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5.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6.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7.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8.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9.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0.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1.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5" r:id="rId3"/>
    <p:sldMasterId id="2147483720" r:id="rId4"/>
    <p:sldMasterId id="2147483745" r:id="rId5"/>
    <p:sldMasterId id="2147483770" r:id="rId6"/>
    <p:sldMasterId id="2147483820" r:id="rId7"/>
    <p:sldMasterId id="2147483842" r:id="rId8"/>
    <p:sldMasterId id="2147484033" r:id="rId9"/>
    <p:sldMasterId id="2147484045" r:id="rId10"/>
    <p:sldMasterId id="2147484055" r:id="rId11"/>
    <p:sldMasterId id="2147484079" r:id="rId12"/>
  </p:sldMasterIdLst>
  <p:notesMasterIdLst>
    <p:notesMasterId r:id="rId35"/>
  </p:notesMasterIdLst>
  <p:sldIdLst>
    <p:sldId id="650" r:id="rId13"/>
    <p:sldId id="612" r:id="rId14"/>
    <p:sldId id="663" r:id="rId15"/>
    <p:sldId id="665" r:id="rId16"/>
    <p:sldId id="664" r:id="rId17"/>
    <p:sldId id="667" r:id="rId18"/>
    <p:sldId id="668" r:id="rId19"/>
    <p:sldId id="679" r:id="rId20"/>
    <p:sldId id="696" r:id="rId21"/>
    <p:sldId id="695" r:id="rId22"/>
    <p:sldId id="697" r:id="rId23"/>
    <p:sldId id="698" r:id="rId24"/>
    <p:sldId id="699" r:id="rId25"/>
    <p:sldId id="700" r:id="rId26"/>
    <p:sldId id="701" r:id="rId27"/>
    <p:sldId id="702" r:id="rId28"/>
    <p:sldId id="703" r:id="rId29"/>
    <p:sldId id="704" r:id="rId30"/>
    <p:sldId id="705" r:id="rId31"/>
    <p:sldId id="621" r:id="rId32"/>
    <p:sldId id="376" r:id="rId33"/>
    <p:sldId id="375" r:id="rId34"/>
  </p:sldIdLst>
  <p:sldSz cx="9144000" cy="5143500" type="screen16x9"/>
  <p:notesSz cx="6858000" cy="9144000"/>
  <p:defaultText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EF4EC"/>
    <a:srgbClr val="FFFFFF"/>
    <a:srgbClr val="FFCCCC"/>
    <a:srgbClr val="F0ECF4"/>
    <a:srgbClr val="EDF6F9"/>
    <a:srgbClr val="E8F4F8"/>
    <a:srgbClr val="F3D9F7"/>
    <a:srgbClr val="338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16" autoAdjust="0"/>
  </p:normalViewPr>
  <p:slideViewPr>
    <p:cSldViewPr>
      <p:cViewPr varScale="1">
        <p:scale>
          <a:sx n="80" d="100"/>
          <a:sy n="80" d="100"/>
        </p:scale>
        <p:origin x="60"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BA30FF-9DF8-47BC-B4AA-5FD9F738520C}" type="datetimeFigureOut">
              <a:rPr lang="en-US" smtClean="0"/>
              <a:t>10/29/2025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51B98-1BAE-494E-9B32-32C1577869EA}" type="slidenum">
              <a:rPr lang="en-US" smtClean="0"/>
              <a:t>‹#›</a:t>
            </a:fld>
            <a:endParaRPr lang="en-US"/>
          </a:p>
        </p:txBody>
      </p:sp>
    </p:spTree>
    <p:extLst>
      <p:ext uri="{BB962C8B-B14F-4D97-AF65-F5344CB8AC3E}">
        <p14:creationId xmlns:p14="http://schemas.microsoft.com/office/powerpoint/2010/main" val="1768774021"/>
      </p:ext>
    </p:extLst>
  </p:cSld>
  <p:clrMap bg1="lt1" tx1="dk1" bg2="lt2" tx2="dk2" accent1="accent1" accent2="accent2" accent3="accent3" accent4="accent4" accent5="accent5" accent6="accent6" hlink="hlink" folHlink="folHlink"/>
  <p:notesStyle>
    <a:lvl1pPr marL="0" algn="l" defTabSz="914040" rtl="0" eaLnBrk="1" latinLnBrk="0" hangingPunct="1">
      <a:defRPr sz="1200" kern="1200">
        <a:solidFill>
          <a:schemeClr val="tx1"/>
        </a:solidFill>
        <a:latin typeface="+mn-lt"/>
        <a:ea typeface="+mn-ea"/>
        <a:cs typeface="+mn-cs"/>
      </a:defRPr>
    </a:lvl1pPr>
    <a:lvl2pPr marL="457010" algn="l" defTabSz="914040" rtl="0" eaLnBrk="1" latinLnBrk="0" hangingPunct="1">
      <a:defRPr sz="1200" kern="1200">
        <a:solidFill>
          <a:schemeClr val="tx1"/>
        </a:solidFill>
        <a:latin typeface="+mn-lt"/>
        <a:ea typeface="+mn-ea"/>
        <a:cs typeface="+mn-cs"/>
      </a:defRPr>
    </a:lvl2pPr>
    <a:lvl3pPr marL="914040" algn="l" defTabSz="914040" rtl="0" eaLnBrk="1" latinLnBrk="0" hangingPunct="1">
      <a:defRPr sz="1200" kern="1200">
        <a:solidFill>
          <a:schemeClr val="tx1"/>
        </a:solidFill>
        <a:latin typeface="+mn-lt"/>
        <a:ea typeface="+mn-ea"/>
        <a:cs typeface="+mn-cs"/>
      </a:defRPr>
    </a:lvl3pPr>
    <a:lvl4pPr marL="1371056" algn="l" defTabSz="914040" rtl="0" eaLnBrk="1" latinLnBrk="0" hangingPunct="1">
      <a:defRPr sz="1200" kern="1200">
        <a:solidFill>
          <a:schemeClr val="tx1"/>
        </a:solidFill>
        <a:latin typeface="+mn-lt"/>
        <a:ea typeface="+mn-ea"/>
        <a:cs typeface="+mn-cs"/>
      </a:defRPr>
    </a:lvl4pPr>
    <a:lvl5pPr marL="1828079" algn="l" defTabSz="914040" rtl="0" eaLnBrk="1" latinLnBrk="0" hangingPunct="1">
      <a:defRPr sz="1200" kern="1200">
        <a:solidFill>
          <a:schemeClr val="tx1"/>
        </a:solidFill>
        <a:latin typeface="+mn-lt"/>
        <a:ea typeface="+mn-ea"/>
        <a:cs typeface="+mn-cs"/>
      </a:defRPr>
    </a:lvl5pPr>
    <a:lvl6pPr marL="2285088" algn="l" defTabSz="914040" rtl="0" eaLnBrk="1" latinLnBrk="0" hangingPunct="1">
      <a:defRPr sz="1200" kern="1200">
        <a:solidFill>
          <a:schemeClr val="tx1"/>
        </a:solidFill>
        <a:latin typeface="+mn-lt"/>
        <a:ea typeface="+mn-ea"/>
        <a:cs typeface="+mn-cs"/>
      </a:defRPr>
    </a:lvl6pPr>
    <a:lvl7pPr marL="2742098" algn="l" defTabSz="914040" rtl="0" eaLnBrk="1" latinLnBrk="0" hangingPunct="1">
      <a:defRPr sz="1200" kern="1200">
        <a:solidFill>
          <a:schemeClr val="tx1"/>
        </a:solidFill>
        <a:latin typeface="+mn-lt"/>
        <a:ea typeface="+mn-ea"/>
        <a:cs typeface="+mn-cs"/>
      </a:defRPr>
    </a:lvl7pPr>
    <a:lvl8pPr marL="3199120" algn="l" defTabSz="914040" rtl="0" eaLnBrk="1" latinLnBrk="0" hangingPunct="1">
      <a:defRPr sz="1200" kern="1200">
        <a:solidFill>
          <a:schemeClr val="tx1"/>
        </a:solidFill>
        <a:latin typeface="+mn-lt"/>
        <a:ea typeface="+mn-ea"/>
        <a:cs typeface="+mn-cs"/>
      </a:defRPr>
    </a:lvl8pPr>
    <a:lvl9pPr marL="3656137" algn="l" defTabSz="9140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102749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2896530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996578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987875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752577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2396499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CF51B98-1BAE-494E-9B32-32C1577869EA}" type="slidenum">
              <a:rPr lang="en-US" smtClean="0"/>
              <a:t>21</a:t>
            </a:fld>
            <a:endParaRPr lang="en-US"/>
          </a:p>
        </p:txBody>
      </p:sp>
    </p:spTree>
    <p:extLst>
      <p:ext uri="{BB962C8B-B14F-4D97-AF65-F5344CB8AC3E}">
        <p14:creationId xmlns:p14="http://schemas.microsoft.com/office/powerpoint/2010/main" val="1047431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CF51B98-1BAE-494E-9B32-32C1577869EA}" type="slidenum">
              <a:rPr lang="en-US" smtClean="0"/>
              <a:t>22</a:t>
            </a:fld>
            <a:endParaRPr lang="en-US"/>
          </a:p>
        </p:txBody>
      </p:sp>
    </p:spTree>
    <p:extLst>
      <p:ext uri="{BB962C8B-B14F-4D97-AF65-F5344CB8AC3E}">
        <p14:creationId xmlns:p14="http://schemas.microsoft.com/office/powerpoint/2010/main" val="2535101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79432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002435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770041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05783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757712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3182710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578418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04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100107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873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Picture Placeholder 2"/>
          <p:cNvSpPr>
            <a:spLocks noGrp="1"/>
          </p:cNvSpPr>
          <p:nvPr>
            <p:ph type="pic" idx="12" hasCustomPrompt="1"/>
          </p:nvPr>
        </p:nvSpPr>
        <p:spPr>
          <a:xfrm>
            <a:off x="1157295" y="1545589"/>
            <a:ext cx="2864314" cy="2148038"/>
          </a:xfrm>
          <a:prstGeom prst="rect">
            <a:avLst/>
          </a:prstGeom>
          <a:solidFill>
            <a:schemeClr val="bg1">
              <a:lumMod val="95000"/>
            </a:schemeClr>
          </a:solidFill>
          <a:ln w="12700">
            <a:noFill/>
          </a:ln>
        </p:spPr>
        <p:txBody>
          <a:bodyPr lIns="68556" tIns="34289" rIns="68556" bIns="34289" anchor="ctr"/>
          <a:lstStyle>
            <a:lvl1pPr marL="0" indent="0" algn="ctr">
              <a:buNone/>
              <a:defRPr sz="1200">
                <a:latin typeface="Arial" panose="020B0604020202020204" pitchFamily="34" charset="0"/>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t>
            </a:r>
            <a:endParaRPr lang="ko-KR" altLang="en-US" dirty="0"/>
          </a:p>
        </p:txBody>
      </p:sp>
      <p:sp>
        <p:nvSpPr>
          <p:cNvPr id="13" name="제목 1"/>
          <p:cNvSpPr>
            <a:spLocks noGrp="1"/>
          </p:cNvSpPr>
          <p:nvPr>
            <p:ph type="title" hasCustomPrompt="1"/>
          </p:nvPr>
        </p:nvSpPr>
        <p:spPr>
          <a:xfrm>
            <a:off x="0" y="101196"/>
            <a:ext cx="9144000" cy="533158"/>
          </a:xfrm>
          <a:prstGeom prst="rect">
            <a:avLst/>
          </a:prstGeom>
        </p:spPr>
        <p:txBody>
          <a:bodyPr lIns="68556" tIns="34289" rIns="68556" bIns="34289" anchor="ctr">
            <a:noAutofit/>
          </a:bodyPr>
          <a:lstStyle>
            <a:lvl1pPr algn="ctr">
              <a:defRPr sz="3600" b="0" baseline="0">
                <a:solidFill>
                  <a:schemeClr val="bg1"/>
                </a:solidFill>
                <a:latin typeface="Arial" panose="020B0604020202020204" pitchFamily="34" charset="0"/>
                <a:cs typeface="Arial" panose="020B0604020202020204"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31305200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959464"/>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5F373-A181-4198-842B-E5EEF0DF0014}"/>
              </a:ext>
            </a:extLst>
          </p:cNvPr>
          <p:cNvSpPr>
            <a:spLocks noGrp="1"/>
          </p:cNvSpPr>
          <p:nvPr>
            <p:ph type="dt" sz="half" idx="10"/>
          </p:nvPr>
        </p:nvSpPr>
        <p:spPr/>
        <p:txBody>
          <a:bodyPr lIns="68564" tIns="34289" rIns="68564" bIns="34289"/>
          <a:lstStyle>
            <a:lvl1pPr>
              <a:defRPr/>
            </a:lvl1pPr>
          </a:lstStyle>
          <a:p>
            <a:pPr defTabSz="685137"/>
            <a:endParaRPr lang="en-US" altLang="en-US" sz="1400">
              <a:solidFill>
                <a:prstClr val="black"/>
              </a:solidFill>
            </a:endParaRPr>
          </a:p>
        </p:txBody>
      </p:sp>
      <p:sp>
        <p:nvSpPr>
          <p:cNvPr id="3" name="Footer Placeholder 2">
            <a:extLst>
              <a:ext uri="{FF2B5EF4-FFF2-40B4-BE49-F238E27FC236}">
                <a16:creationId xmlns:a16="http://schemas.microsoft.com/office/drawing/2014/main" id="{0D7D5996-AA77-4B81-A1D2-94E43515374F}"/>
              </a:ext>
            </a:extLst>
          </p:cNvPr>
          <p:cNvSpPr>
            <a:spLocks noGrp="1"/>
          </p:cNvSpPr>
          <p:nvPr>
            <p:ph type="ftr" sz="quarter" idx="11"/>
          </p:nvPr>
        </p:nvSpPr>
        <p:spPr/>
        <p:txBody>
          <a:bodyPr lIns="68564" tIns="34289" rIns="68564" bIns="34289"/>
          <a:lstStyle>
            <a:lvl1pPr>
              <a:defRPr/>
            </a:lvl1pPr>
          </a:lstStyle>
          <a:p>
            <a:pPr defTabSz="685137"/>
            <a:endParaRPr lang="en-US" altLang="en-US" sz="1400">
              <a:solidFill>
                <a:prstClr val="black"/>
              </a:solidFill>
            </a:endParaRPr>
          </a:p>
        </p:txBody>
      </p:sp>
      <p:sp>
        <p:nvSpPr>
          <p:cNvPr id="4" name="Slide Number Placeholder 3">
            <a:extLst>
              <a:ext uri="{FF2B5EF4-FFF2-40B4-BE49-F238E27FC236}">
                <a16:creationId xmlns:a16="http://schemas.microsoft.com/office/drawing/2014/main" id="{533B4CB9-0356-401F-B2D3-182D79CFA7F0}"/>
              </a:ext>
            </a:extLst>
          </p:cNvPr>
          <p:cNvSpPr>
            <a:spLocks noGrp="1"/>
          </p:cNvSpPr>
          <p:nvPr>
            <p:ph type="sldNum" sz="quarter" idx="12"/>
          </p:nvPr>
        </p:nvSpPr>
        <p:spPr/>
        <p:txBody>
          <a:bodyPr lIns="68564" tIns="34289" rIns="68564" bIns="34289"/>
          <a:lstStyle>
            <a:lvl1pPr>
              <a:defRPr/>
            </a:lvl1pPr>
          </a:lstStyle>
          <a:p>
            <a:pPr defTabSz="685137"/>
            <a:fld id="{1FD9860F-6113-4557-A0F6-5FF0A87D581D}" type="slidenum">
              <a:rPr lang="en-US" altLang="en-US" sz="1400" smtClean="0">
                <a:solidFill>
                  <a:prstClr val="black"/>
                </a:solidFill>
              </a:rPr>
              <a:pPr defTabSz="685137"/>
              <a:t>‹#›</a:t>
            </a:fld>
            <a:endParaRPr lang="en-US" altLang="en-US" sz="1400">
              <a:solidFill>
                <a:prstClr val="black"/>
              </a:solidFill>
            </a:endParaRPr>
          </a:p>
        </p:txBody>
      </p:sp>
    </p:spTree>
    <p:extLst>
      <p:ext uri="{BB962C8B-B14F-4D97-AF65-F5344CB8AC3E}">
        <p14:creationId xmlns:p14="http://schemas.microsoft.com/office/powerpoint/2010/main" val="13409936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2675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Style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5247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9086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0591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4618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0697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254636"/>
            <a:ext cx="9144000" cy="543185"/>
          </a:xfrm>
          <a:prstGeom prst="rect">
            <a:avLst/>
          </a:prstGeom>
        </p:spPr>
        <p:txBody>
          <a:bodyPr lIns="68574" tIns="34289" rIns="68574"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156754" y="369589"/>
            <a:ext cx="1799641" cy="480938"/>
            <a:chOff x="837065" y="3215210"/>
            <a:chExt cx="5524500" cy="1476375"/>
          </a:xfrm>
          <a:solidFill>
            <a:schemeClr val="accent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256"/>
              <a:endParaRPr lang="en-US" sz="1400">
                <a:solidFill>
                  <a:prstClr val="black"/>
                </a:solidFill>
              </a:endParaRPr>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256"/>
              <a:endParaRPr lang="en-US" sz="1400">
                <a:solidFill>
                  <a:prstClr val="black"/>
                </a:solidFill>
              </a:endParaRPr>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256"/>
              <a:endParaRPr lang="en-US" sz="1400">
                <a:solidFill>
                  <a:prstClr val="black"/>
                </a:solidFill>
              </a:endParaRPr>
            </a:p>
          </p:txBody>
        </p:sp>
        <p:sp>
          <p:nvSpPr>
            <p:cNvPr id="80" name="Freeform: Shape 79"/>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256"/>
              <a:endParaRPr lang="en-US" sz="1400">
                <a:solidFill>
                  <a:prstClr val="black"/>
                </a:solidFill>
              </a:endParaRPr>
            </a:p>
          </p:txBody>
        </p:sp>
      </p:grpSp>
      <p:grpSp>
        <p:nvGrpSpPr>
          <p:cNvPr id="81" name="Graphic 41"/>
          <p:cNvGrpSpPr/>
          <p:nvPr userDrawn="1"/>
        </p:nvGrpSpPr>
        <p:grpSpPr>
          <a:xfrm>
            <a:off x="7195506" y="370057"/>
            <a:ext cx="1799641" cy="480938"/>
            <a:chOff x="837065" y="3215210"/>
            <a:chExt cx="5524500" cy="1476375"/>
          </a:xfrm>
          <a:solidFill>
            <a:schemeClr val="accent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256"/>
              <a:endParaRPr lang="en-US" sz="1400">
                <a:solidFill>
                  <a:prstClr val="black"/>
                </a:solidFill>
              </a:endParaRPr>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256"/>
              <a:endParaRPr lang="en-US" sz="1400">
                <a:solidFill>
                  <a:prstClr val="black"/>
                </a:solidFill>
              </a:endParaRPr>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256"/>
              <a:endParaRPr lang="en-US" sz="1400">
                <a:solidFill>
                  <a:prstClr val="black"/>
                </a:solidFill>
              </a:endParaRPr>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256"/>
              <a:endParaRPr lang="en-US" sz="1400">
                <a:solidFill>
                  <a:prstClr val="black"/>
                </a:solidFill>
              </a:endParaRPr>
            </a:p>
          </p:txBody>
        </p:sp>
      </p:grpSp>
    </p:spTree>
    <p:extLst>
      <p:ext uri="{BB962C8B-B14F-4D97-AF65-F5344CB8AC3E}">
        <p14:creationId xmlns:p14="http://schemas.microsoft.com/office/powerpoint/2010/main" val="12581189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254636"/>
            <a:ext cx="9144000" cy="543185"/>
          </a:xfrm>
          <a:prstGeom prst="rect">
            <a:avLst/>
          </a:prstGeom>
        </p:spPr>
        <p:txBody>
          <a:bodyPr lIns="68574" tIns="34289" rIns="68574"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157216" y="367266"/>
            <a:ext cx="1801550" cy="483731"/>
            <a:chOff x="829775" y="3208066"/>
            <a:chExt cx="5530361" cy="1484949"/>
          </a:xfrm>
          <a:solidFill>
            <a:schemeClr val="bg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256"/>
              <a:endParaRPr lang="en-US" sz="1400">
                <a:solidFill>
                  <a:prstClr val="black"/>
                </a:solidFill>
              </a:endParaRPr>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256"/>
              <a:endParaRPr lang="en-US" sz="1400" dirty="0">
                <a:solidFill>
                  <a:prstClr val="black"/>
                </a:solidFill>
              </a:endParaRPr>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256"/>
              <a:endParaRPr lang="en-US" sz="1400">
                <a:solidFill>
                  <a:prstClr val="black"/>
                </a:solidFill>
              </a:endParaRPr>
            </a:p>
          </p:txBody>
        </p:sp>
        <p:sp>
          <p:nvSpPr>
            <p:cNvPr id="80" name="Freeform: Shape 79"/>
            <p:cNvSpPr/>
            <p:nvPr/>
          </p:nvSpPr>
          <p:spPr>
            <a:xfrm>
              <a:off x="1178536" y="3854815"/>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256"/>
              <a:endParaRPr lang="en-US" sz="1400" dirty="0">
                <a:solidFill>
                  <a:prstClr val="black"/>
                </a:solidFill>
              </a:endParaRPr>
            </a:p>
          </p:txBody>
        </p:sp>
      </p:grpSp>
      <p:grpSp>
        <p:nvGrpSpPr>
          <p:cNvPr id="81" name="Graphic 41"/>
          <p:cNvGrpSpPr/>
          <p:nvPr userDrawn="1"/>
        </p:nvGrpSpPr>
        <p:grpSpPr>
          <a:xfrm>
            <a:off x="7195506" y="370057"/>
            <a:ext cx="1799641" cy="480938"/>
            <a:chOff x="837065" y="3215210"/>
            <a:chExt cx="5524500" cy="1476375"/>
          </a:xfrm>
          <a:solidFill>
            <a:schemeClr val="bg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256"/>
              <a:endParaRPr lang="en-US" sz="1400">
                <a:solidFill>
                  <a:prstClr val="black"/>
                </a:solidFill>
              </a:endParaRPr>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256"/>
              <a:endParaRPr lang="en-US" sz="1400">
                <a:solidFill>
                  <a:prstClr val="black"/>
                </a:solidFill>
              </a:endParaRPr>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256"/>
              <a:endParaRPr lang="en-US" sz="1400">
                <a:solidFill>
                  <a:prstClr val="black"/>
                </a:solidFill>
              </a:endParaRPr>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256"/>
              <a:endParaRPr lang="en-US" sz="1400">
                <a:solidFill>
                  <a:prstClr val="black"/>
                </a:solidFill>
              </a:endParaRPr>
            </a:p>
          </p:txBody>
        </p:sp>
      </p:grpSp>
    </p:spTree>
    <p:extLst>
      <p:ext uri="{BB962C8B-B14F-4D97-AF65-F5344CB8AC3E}">
        <p14:creationId xmlns:p14="http://schemas.microsoft.com/office/powerpoint/2010/main" val="91239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679268" y="1368836"/>
            <a:ext cx="1702230" cy="2052228"/>
          </a:xfrm>
          <a:prstGeom prst="rect">
            <a:avLst/>
          </a:prstGeom>
          <a:solidFill>
            <a:schemeClr val="bg1">
              <a:lumMod val="95000"/>
            </a:schemeClr>
          </a:solidFill>
        </p:spPr>
        <p:txBody>
          <a:bodyPr lIns="68556" tIns="34289" rIns="68556" bIns="34289" anchor="ct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
        <p:nvSpPr>
          <p:cNvPr id="3" name="Picture Placeholder 2"/>
          <p:cNvSpPr>
            <a:spLocks noGrp="1"/>
          </p:cNvSpPr>
          <p:nvPr>
            <p:ph type="pic" idx="11" hasCustomPrompt="1"/>
          </p:nvPr>
        </p:nvSpPr>
        <p:spPr>
          <a:xfrm>
            <a:off x="2711367" y="1368836"/>
            <a:ext cx="1702230" cy="2052228"/>
          </a:xfrm>
          <a:prstGeom prst="rect">
            <a:avLst/>
          </a:prstGeom>
          <a:solidFill>
            <a:schemeClr val="bg1">
              <a:lumMod val="95000"/>
            </a:schemeClr>
          </a:solidFill>
        </p:spPr>
        <p:txBody>
          <a:bodyPr lIns="68556" tIns="34289" rIns="68556" bIns="34289" anchor="ct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
        <p:nvSpPr>
          <p:cNvPr id="4" name="Picture Placeholder 2"/>
          <p:cNvSpPr>
            <a:spLocks noGrp="1"/>
          </p:cNvSpPr>
          <p:nvPr>
            <p:ph type="pic" idx="12" hasCustomPrompt="1"/>
          </p:nvPr>
        </p:nvSpPr>
        <p:spPr>
          <a:xfrm>
            <a:off x="4743466" y="1368836"/>
            <a:ext cx="1702230" cy="2052228"/>
          </a:xfrm>
          <a:prstGeom prst="rect">
            <a:avLst/>
          </a:prstGeom>
          <a:solidFill>
            <a:schemeClr val="bg1">
              <a:lumMod val="95000"/>
            </a:schemeClr>
          </a:solidFill>
        </p:spPr>
        <p:txBody>
          <a:bodyPr lIns="68556" tIns="34289" rIns="68556" bIns="34289" anchor="ct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
        <p:nvSpPr>
          <p:cNvPr id="5" name="Picture Placeholder 2"/>
          <p:cNvSpPr>
            <a:spLocks noGrp="1"/>
          </p:cNvSpPr>
          <p:nvPr>
            <p:ph type="pic" idx="13" hasCustomPrompt="1"/>
          </p:nvPr>
        </p:nvSpPr>
        <p:spPr>
          <a:xfrm>
            <a:off x="6775769" y="1368836"/>
            <a:ext cx="1702230" cy="2052228"/>
          </a:xfrm>
          <a:prstGeom prst="rect">
            <a:avLst/>
          </a:prstGeom>
          <a:solidFill>
            <a:schemeClr val="bg1">
              <a:lumMod val="95000"/>
            </a:schemeClr>
          </a:solidFill>
        </p:spPr>
        <p:txBody>
          <a:bodyPr lIns="68556" tIns="34289" rIns="68556" bIns="34289" anchor="ct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
        <p:nvSpPr>
          <p:cNvPr id="14" name="Text Placeholder 9"/>
          <p:cNvSpPr>
            <a:spLocks noGrp="1"/>
          </p:cNvSpPr>
          <p:nvPr>
            <p:ph type="body" sz="quarter" idx="14" hasCustomPrompt="1"/>
          </p:nvPr>
        </p:nvSpPr>
        <p:spPr>
          <a:xfrm>
            <a:off x="1" y="254648"/>
            <a:ext cx="9144000" cy="543185"/>
          </a:xfrm>
          <a:prstGeom prst="rect">
            <a:avLst/>
          </a:prstGeom>
        </p:spPr>
        <p:txBody>
          <a:bodyPr lIns="68556" tIns="34289" rIns="68556"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31415860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254636"/>
            <a:ext cx="8679898" cy="543185"/>
          </a:xfrm>
          <a:prstGeom prst="rect">
            <a:avLst/>
          </a:prstGeom>
        </p:spPr>
        <p:txBody>
          <a:bodyPr lIns="68574" tIns="34289" rIns="68574"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17883131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Picture Placeholder 2"/>
          <p:cNvSpPr>
            <a:spLocks noGrp="1"/>
          </p:cNvSpPr>
          <p:nvPr>
            <p:ph type="pic" idx="12" hasCustomPrompt="1"/>
          </p:nvPr>
        </p:nvSpPr>
        <p:spPr>
          <a:xfrm>
            <a:off x="1157295" y="1545589"/>
            <a:ext cx="2864314" cy="2148038"/>
          </a:xfrm>
          <a:prstGeom prst="rect">
            <a:avLst/>
          </a:prstGeom>
          <a:solidFill>
            <a:schemeClr val="bg1">
              <a:lumMod val="95000"/>
            </a:schemeClr>
          </a:solidFill>
          <a:ln w="12700">
            <a:noFill/>
          </a:ln>
        </p:spPr>
        <p:txBody>
          <a:bodyPr lIns="68574" tIns="34289" rIns="68574" bIns="34289" anchor="ctr"/>
          <a:lstStyle>
            <a:lvl1pPr marL="0" indent="0" algn="ctr">
              <a:buNone/>
              <a:defRPr sz="1200">
                <a:latin typeface="Arial" panose="020B0604020202020204" pitchFamily="34" charset="0"/>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 </a:t>
            </a:r>
            <a:endParaRPr lang="ko-KR" altLang="en-US" dirty="0"/>
          </a:p>
        </p:txBody>
      </p:sp>
      <p:sp>
        <p:nvSpPr>
          <p:cNvPr id="13" name="제목 1"/>
          <p:cNvSpPr>
            <a:spLocks noGrp="1"/>
          </p:cNvSpPr>
          <p:nvPr>
            <p:ph type="title" hasCustomPrompt="1"/>
          </p:nvPr>
        </p:nvSpPr>
        <p:spPr>
          <a:xfrm>
            <a:off x="0" y="101196"/>
            <a:ext cx="9144000" cy="533158"/>
          </a:xfrm>
          <a:prstGeom prst="rect">
            <a:avLst/>
          </a:prstGeom>
        </p:spPr>
        <p:txBody>
          <a:bodyPr lIns="68574" tIns="34289" rIns="68574" bIns="34289" anchor="ctr">
            <a:noAutofit/>
          </a:bodyPr>
          <a:lstStyle>
            <a:lvl1pPr algn="ctr">
              <a:defRPr sz="3600" b="0" baseline="0">
                <a:solidFill>
                  <a:schemeClr val="bg1"/>
                </a:solidFill>
                <a:latin typeface="Arial" panose="020B0604020202020204" pitchFamily="34" charset="0"/>
                <a:cs typeface="Arial" panose="020B0604020202020204"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22346422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6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679268" y="1368836"/>
            <a:ext cx="1702230" cy="2052228"/>
          </a:xfrm>
          <a:prstGeom prst="rect">
            <a:avLst/>
          </a:prstGeom>
          <a:solidFill>
            <a:schemeClr val="bg1">
              <a:lumMod val="95000"/>
            </a:schemeClr>
          </a:solidFill>
        </p:spPr>
        <p:txBody>
          <a:bodyPr lIns="68574" tIns="34289" rIns="68574" bIns="34289" anchor="ctr"/>
          <a:lstStyle>
            <a:lvl1pPr marL="0" indent="0" algn="ctr">
              <a:buNone/>
              <a:defRPr sz="900" baseline="0">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 And Send to Back</a:t>
            </a:r>
            <a:endParaRPr lang="ko-KR" altLang="en-US" dirty="0"/>
          </a:p>
        </p:txBody>
      </p:sp>
      <p:sp>
        <p:nvSpPr>
          <p:cNvPr id="3" name="Picture Placeholder 2"/>
          <p:cNvSpPr>
            <a:spLocks noGrp="1"/>
          </p:cNvSpPr>
          <p:nvPr>
            <p:ph type="pic" idx="11" hasCustomPrompt="1"/>
          </p:nvPr>
        </p:nvSpPr>
        <p:spPr>
          <a:xfrm>
            <a:off x="2711367" y="1368836"/>
            <a:ext cx="1702230" cy="2052228"/>
          </a:xfrm>
          <a:prstGeom prst="rect">
            <a:avLst/>
          </a:prstGeom>
          <a:solidFill>
            <a:schemeClr val="bg1">
              <a:lumMod val="95000"/>
            </a:schemeClr>
          </a:solidFill>
        </p:spPr>
        <p:txBody>
          <a:bodyPr lIns="68574" tIns="34289" rIns="68574" bIns="34289" anchor="ctr"/>
          <a:lstStyle>
            <a:lvl1pPr marL="0" indent="0" algn="ctr">
              <a:buNone/>
              <a:defRPr sz="900" baseline="0">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 And Send to Back</a:t>
            </a:r>
            <a:endParaRPr lang="ko-KR" altLang="en-US" dirty="0"/>
          </a:p>
        </p:txBody>
      </p:sp>
      <p:sp>
        <p:nvSpPr>
          <p:cNvPr id="4" name="Picture Placeholder 2"/>
          <p:cNvSpPr>
            <a:spLocks noGrp="1"/>
          </p:cNvSpPr>
          <p:nvPr>
            <p:ph type="pic" idx="12" hasCustomPrompt="1"/>
          </p:nvPr>
        </p:nvSpPr>
        <p:spPr>
          <a:xfrm>
            <a:off x="4743466" y="1368836"/>
            <a:ext cx="1702230" cy="2052228"/>
          </a:xfrm>
          <a:prstGeom prst="rect">
            <a:avLst/>
          </a:prstGeom>
          <a:solidFill>
            <a:schemeClr val="bg1">
              <a:lumMod val="95000"/>
            </a:schemeClr>
          </a:solidFill>
        </p:spPr>
        <p:txBody>
          <a:bodyPr lIns="68574" tIns="34289" rIns="68574" bIns="34289" anchor="ctr"/>
          <a:lstStyle>
            <a:lvl1pPr marL="0" indent="0" algn="ctr">
              <a:buNone/>
              <a:defRPr sz="900" baseline="0">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 And Send to Back</a:t>
            </a:r>
            <a:endParaRPr lang="ko-KR" altLang="en-US" dirty="0"/>
          </a:p>
        </p:txBody>
      </p:sp>
      <p:sp>
        <p:nvSpPr>
          <p:cNvPr id="5" name="Picture Placeholder 2"/>
          <p:cNvSpPr>
            <a:spLocks noGrp="1"/>
          </p:cNvSpPr>
          <p:nvPr>
            <p:ph type="pic" idx="13" hasCustomPrompt="1"/>
          </p:nvPr>
        </p:nvSpPr>
        <p:spPr>
          <a:xfrm>
            <a:off x="6775769" y="1368836"/>
            <a:ext cx="1702230" cy="2052228"/>
          </a:xfrm>
          <a:prstGeom prst="rect">
            <a:avLst/>
          </a:prstGeom>
          <a:solidFill>
            <a:schemeClr val="bg1">
              <a:lumMod val="95000"/>
            </a:schemeClr>
          </a:solidFill>
        </p:spPr>
        <p:txBody>
          <a:bodyPr lIns="68574" tIns="34289" rIns="68574" bIns="34289" anchor="ctr"/>
          <a:lstStyle>
            <a:lvl1pPr marL="0" indent="0" algn="ctr">
              <a:buNone/>
              <a:defRPr sz="900" baseline="0">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 And Send to Back</a:t>
            </a:r>
            <a:endParaRPr lang="ko-KR" altLang="en-US" dirty="0"/>
          </a:p>
        </p:txBody>
      </p:sp>
      <p:sp>
        <p:nvSpPr>
          <p:cNvPr id="14" name="Text Placeholder 9"/>
          <p:cNvSpPr>
            <a:spLocks noGrp="1"/>
          </p:cNvSpPr>
          <p:nvPr>
            <p:ph type="body" sz="quarter" idx="14" hasCustomPrompt="1"/>
          </p:nvPr>
        </p:nvSpPr>
        <p:spPr>
          <a:xfrm>
            <a:off x="1" y="254636"/>
            <a:ext cx="9144000" cy="543185"/>
          </a:xfrm>
          <a:prstGeom prst="rect">
            <a:avLst/>
          </a:prstGeom>
        </p:spPr>
        <p:txBody>
          <a:bodyPr lIns="68574" tIns="34289" rIns="68574"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42112245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p:cNvSpPr>
            <a:spLocks noGrp="1"/>
          </p:cNvSpPr>
          <p:nvPr>
            <p:ph type="pic" idx="13" hasCustomPrompt="1"/>
          </p:nvPr>
        </p:nvSpPr>
        <p:spPr>
          <a:xfrm>
            <a:off x="0" y="0"/>
            <a:ext cx="5220072" cy="51435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lIns="68574" tIns="34289" rIns="68574" bIns="34289" anchor="ctr">
            <a:noAutofit/>
          </a:bodyPr>
          <a:lstStyle>
            <a:lvl1pPr marL="0" indent="0" algn="ctr">
              <a:buNone/>
              <a:defRPr sz="900">
                <a:solidFill>
                  <a:schemeClr val="tx1">
                    <a:lumMod val="75000"/>
                    <a:lumOff val="25000"/>
                  </a:schemeClr>
                </a:solidFill>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2986913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Freeform: Shape 9"/>
          <p:cNvSpPr/>
          <p:nvPr userDrawn="1"/>
        </p:nvSpPr>
        <p:spPr>
          <a:xfrm>
            <a:off x="0" y="4361255"/>
            <a:ext cx="9144000" cy="808854"/>
          </a:xfrm>
          <a:custGeom>
            <a:avLst/>
            <a:gdLst>
              <a:gd name="connsiteX0" fmla="*/ 7970293 w 12192000"/>
              <a:gd name="connsiteY0" fmla="*/ 376 h 1563045"/>
              <a:gd name="connsiteX1" fmla="*/ 11368585 w 12192000"/>
              <a:gd name="connsiteY1" fmla="*/ 628173 h 1563045"/>
              <a:gd name="connsiteX2" fmla="*/ 12082747 w 12192000"/>
              <a:gd name="connsiteY2" fmla="*/ 590855 h 1563045"/>
              <a:gd name="connsiteX3" fmla="*/ 12192000 w 12192000"/>
              <a:gd name="connsiteY3" fmla="*/ 573029 h 1563045"/>
              <a:gd name="connsiteX4" fmla="*/ 12192000 w 12192000"/>
              <a:gd name="connsiteY4" fmla="*/ 1563045 h 1563045"/>
              <a:gd name="connsiteX5" fmla="*/ 0 w 12192000"/>
              <a:gd name="connsiteY5" fmla="*/ 1563045 h 1563045"/>
              <a:gd name="connsiteX6" fmla="*/ 0 w 12192000"/>
              <a:gd name="connsiteY6" fmla="*/ 362829 h 1563045"/>
              <a:gd name="connsiteX7" fmla="*/ 141276 w 12192000"/>
              <a:gd name="connsiteY7" fmla="*/ 376224 h 1563045"/>
              <a:gd name="connsiteX8" fmla="*/ 3002507 w 12192000"/>
              <a:gd name="connsiteY8" fmla="*/ 532639 h 1563045"/>
              <a:gd name="connsiteX9" fmla="*/ 7970293 w 12192000"/>
              <a:gd name="connsiteY9" fmla="*/ 376 h 1563045"/>
              <a:gd name="connsiteX0-1" fmla="*/ 7970293 w 12192000"/>
              <a:gd name="connsiteY0-2" fmla="*/ 41019 h 1603688"/>
              <a:gd name="connsiteX1-3" fmla="*/ 11368585 w 12192000"/>
              <a:gd name="connsiteY1-4" fmla="*/ 668816 h 1603688"/>
              <a:gd name="connsiteX2-5" fmla="*/ 12082747 w 12192000"/>
              <a:gd name="connsiteY2-6" fmla="*/ 631498 h 1603688"/>
              <a:gd name="connsiteX3-7" fmla="*/ 12192000 w 12192000"/>
              <a:gd name="connsiteY3-8" fmla="*/ 613672 h 1603688"/>
              <a:gd name="connsiteX4-9" fmla="*/ 12192000 w 12192000"/>
              <a:gd name="connsiteY4-10" fmla="*/ 1603688 h 1603688"/>
              <a:gd name="connsiteX5-11" fmla="*/ 0 w 12192000"/>
              <a:gd name="connsiteY5-12" fmla="*/ 1603688 h 1603688"/>
              <a:gd name="connsiteX6-13" fmla="*/ 0 w 12192000"/>
              <a:gd name="connsiteY6-14" fmla="*/ 403472 h 1603688"/>
              <a:gd name="connsiteX7-15" fmla="*/ 141276 w 12192000"/>
              <a:gd name="connsiteY7-16" fmla="*/ 416867 h 1603688"/>
              <a:gd name="connsiteX8-17" fmla="*/ 3002507 w 12192000"/>
              <a:gd name="connsiteY8-18" fmla="*/ 573282 h 1603688"/>
              <a:gd name="connsiteX9-19" fmla="*/ 7970293 w 12192000"/>
              <a:gd name="connsiteY9-20" fmla="*/ 41019 h 1603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192000" h="1603688">
                <a:moveTo>
                  <a:pt x="7970293" y="41019"/>
                </a:moveTo>
                <a:cubicBezTo>
                  <a:pt x="10450489" y="255233"/>
                  <a:pt x="10410967" y="627873"/>
                  <a:pt x="11368585" y="668816"/>
                </a:cubicBezTo>
                <a:cubicBezTo>
                  <a:pt x="11607989" y="679052"/>
                  <a:pt x="11849242" y="662561"/>
                  <a:pt x="12082747" y="631498"/>
                </a:cubicBezTo>
                <a:lnTo>
                  <a:pt x="12192000" y="613672"/>
                </a:lnTo>
                <a:lnTo>
                  <a:pt x="12192000" y="1603688"/>
                </a:lnTo>
                <a:lnTo>
                  <a:pt x="0" y="1603688"/>
                </a:lnTo>
                <a:lnTo>
                  <a:pt x="0" y="403472"/>
                </a:lnTo>
                <a:lnTo>
                  <a:pt x="141276" y="416867"/>
                </a:lnTo>
                <a:cubicBezTo>
                  <a:pt x="866633" y="490117"/>
                  <a:pt x="1949924" y="614225"/>
                  <a:pt x="3002507" y="573282"/>
                </a:cubicBezTo>
                <a:cubicBezTo>
                  <a:pt x="4405953" y="518691"/>
                  <a:pt x="5490097" y="-173195"/>
                  <a:pt x="7970293" y="4101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256"/>
            <a:endParaRPr lang="en-US" sz="1400">
              <a:solidFill>
                <a:prstClr val="white"/>
              </a:solidFill>
            </a:endParaRPr>
          </a:p>
        </p:txBody>
      </p:sp>
      <p:sp>
        <p:nvSpPr>
          <p:cNvPr id="8" name="Picture Placeholder 7"/>
          <p:cNvSpPr>
            <a:spLocks noGrp="1"/>
          </p:cNvSpPr>
          <p:nvPr>
            <p:ph type="pic" idx="10" hasCustomPrompt="1"/>
          </p:nvPr>
        </p:nvSpPr>
        <p:spPr>
          <a:xfrm>
            <a:off x="353674" y="163729"/>
            <a:ext cx="5136230" cy="4647143"/>
          </a:xfrm>
          <a:custGeom>
            <a:avLst/>
            <a:gdLst>
              <a:gd name="connsiteX0" fmla="*/ 2198767 w 6848306"/>
              <a:gd name="connsiteY0" fmla="*/ 5435336 h 6196191"/>
              <a:gd name="connsiteX1" fmla="*/ 2196172 w 6848306"/>
              <a:gd name="connsiteY1" fmla="*/ 5436697 h 6196191"/>
              <a:gd name="connsiteX2" fmla="*/ 2196242 w 6848306"/>
              <a:gd name="connsiteY2" fmla="*/ 5440840 h 6196191"/>
              <a:gd name="connsiteX3" fmla="*/ 5160685 w 6848306"/>
              <a:gd name="connsiteY3" fmla="*/ 5373340 h 6196191"/>
              <a:gd name="connsiteX4" fmla="*/ 5128834 w 6848306"/>
              <a:gd name="connsiteY4" fmla="*/ 5374401 h 6196191"/>
              <a:gd name="connsiteX5" fmla="*/ 5147984 w 6848306"/>
              <a:gd name="connsiteY5" fmla="*/ 5390084 h 6196191"/>
              <a:gd name="connsiteX6" fmla="*/ 5158824 w 6848306"/>
              <a:gd name="connsiteY6" fmla="*/ 5400739 h 6196191"/>
              <a:gd name="connsiteX7" fmla="*/ 5204784 w 6848306"/>
              <a:gd name="connsiteY7" fmla="*/ 5018070 h 6196191"/>
              <a:gd name="connsiteX8" fmla="*/ 5175977 w 6848306"/>
              <a:gd name="connsiteY8" fmla="*/ 5018099 h 6196191"/>
              <a:gd name="connsiteX9" fmla="*/ 5027858 w 6848306"/>
              <a:gd name="connsiteY9" fmla="*/ 5087140 h 6196191"/>
              <a:gd name="connsiteX10" fmla="*/ 4980850 w 6848306"/>
              <a:gd name="connsiteY10" fmla="*/ 5139370 h 6196191"/>
              <a:gd name="connsiteX11" fmla="*/ 4907729 w 6848306"/>
              <a:gd name="connsiteY11" fmla="*/ 5202045 h 6196191"/>
              <a:gd name="connsiteX12" fmla="*/ 5099237 w 6848306"/>
              <a:gd name="connsiteY12" fmla="*/ 5311726 h 6196191"/>
              <a:gd name="connsiteX13" fmla="*/ 5155636 w 6848306"/>
              <a:gd name="connsiteY13" fmla="*/ 5307635 h 6196191"/>
              <a:gd name="connsiteX14" fmla="*/ 5166955 w 6848306"/>
              <a:gd name="connsiteY14" fmla="*/ 5308698 h 6196191"/>
              <a:gd name="connsiteX15" fmla="*/ 5169856 w 6848306"/>
              <a:gd name="connsiteY15" fmla="*/ 5283585 h 6196191"/>
              <a:gd name="connsiteX16" fmla="*/ 5204536 w 6848306"/>
              <a:gd name="connsiteY16" fmla="*/ 5023577 h 6196191"/>
              <a:gd name="connsiteX17" fmla="*/ 5204472 w 6848306"/>
              <a:gd name="connsiteY17" fmla="*/ 4958385 h 6196191"/>
              <a:gd name="connsiteX18" fmla="*/ 5189537 w 6848306"/>
              <a:gd name="connsiteY18" fmla="*/ 4962592 h 6196191"/>
              <a:gd name="connsiteX19" fmla="*/ 5205261 w 6848306"/>
              <a:gd name="connsiteY19" fmla="*/ 5006715 h 6196191"/>
              <a:gd name="connsiteX20" fmla="*/ 5205293 w 6848306"/>
              <a:gd name="connsiteY20" fmla="*/ 5006730 h 6196191"/>
              <a:gd name="connsiteX21" fmla="*/ 5206628 w 6848306"/>
              <a:gd name="connsiteY21" fmla="*/ 4977037 h 6196191"/>
              <a:gd name="connsiteX22" fmla="*/ 5159327 w 6848306"/>
              <a:gd name="connsiteY22" fmla="*/ 4889608 h 6196191"/>
              <a:gd name="connsiteX23" fmla="*/ 5134864 w 6848306"/>
              <a:gd name="connsiteY23" fmla="*/ 4901590 h 6196191"/>
              <a:gd name="connsiteX24" fmla="*/ 5123863 w 6848306"/>
              <a:gd name="connsiteY24" fmla="*/ 4912823 h 6196191"/>
              <a:gd name="connsiteX25" fmla="*/ 5132922 w 6848306"/>
              <a:gd name="connsiteY25" fmla="*/ 4916963 h 6196191"/>
              <a:gd name="connsiteX26" fmla="*/ 5171216 w 6848306"/>
              <a:gd name="connsiteY26" fmla="*/ 4928248 h 6196191"/>
              <a:gd name="connsiteX27" fmla="*/ 5198142 w 6848306"/>
              <a:gd name="connsiteY27" fmla="*/ 4932557 h 6196191"/>
              <a:gd name="connsiteX28" fmla="*/ 5192887 w 6848306"/>
              <a:gd name="connsiteY28" fmla="*/ 4918562 h 6196191"/>
              <a:gd name="connsiteX29" fmla="*/ 5159327 w 6848306"/>
              <a:gd name="connsiteY29" fmla="*/ 4889608 h 6196191"/>
              <a:gd name="connsiteX30" fmla="*/ 4277979 w 6848306"/>
              <a:gd name="connsiteY30" fmla="*/ 4627713 h 6196191"/>
              <a:gd name="connsiteX31" fmla="*/ 4276358 w 6848306"/>
              <a:gd name="connsiteY31" fmla="*/ 4628848 h 6196191"/>
              <a:gd name="connsiteX32" fmla="*/ 4281166 w 6848306"/>
              <a:gd name="connsiteY32" fmla="*/ 4639430 h 6196191"/>
              <a:gd name="connsiteX33" fmla="*/ 4294233 w 6848306"/>
              <a:gd name="connsiteY33" fmla="*/ 4653344 h 6196191"/>
              <a:gd name="connsiteX34" fmla="*/ 4330861 w 6848306"/>
              <a:gd name="connsiteY34" fmla="*/ 4679132 h 6196191"/>
              <a:gd name="connsiteX35" fmla="*/ 4359276 w 6848306"/>
              <a:gd name="connsiteY35" fmla="*/ 4662926 h 6196191"/>
              <a:gd name="connsiteX36" fmla="*/ 4367099 w 6848306"/>
              <a:gd name="connsiteY36" fmla="*/ 4655261 h 6196191"/>
              <a:gd name="connsiteX37" fmla="*/ 4351273 w 6848306"/>
              <a:gd name="connsiteY37" fmla="*/ 4648480 h 6196191"/>
              <a:gd name="connsiteX38" fmla="*/ 4343757 w 6848306"/>
              <a:gd name="connsiteY38" fmla="*/ 4650072 h 6196191"/>
              <a:gd name="connsiteX39" fmla="*/ 4317375 w 6848306"/>
              <a:gd name="connsiteY39" fmla="*/ 4658199 h 6196191"/>
              <a:gd name="connsiteX40" fmla="*/ 4323063 w 6848306"/>
              <a:gd name="connsiteY40" fmla="*/ 4637254 h 6196191"/>
              <a:gd name="connsiteX41" fmla="*/ 4301299 w 6848306"/>
              <a:gd name="connsiteY41" fmla="*/ 4629722 h 6196191"/>
              <a:gd name="connsiteX42" fmla="*/ 442381 w 6848306"/>
              <a:gd name="connsiteY42" fmla="*/ 4518334 h 6196191"/>
              <a:gd name="connsiteX43" fmla="*/ 694419 w 6848306"/>
              <a:gd name="connsiteY43" fmla="*/ 4561295 h 6196191"/>
              <a:gd name="connsiteX44" fmla="*/ 442381 w 6848306"/>
              <a:gd name="connsiteY44" fmla="*/ 4518334 h 6196191"/>
              <a:gd name="connsiteX45" fmla="*/ 2313591 w 6848306"/>
              <a:gd name="connsiteY45" fmla="*/ 4409273 h 6196191"/>
              <a:gd name="connsiteX46" fmla="*/ 2303823 w 6848306"/>
              <a:gd name="connsiteY46" fmla="*/ 4409786 h 6196191"/>
              <a:gd name="connsiteX47" fmla="*/ 2318347 w 6848306"/>
              <a:gd name="connsiteY47" fmla="*/ 4413794 h 6196191"/>
              <a:gd name="connsiteX48" fmla="*/ 2383713 w 6848306"/>
              <a:gd name="connsiteY48" fmla="*/ 4433674 h 6196191"/>
              <a:gd name="connsiteX49" fmla="*/ 2389402 w 6848306"/>
              <a:gd name="connsiteY49" fmla="*/ 4431838 h 6196191"/>
              <a:gd name="connsiteX50" fmla="*/ 2395499 w 6848306"/>
              <a:gd name="connsiteY50" fmla="*/ 4422086 h 6196191"/>
              <a:gd name="connsiteX51" fmla="*/ 2313591 w 6848306"/>
              <a:gd name="connsiteY51" fmla="*/ 4409273 h 6196191"/>
              <a:gd name="connsiteX52" fmla="*/ 4244569 w 6848306"/>
              <a:gd name="connsiteY52" fmla="*/ 4172298 h 6196191"/>
              <a:gd name="connsiteX53" fmla="*/ 4249284 w 6848306"/>
              <a:gd name="connsiteY53" fmla="*/ 4187863 h 6196191"/>
              <a:gd name="connsiteX54" fmla="*/ 4311734 w 6848306"/>
              <a:gd name="connsiteY54" fmla="*/ 4226749 h 6196191"/>
              <a:gd name="connsiteX55" fmla="*/ 4342971 w 6848306"/>
              <a:gd name="connsiteY55" fmla="*/ 4235370 h 6196191"/>
              <a:gd name="connsiteX56" fmla="*/ 4381626 w 6848306"/>
              <a:gd name="connsiteY56" fmla="*/ 4232063 h 6196191"/>
              <a:gd name="connsiteX57" fmla="*/ 4480697 w 6848306"/>
              <a:gd name="connsiteY57" fmla="*/ 4204840 h 6196191"/>
              <a:gd name="connsiteX58" fmla="*/ 4257810 w 6848306"/>
              <a:gd name="connsiteY58" fmla="*/ 4183300 h 6196191"/>
              <a:gd name="connsiteX59" fmla="*/ 2721321 w 6848306"/>
              <a:gd name="connsiteY59" fmla="*/ 3592708 h 6196191"/>
              <a:gd name="connsiteX60" fmla="*/ 2721191 w 6848306"/>
              <a:gd name="connsiteY60" fmla="*/ 3593630 h 6196191"/>
              <a:gd name="connsiteX61" fmla="*/ 2706458 w 6848306"/>
              <a:gd name="connsiteY61" fmla="*/ 3627258 h 6196191"/>
              <a:gd name="connsiteX62" fmla="*/ 2723537 w 6848306"/>
              <a:gd name="connsiteY62" fmla="*/ 3616066 h 6196191"/>
              <a:gd name="connsiteX63" fmla="*/ 2726669 w 6848306"/>
              <a:gd name="connsiteY63" fmla="*/ 3598133 h 6196191"/>
              <a:gd name="connsiteX64" fmla="*/ 2382788 w 6848306"/>
              <a:gd name="connsiteY64" fmla="*/ 3513045 h 6196191"/>
              <a:gd name="connsiteX65" fmla="*/ 2542281 w 6848306"/>
              <a:gd name="connsiteY65" fmla="*/ 3572653 h 6196191"/>
              <a:gd name="connsiteX66" fmla="*/ 2609974 w 6848306"/>
              <a:gd name="connsiteY66" fmla="*/ 3555556 h 6196191"/>
              <a:gd name="connsiteX67" fmla="*/ 2594748 w 6848306"/>
              <a:gd name="connsiteY67" fmla="*/ 3554146 h 6196191"/>
              <a:gd name="connsiteX68" fmla="*/ 2550445 w 6848306"/>
              <a:gd name="connsiteY68" fmla="*/ 3556819 h 6196191"/>
              <a:gd name="connsiteX69" fmla="*/ 2405965 w 6848306"/>
              <a:gd name="connsiteY69" fmla="*/ 3523639 h 6196191"/>
              <a:gd name="connsiteX70" fmla="*/ 2405632 w 6848306"/>
              <a:gd name="connsiteY70" fmla="*/ 3520505 h 6196191"/>
              <a:gd name="connsiteX71" fmla="*/ 4579384 w 6848306"/>
              <a:gd name="connsiteY71" fmla="*/ 3474158 h 6196191"/>
              <a:gd name="connsiteX72" fmla="*/ 4537718 w 6848306"/>
              <a:gd name="connsiteY72" fmla="*/ 3482562 h 6196191"/>
              <a:gd name="connsiteX73" fmla="*/ 4532018 w 6848306"/>
              <a:gd name="connsiteY73" fmla="*/ 3484234 h 6196191"/>
              <a:gd name="connsiteX74" fmla="*/ 4591915 w 6848306"/>
              <a:gd name="connsiteY74" fmla="*/ 3495942 h 6196191"/>
              <a:gd name="connsiteX75" fmla="*/ 4602070 w 6848306"/>
              <a:gd name="connsiteY75" fmla="*/ 3496250 h 6196191"/>
              <a:gd name="connsiteX76" fmla="*/ 4595779 w 6848306"/>
              <a:gd name="connsiteY76" fmla="*/ 3482116 h 6196191"/>
              <a:gd name="connsiteX77" fmla="*/ 4579384 w 6848306"/>
              <a:gd name="connsiteY77" fmla="*/ 3474158 h 6196191"/>
              <a:gd name="connsiteX78" fmla="*/ 4486328 w 6848306"/>
              <a:gd name="connsiteY78" fmla="*/ 3451586 h 6196191"/>
              <a:gd name="connsiteX79" fmla="*/ 4481050 w 6848306"/>
              <a:gd name="connsiteY79" fmla="*/ 3452116 h 6196191"/>
              <a:gd name="connsiteX80" fmla="*/ 4482472 w 6848306"/>
              <a:gd name="connsiteY80" fmla="*/ 3454547 h 6196191"/>
              <a:gd name="connsiteX81" fmla="*/ 4486947 w 6848306"/>
              <a:gd name="connsiteY81" fmla="*/ 3457411 h 6196191"/>
              <a:gd name="connsiteX82" fmla="*/ 4830241 w 6848306"/>
              <a:gd name="connsiteY82" fmla="*/ 3049816 h 6196191"/>
              <a:gd name="connsiteX83" fmla="*/ 4714416 w 6848306"/>
              <a:gd name="connsiteY83" fmla="*/ 3081297 h 6196191"/>
              <a:gd name="connsiteX84" fmla="*/ 4601781 w 6848306"/>
              <a:gd name="connsiteY84" fmla="*/ 3113679 h 6196191"/>
              <a:gd name="connsiteX85" fmla="*/ 4559380 w 6848306"/>
              <a:gd name="connsiteY85" fmla="*/ 3107005 h 6196191"/>
              <a:gd name="connsiteX86" fmla="*/ 4560269 w 6848306"/>
              <a:gd name="connsiteY86" fmla="*/ 3107940 h 6196191"/>
              <a:gd name="connsiteX87" fmla="*/ 4448111 w 6848306"/>
              <a:gd name="connsiteY87" fmla="*/ 3147690 h 6196191"/>
              <a:gd name="connsiteX88" fmla="*/ 4642014 w 6848306"/>
              <a:gd name="connsiteY88" fmla="*/ 3220157 h 6196191"/>
              <a:gd name="connsiteX89" fmla="*/ 4667364 w 6848306"/>
              <a:gd name="connsiteY89" fmla="*/ 3213754 h 6196191"/>
              <a:gd name="connsiteX90" fmla="*/ 4645173 w 6848306"/>
              <a:gd name="connsiteY90" fmla="*/ 3204515 h 6196191"/>
              <a:gd name="connsiteX91" fmla="*/ 4873513 w 6848306"/>
              <a:gd name="connsiteY91" fmla="*/ 3075665 h 6196191"/>
              <a:gd name="connsiteX92" fmla="*/ 4830241 w 6848306"/>
              <a:gd name="connsiteY92" fmla="*/ 3049816 h 6196191"/>
              <a:gd name="connsiteX93" fmla="*/ 2827723 w 6848306"/>
              <a:gd name="connsiteY93" fmla="*/ 2993858 h 6196191"/>
              <a:gd name="connsiteX94" fmla="*/ 2684501 w 6848306"/>
              <a:gd name="connsiteY94" fmla="*/ 3032785 h 6196191"/>
              <a:gd name="connsiteX95" fmla="*/ 2545223 w 6848306"/>
              <a:gd name="connsiteY95" fmla="*/ 3072827 h 6196191"/>
              <a:gd name="connsiteX96" fmla="*/ 2413534 w 6848306"/>
              <a:gd name="connsiteY96" fmla="*/ 3052098 h 6196191"/>
              <a:gd name="connsiteX97" fmla="*/ 2344202 w 6848306"/>
              <a:gd name="connsiteY97" fmla="*/ 3035948 h 6196191"/>
              <a:gd name="connsiteX98" fmla="*/ 2343855 w 6848306"/>
              <a:gd name="connsiteY98" fmla="*/ 3041055 h 6196191"/>
              <a:gd name="connsiteX99" fmla="*/ 2304027 w 6848306"/>
              <a:gd name="connsiteY99" fmla="*/ 3071978 h 6196191"/>
              <a:gd name="connsiteX100" fmla="*/ 2541744 w 6848306"/>
              <a:gd name="connsiteY100" fmla="*/ 3107778 h 6196191"/>
              <a:gd name="connsiteX101" fmla="*/ 2456717 w 6848306"/>
              <a:gd name="connsiteY101" fmla="*/ 3220014 h 6196191"/>
              <a:gd name="connsiteX102" fmla="*/ 2422935 w 6848306"/>
              <a:gd name="connsiteY102" fmla="*/ 3235412 h 6196191"/>
              <a:gd name="connsiteX103" fmla="*/ 2468619 w 6848306"/>
              <a:gd name="connsiteY103" fmla="*/ 3233541 h 6196191"/>
              <a:gd name="connsiteX104" fmla="*/ 2642718 w 6848306"/>
              <a:gd name="connsiteY104" fmla="*/ 3203401 h 6196191"/>
              <a:gd name="connsiteX105" fmla="*/ 2881231 w 6848306"/>
              <a:gd name="connsiteY105" fmla="*/ 3025821 h 6196191"/>
              <a:gd name="connsiteX106" fmla="*/ 2827723 w 6848306"/>
              <a:gd name="connsiteY106" fmla="*/ 2993858 h 6196191"/>
              <a:gd name="connsiteX107" fmla="*/ 2137988 w 6848306"/>
              <a:gd name="connsiteY107" fmla="*/ 2951011 h 6196191"/>
              <a:gd name="connsiteX108" fmla="*/ 2137015 w 6848306"/>
              <a:gd name="connsiteY108" fmla="*/ 2951150 h 6196191"/>
              <a:gd name="connsiteX109" fmla="*/ 1917377 w 6848306"/>
              <a:gd name="connsiteY109" fmla="*/ 2958847 h 6196191"/>
              <a:gd name="connsiteX110" fmla="*/ 2235862 w 6848306"/>
              <a:gd name="connsiteY110" fmla="*/ 3040001 h 6196191"/>
              <a:gd name="connsiteX111" fmla="*/ 2262397 w 6848306"/>
              <a:gd name="connsiteY111" fmla="*/ 3013399 h 6196191"/>
              <a:gd name="connsiteX112" fmla="*/ 2230129 w 6848306"/>
              <a:gd name="connsiteY112" fmla="*/ 3001726 h 6196191"/>
              <a:gd name="connsiteX113" fmla="*/ 2172354 w 6848306"/>
              <a:gd name="connsiteY113" fmla="*/ 2973429 h 6196191"/>
              <a:gd name="connsiteX114" fmla="*/ 4166073 w 6848306"/>
              <a:gd name="connsiteY114" fmla="*/ 2935291 h 6196191"/>
              <a:gd name="connsiteX115" fmla="*/ 4223240 w 6848306"/>
              <a:gd name="connsiteY115" fmla="*/ 3005769 h 6196191"/>
              <a:gd name="connsiteX116" fmla="*/ 4267411 w 6848306"/>
              <a:gd name="connsiteY116" fmla="*/ 3011882 h 6196191"/>
              <a:gd name="connsiteX117" fmla="*/ 4254734 w 6848306"/>
              <a:gd name="connsiteY117" fmla="*/ 3003612 h 6196191"/>
              <a:gd name="connsiteX118" fmla="*/ 4210371 w 6848306"/>
              <a:gd name="connsiteY118" fmla="*/ 2965845 h 6196191"/>
              <a:gd name="connsiteX119" fmla="*/ 4241129 w 6848306"/>
              <a:gd name="connsiteY119" fmla="*/ 2945633 h 6196191"/>
              <a:gd name="connsiteX120" fmla="*/ 4206925 w 6848306"/>
              <a:gd name="connsiteY120" fmla="*/ 2944158 h 6196191"/>
              <a:gd name="connsiteX121" fmla="*/ 4166073 w 6848306"/>
              <a:gd name="connsiteY121" fmla="*/ 2935291 h 6196191"/>
              <a:gd name="connsiteX122" fmla="*/ 4729903 w 6848306"/>
              <a:gd name="connsiteY122" fmla="*/ 2706782 h 6196191"/>
              <a:gd name="connsiteX123" fmla="*/ 4626419 w 6848306"/>
              <a:gd name="connsiteY123" fmla="*/ 2755973 h 6196191"/>
              <a:gd name="connsiteX124" fmla="*/ 4590456 w 6848306"/>
              <a:gd name="connsiteY124" fmla="*/ 2756551 h 6196191"/>
              <a:gd name="connsiteX125" fmla="*/ 4587162 w 6848306"/>
              <a:gd name="connsiteY125" fmla="*/ 2759686 h 6196191"/>
              <a:gd name="connsiteX126" fmla="*/ 4315797 w 6848306"/>
              <a:gd name="connsiteY126" fmla="*/ 2832572 h 6196191"/>
              <a:gd name="connsiteX127" fmla="*/ 4377112 w 6848306"/>
              <a:gd name="connsiteY127" fmla="*/ 2892201 h 6196191"/>
              <a:gd name="connsiteX128" fmla="*/ 4373582 w 6848306"/>
              <a:gd name="connsiteY128" fmla="*/ 2900674 h 6196191"/>
              <a:gd name="connsiteX129" fmla="*/ 4432650 w 6848306"/>
              <a:gd name="connsiteY129" fmla="*/ 2887528 h 6196191"/>
              <a:gd name="connsiteX130" fmla="*/ 4700336 w 6848306"/>
              <a:gd name="connsiteY130" fmla="*/ 2816602 h 6196191"/>
              <a:gd name="connsiteX131" fmla="*/ 4729903 w 6848306"/>
              <a:gd name="connsiteY131" fmla="*/ 2706782 h 6196191"/>
              <a:gd name="connsiteX132" fmla="*/ 2195169 w 6848306"/>
              <a:gd name="connsiteY132" fmla="*/ 2454189 h 6196191"/>
              <a:gd name="connsiteX133" fmla="*/ 2103542 w 6848306"/>
              <a:gd name="connsiteY133" fmla="*/ 2559310 h 6196191"/>
              <a:gd name="connsiteX134" fmla="*/ 1958906 w 6848306"/>
              <a:gd name="connsiteY134" fmla="*/ 2580789 h 6196191"/>
              <a:gd name="connsiteX135" fmla="*/ 1683955 w 6848306"/>
              <a:gd name="connsiteY135" fmla="*/ 2559310 h 6196191"/>
              <a:gd name="connsiteX136" fmla="*/ 2155095 w 6848306"/>
              <a:gd name="connsiteY136" fmla="*/ 2643799 h 6196191"/>
              <a:gd name="connsiteX137" fmla="*/ 2385652 w 6848306"/>
              <a:gd name="connsiteY137" fmla="*/ 2731154 h 6196191"/>
              <a:gd name="connsiteX138" fmla="*/ 2470433 w 6848306"/>
              <a:gd name="connsiteY138" fmla="*/ 2754088 h 6196191"/>
              <a:gd name="connsiteX139" fmla="*/ 2465193 w 6848306"/>
              <a:gd name="connsiteY139" fmla="*/ 2765400 h 6196191"/>
              <a:gd name="connsiteX140" fmla="*/ 2512933 w 6848306"/>
              <a:gd name="connsiteY140" fmla="*/ 2755126 h 6196191"/>
              <a:gd name="connsiteX141" fmla="*/ 2667091 w 6848306"/>
              <a:gd name="connsiteY141" fmla="*/ 2705481 h 6196191"/>
              <a:gd name="connsiteX142" fmla="*/ 2703651 w 6848306"/>
              <a:gd name="connsiteY142" fmla="*/ 2569685 h 6196191"/>
              <a:gd name="connsiteX143" fmla="*/ 2207473 w 6848306"/>
              <a:gd name="connsiteY143" fmla="*/ 2482636 h 6196191"/>
              <a:gd name="connsiteX144" fmla="*/ 2207279 w 6848306"/>
              <a:gd name="connsiteY144" fmla="*/ 2464766 h 6196191"/>
              <a:gd name="connsiteX145" fmla="*/ 2215586 w 6848306"/>
              <a:gd name="connsiteY145" fmla="*/ 2456433 h 6196191"/>
              <a:gd name="connsiteX146" fmla="*/ 4381366 w 6848306"/>
              <a:gd name="connsiteY146" fmla="*/ 2420442 h 6196191"/>
              <a:gd name="connsiteX147" fmla="*/ 4274259 w 6848306"/>
              <a:gd name="connsiteY147" fmla="*/ 2446755 h 6196191"/>
              <a:gd name="connsiteX148" fmla="*/ 3882295 w 6848306"/>
              <a:gd name="connsiteY148" fmla="*/ 2473930 h 6196191"/>
              <a:gd name="connsiteX149" fmla="*/ 4317540 w 6848306"/>
              <a:gd name="connsiteY149" fmla="*/ 2524420 h 6196191"/>
              <a:gd name="connsiteX150" fmla="*/ 4385709 w 6848306"/>
              <a:gd name="connsiteY150" fmla="*/ 2588162 h 6196191"/>
              <a:gd name="connsiteX151" fmla="*/ 4363880 w 6848306"/>
              <a:gd name="connsiteY151" fmla="*/ 2603417 h 6196191"/>
              <a:gd name="connsiteX152" fmla="*/ 4384319 w 6848306"/>
              <a:gd name="connsiteY152" fmla="*/ 2600064 h 6196191"/>
              <a:gd name="connsiteX153" fmla="*/ 4572212 w 6848306"/>
              <a:gd name="connsiteY153" fmla="*/ 2554724 h 6196191"/>
              <a:gd name="connsiteX154" fmla="*/ 4390654 w 6848306"/>
              <a:gd name="connsiteY154" fmla="*/ 2442462 h 6196191"/>
              <a:gd name="connsiteX155" fmla="*/ 1013762 w 6848306"/>
              <a:gd name="connsiteY155" fmla="*/ 2272902 h 6196191"/>
              <a:gd name="connsiteX156" fmla="*/ 1158399 w 6848306"/>
              <a:gd name="connsiteY156" fmla="*/ 2335912 h 6196191"/>
              <a:gd name="connsiteX157" fmla="*/ 1013762 w 6848306"/>
              <a:gd name="connsiteY157" fmla="*/ 2272902 h 6196191"/>
              <a:gd name="connsiteX158" fmla="*/ 1542184 w 6848306"/>
              <a:gd name="connsiteY158" fmla="*/ 2056664 h 6196191"/>
              <a:gd name="connsiteX159" fmla="*/ 1535023 w 6848306"/>
              <a:gd name="connsiteY159" fmla="*/ 2086738 h 6196191"/>
              <a:gd name="connsiteX160" fmla="*/ 1542184 w 6848306"/>
              <a:gd name="connsiteY160" fmla="*/ 2056664 h 6196191"/>
              <a:gd name="connsiteX161" fmla="*/ 4794668 w 6848306"/>
              <a:gd name="connsiteY161" fmla="*/ 1954938 h 6196191"/>
              <a:gd name="connsiteX162" fmla="*/ 4936872 w 6848306"/>
              <a:gd name="connsiteY162" fmla="*/ 2016888 h 6196191"/>
              <a:gd name="connsiteX163" fmla="*/ 4794668 w 6848306"/>
              <a:gd name="connsiteY163" fmla="*/ 1954938 h 6196191"/>
              <a:gd name="connsiteX164" fmla="*/ 1506382 w 6848306"/>
              <a:gd name="connsiteY164" fmla="*/ 1791738 h 6196191"/>
              <a:gd name="connsiteX165" fmla="*/ 1536456 w 6848306"/>
              <a:gd name="connsiteY165" fmla="*/ 1814651 h 6196191"/>
              <a:gd name="connsiteX166" fmla="*/ 1506382 w 6848306"/>
              <a:gd name="connsiteY166" fmla="*/ 1791738 h 6196191"/>
              <a:gd name="connsiteX167" fmla="*/ 5314202 w 6848306"/>
              <a:gd name="connsiteY167" fmla="*/ 1742337 h 6196191"/>
              <a:gd name="connsiteX168" fmla="*/ 5307161 w 6848306"/>
              <a:gd name="connsiteY168" fmla="*/ 1771905 h 6196191"/>
              <a:gd name="connsiteX169" fmla="*/ 5314202 w 6848306"/>
              <a:gd name="connsiteY169" fmla="*/ 1742337 h 6196191"/>
              <a:gd name="connsiteX170" fmla="*/ 2783736 w 6848306"/>
              <a:gd name="connsiteY170" fmla="*/ 1640002 h 6196191"/>
              <a:gd name="connsiteX171" fmla="*/ 2959576 w 6848306"/>
              <a:gd name="connsiteY171" fmla="*/ 1716605 h 6196191"/>
              <a:gd name="connsiteX172" fmla="*/ 2783736 w 6848306"/>
              <a:gd name="connsiteY172" fmla="*/ 1640002 h 6196191"/>
              <a:gd name="connsiteX173" fmla="*/ 1668203 w 6848306"/>
              <a:gd name="connsiteY173" fmla="*/ 1619894 h 6196191"/>
              <a:gd name="connsiteX174" fmla="*/ 1592305 w 6848306"/>
              <a:gd name="connsiteY174" fmla="*/ 1681471 h 6196191"/>
              <a:gd name="connsiteX175" fmla="*/ 1668203 w 6848306"/>
              <a:gd name="connsiteY175" fmla="*/ 1619894 h 6196191"/>
              <a:gd name="connsiteX176" fmla="*/ 1287282 w 6848306"/>
              <a:gd name="connsiteY176" fmla="*/ 1521083 h 6196191"/>
              <a:gd name="connsiteX177" fmla="*/ 1307330 w 6848306"/>
              <a:gd name="connsiteY177" fmla="*/ 1568341 h 6196191"/>
              <a:gd name="connsiteX178" fmla="*/ 1287282 w 6848306"/>
              <a:gd name="connsiteY178" fmla="*/ 1521083 h 6196191"/>
              <a:gd name="connsiteX179" fmla="*/ 5279002 w 6848306"/>
              <a:gd name="connsiteY179" fmla="*/ 1481867 h 6196191"/>
              <a:gd name="connsiteX180" fmla="*/ 5308571 w 6848306"/>
              <a:gd name="connsiteY180" fmla="*/ 1504394 h 6196191"/>
              <a:gd name="connsiteX181" fmla="*/ 5279002 w 6848306"/>
              <a:gd name="connsiteY181" fmla="*/ 1481867 h 6196191"/>
              <a:gd name="connsiteX182" fmla="*/ 3426158 w 6848306"/>
              <a:gd name="connsiteY182" fmla="*/ 1377113 h 6196191"/>
              <a:gd name="connsiteX183" fmla="*/ 3417452 w 6848306"/>
              <a:gd name="connsiteY183" fmla="*/ 1413675 h 6196191"/>
              <a:gd name="connsiteX184" fmla="*/ 3426158 w 6848306"/>
              <a:gd name="connsiteY184" fmla="*/ 1377113 h 6196191"/>
              <a:gd name="connsiteX185" fmla="*/ 1321651 w 6848306"/>
              <a:gd name="connsiteY185" fmla="*/ 1344944 h 6196191"/>
              <a:gd name="connsiteX186" fmla="*/ 1354587 w 6848306"/>
              <a:gd name="connsiteY186" fmla="*/ 1405089 h 6196191"/>
              <a:gd name="connsiteX187" fmla="*/ 1321651 w 6848306"/>
              <a:gd name="connsiteY187" fmla="*/ 1344944 h 6196191"/>
              <a:gd name="connsiteX188" fmla="*/ 5438101 w 6848306"/>
              <a:gd name="connsiteY188" fmla="*/ 1312913 h 6196191"/>
              <a:gd name="connsiteX189" fmla="*/ 5363479 w 6848306"/>
              <a:gd name="connsiteY189" fmla="*/ 1373454 h 6196191"/>
              <a:gd name="connsiteX190" fmla="*/ 5438101 w 6848306"/>
              <a:gd name="connsiteY190" fmla="*/ 1312913 h 6196191"/>
              <a:gd name="connsiteX191" fmla="*/ 5063587 w 6848306"/>
              <a:gd name="connsiteY191" fmla="*/ 1215764 h 6196191"/>
              <a:gd name="connsiteX192" fmla="*/ 5083298 w 6848306"/>
              <a:gd name="connsiteY192" fmla="*/ 1262227 h 6196191"/>
              <a:gd name="connsiteX193" fmla="*/ 5063587 w 6848306"/>
              <a:gd name="connsiteY193" fmla="*/ 1215764 h 6196191"/>
              <a:gd name="connsiteX194" fmla="*/ 3382633 w 6848306"/>
              <a:gd name="connsiteY194" fmla="*/ 1055033 h 6196191"/>
              <a:gd name="connsiteX195" fmla="*/ 3419194 w 6848306"/>
              <a:gd name="connsiteY195" fmla="*/ 1082889 h 6196191"/>
              <a:gd name="connsiteX196" fmla="*/ 3382633 w 6848306"/>
              <a:gd name="connsiteY196" fmla="*/ 1055033 h 6196191"/>
              <a:gd name="connsiteX197" fmla="*/ 5097378 w 6848306"/>
              <a:gd name="connsiteY197" fmla="*/ 1042587 h 6196191"/>
              <a:gd name="connsiteX198" fmla="*/ 5129760 w 6848306"/>
              <a:gd name="connsiteY198" fmla="*/ 1101721 h 6196191"/>
              <a:gd name="connsiteX199" fmla="*/ 5097378 w 6848306"/>
              <a:gd name="connsiteY199" fmla="*/ 1042587 h 6196191"/>
              <a:gd name="connsiteX200" fmla="*/ 3579364 w 6848306"/>
              <a:gd name="connsiteY200" fmla="*/ 846116 h 6196191"/>
              <a:gd name="connsiteX201" fmla="*/ 3487091 w 6848306"/>
              <a:gd name="connsiteY201" fmla="*/ 920977 h 6196191"/>
              <a:gd name="connsiteX202" fmla="*/ 3579364 w 6848306"/>
              <a:gd name="connsiteY202" fmla="*/ 846116 h 6196191"/>
              <a:gd name="connsiteX203" fmla="*/ 3116264 w 6848306"/>
              <a:gd name="connsiteY203" fmla="*/ 725987 h 6196191"/>
              <a:gd name="connsiteX204" fmla="*/ 3140638 w 6848306"/>
              <a:gd name="connsiteY204" fmla="*/ 783441 h 6196191"/>
              <a:gd name="connsiteX205" fmla="*/ 3116264 w 6848306"/>
              <a:gd name="connsiteY205" fmla="*/ 725987 h 6196191"/>
              <a:gd name="connsiteX206" fmla="*/ 3158047 w 6848306"/>
              <a:gd name="connsiteY206" fmla="*/ 511848 h 6196191"/>
              <a:gd name="connsiteX207" fmla="*/ 3198089 w 6848306"/>
              <a:gd name="connsiteY207" fmla="*/ 584969 h 6196191"/>
              <a:gd name="connsiteX208" fmla="*/ 3158047 w 6848306"/>
              <a:gd name="connsiteY208" fmla="*/ 511848 h 6196191"/>
              <a:gd name="connsiteX209" fmla="*/ 3272952 w 6848306"/>
              <a:gd name="connsiteY209" fmla="*/ 0 h 6196191"/>
              <a:gd name="connsiteX210" fmla="*/ 3360001 w 6848306"/>
              <a:gd name="connsiteY210" fmla="*/ 191508 h 6196191"/>
              <a:gd name="connsiteX211" fmla="*/ 3351295 w 6848306"/>
              <a:gd name="connsiteY211" fmla="*/ 337750 h 6196191"/>
              <a:gd name="connsiteX212" fmla="*/ 3483609 w 6848306"/>
              <a:gd name="connsiteY212" fmla="*/ 325562 h 6196191"/>
              <a:gd name="connsiteX213" fmla="*/ 3572400 w 6848306"/>
              <a:gd name="connsiteY213" fmla="*/ 374310 h 6196191"/>
              <a:gd name="connsiteX214" fmla="*/ 3462717 w 6848306"/>
              <a:gd name="connsiteY214" fmla="*/ 447431 h 6196191"/>
              <a:gd name="connsiteX215" fmla="*/ 3473163 w 6848306"/>
              <a:gd name="connsiteY215" fmla="*/ 576263 h 6196191"/>
              <a:gd name="connsiteX216" fmla="*/ 3431380 w 6848306"/>
              <a:gd name="connsiteY216" fmla="*/ 811296 h 6196191"/>
              <a:gd name="connsiteX217" fmla="*/ 3826584 w 6848306"/>
              <a:gd name="connsiteY217" fmla="*/ 532740 h 6196191"/>
              <a:gd name="connsiteX218" fmla="*/ 3783057 w 6848306"/>
              <a:gd name="connsiteY218" fmla="*/ 746879 h 6196191"/>
              <a:gd name="connsiteX219" fmla="*/ 3696008 w 6848306"/>
              <a:gd name="connsiteY219" fmla="*/ 926201 h 6196191"/>
              <a:gd name="connsiteX220" fmla="*/ 3685563 w 6848306"/>
              <a:gd name="connsiteY220" fmla="*/ 1065479 h 6196191"/>
              <a:gd name="connsiteX221" fmla="*/ 4077284 w 6848306"/>
              <a:gd name="connsiteY221" fmla="*/ 1206498 h 6196191"/>
              <a:gd name="connsiteX222" fmla="*/ 3812655 w 6848306"/>
              <a:gd name="connsiteY222" fmla="*/ 1316180 h 6196191"/>
              <a:gd name="connsiteX223" fmla="*/ 3527135 w 6848306"/>
              <a:gd name="connsiteY223" fmla="*/ 1218685 h 6196191"/>
              <a:gd name="connsiteX224" fmla="*/ 3401784 w 6848306"/>
              <a:gd name="connsiteY224" fmla="*/ 1185606 h 6196191"/>
              <a:gd name="connsiteX225" fmla="*/ 3605478 w 6848306"/>
              <a:gd name="connsiteY225" fmla="*/ 1368409 h 6196191"/>
              <a:gd name="connsiteX226" fmla="*/ 4030276 w 6848306"/>
              <a:gd name="connsiteY226" fmla="*/ 1446753 h 6196191"/>
              <a:gd name="connsiteX227" fmla="*/ 4244417 w 6848306"/>
              <a:gd name="connsiteY227" fmla="*/ 1507688 h 6196191"/>
              <a:gd name="connsiteX228" fmla="*/ 4009385 w 6848306"/>
              <a:gd name="connsiteY228" fmla="*/ 1573845 h 6196191"/>
              <a:gd name="connsiteX229" fmla="*/ 3922336 w 6848306"/>
              <a:gd name="connsiteY229" fmla="*/ 1603441 h 6196191"/>
              <a:gd name="connsiteX230" fmla="*/ 3649003 w 6848306"/>
              <a:gd name="connsiteY230" fmla="*/ 1638260 h 6196191"/>
              <a:gd name="connsiteX231" fmla="*/ 4136477 w 6848306"/>
              <a:gd name="connsiteY231" fmla="*/ 1702678 h 6196191"/>
              <a:gd name="connsiteX232" fmla="*/ 4338431 w 6848306"/>
              <a:gd name="connsiteY232" fmla="*/ 1758389 h 6196191"/>
              <a:gd name="connsiteX233" fmla="*/ 4294905 w 6848306"/>
              <a:gd name="connsiteY233" fmla="*/ 1888961 h 6196191"/>
              <a:gd name="connsiteX234" fmla="*/ 4108622 w 6848306"/>
              <a:gd name="connsiteY234" fmla="*/ 1988198 h 6196191"/>
              <a:gd name="connsiteX235" fmla="*/ 3932783 w 6848306"/>
              <a:gd name="connsiteY235" fmla="*/ 2014312 h 6196191"/>
              <a:gd name="connsiteX236" fmla="*/ 3598514 w 6848306"/>
              <a:gd name="connsiteY236" fmla="*/ 1988198 h 6196191"/>
              <a:gd name="connsiteX237" fmla="*/ 4171296 w 6848306"/>
              <a:gd name="connsiteY237" fmla="*/ 2090915 h 6196191"/>
              <a:gd name="connsiteX238" fmla="*/ 4451593 w 6848306"/>
              <a:gd name="connsiteY238" fmla="*/ 2197115 h 6196191"/>
              <a:gd name="connsiteX239" fmla="*/ 4399855 w 6848306"/>
              <a:gd name="connsiteY239" fmla="*/ 2390813 h 6196191"/>
              <a:gd name="connsiteX240" fmla="*/ 4400881 w 6848306"/>
              <a:gd name="connsiteY240" fmla="*/ 2396002 h 6196191"/>
              <a:gd name="connsiteX241" fmla="*/ 4450786 w 6848306"/>
              <a:gd name="connsiteY241" fmla="*/ 2382305 h 6196191"/>
              <a:gd name="connsiteX242" fmla="*/ 4866474 w 6848306"/>
              <a:gd name="connsiteY242" fmla="*/ 2326637 h 6196191"/>
              <a:gd name="connsiteX243" fmla="*/ 4596148 w 6848306"/>
              <a:gd name="connsiteY243" fmla="*/ 2195696 h 6196191"/>
              <a:gd name="connsiteX244" fmla="*/ 4393404 w 6848306"/>
              <a:gd name="connsiteY244" fmla="*/ 2056311 h 6196191"/>
              <a:gd name="connsiteX245" fmla="*/ 4529974 w 6848306"/>
              <a:gd name="connsiteY245" fmla="*/ 2035190 h 6196191"/>
              <a:gd name="connsiteX246" fmla="*/ 4628531 w 6848306"/>
              <a:gd name="connsiteY246" fmla="*/ 1967609 h 6196191"/>
              <a:gd name="connsiteX247" fmla="*/ 4572212 w 6848306"/>
              <a:gd name="connsiteY247" fmla="*/ 1869052 h 6196191"/>
              <a:gd name="connsiteX248" fmla="*/ 4567990 w 6848306"/>
              <a:gd name="connsiteY248" fmla="*/ 1783168 h 6196191"/>
              <a:gd name="connsiteX249" fmla="*/ 4784813 w 6848306"/>
              <a:gd name="connsiteY249" fmla="*/ 1739521 h 6196191"/>
              <a:gd name="connsiteX250" fmla="*/ 5187487 w 6848306"/>
              <a:gd name="connsiteY250" fmla="*/ 1636742 h 6196191"/>
              <a:gd name="connsiteX251" fmla="*/ 4843947 w 6848306"/>
              <a:gd name="connsiteY251" fmla="*/ 1694467 h 6196191"/>
              <a:gd name="connsiteX252" fmla="*/ 4717232 w 6848306"/>
              <a:gd name="connsiteY252" fmla="*/ 1635333 h 6196191"/>
              <a:gd name="connsiteX253" fmla="*/ 4670769 w 6848306"/>
              <a:gd name="connsiteY253" fmla="*/ 1577608 h 6196191"/>
              <a:gd name="connsiteX254" fmla="*/ 4572212 w 6848306"/>
              <a:gd name="connsiteY254" fmla="*/ 1507210 h 6196191"/>
              <a:gd name="connsiteX255" fmla="*/ 4869290 w 6848306"/>
              <a:gd name="connsiteY255" fmla="*/ 1532553 h 6196191"/>
              <a:gd name="connsiteX256" fmla="*/ 5187487 w 6848306"/>
              <a:gd name="connsiteY256" fmla="*/ 1472011 h 6196191"/>
              <a:gd name="connsiteX257" fmla="*/ 5011492 w 6848306"/>
              <a:gd name="connsiteY257" fmla="*/ 1466379 h 6196191"/>
              <a:gd name="connsiteX258" fmla="*/ 4843947 w 6848306"/>
              <a:gd name="connsiteY258" fmla="*/ 1415693 h 6196191"/>
              <a:gd name="connsiteX259" fmla="*/ 4827052 w 6848306"/>
              <a:gd name="connsiteY259" fmla="*/ 1284754 h 6196191"/>
              <a:gd name="connsiteX260" fmla="*/ 4798893 w 6848306"/>
              <a:gd name="connsiteY260" fmla="*/ 1181973 h 6196191"/>
              <a:gd name="connsiteX261" fmla="*/ 4984742 w 6848306"/>
              <a:gd name="connsiteY261" fmla="*/ 1103128 h 6196191"/>
              <a:gd name="connsiteX262" fmla="*/ 4996006 w 6848306"/>
              <a:gd name="connsiteY262" fmla="*/ 1063706 h 6196191"/>
              <a:gd name="connsiteX263" fmla="*/ 5019940 w 6848306"/>
              <a:gd name="connsiteY263" fmla="*/ 904608 h 6196191"/>
              <a:gd name="connsiteX264" fmla="*/ 5131169 w 6848306"/>
              <a:gd name="connsiteY264" fmla="*/ 970781 h 6196191"/>
              <a:gd name="connsiteX265" fmla="*/ 5093153 w 6848306"/>
              <a:gd name="connsiteY265" fmla="*/ 773668 h 6196191"/>
              <a:gd name="connsiteX266" fmla="*/ 5190302 w 6848306"/>
              <a:gd name="connsiteY266" fmla="*/ 628650 h 6196191"/>
              <a:gd name="connsiteX267" fmla="*/ 5260700 w 6848306"/>
              <a:gd name="connsiteY267" fmla="*/ 783525 h 6196191"/>
              <a:gd name="connsiteX268" fmla="*/ 5253659 w 6848306"/>
              <a:gd name="connsiteY268" fmla="*/ 901792 h 6196191"/>
              <a:gd name="connsiteX269" fmla="*/ 5360663 w 6848306"/>
              <a:gd name="connsiteY269" fmla="*/ 891936 h 6196191"/>
              <a:gd name="connsiteX270" fmla="*/ 5432470 w 6848306"/>
              <a:gd name="connsiteY270" fmla="*/ 931358 h 6196191"/>
              <a:gd name="connsiteX271" fmla="*/ 5343768 w 6848306"/>
              <a:gd name="connsiteY271" fmla="*/ 990492 h 6196191"/>
              <a:gd name="connsiteX272" fmla="*/ 5352216 w 6848306"/>
              <a:gd name="connsiteY272" fmla="*/ 1094681 h 6196191"/>
              <a:gd name="connsiteX273" fmla="*/ 5318425 w 6848306"/>
              <a:gd name="connsiteY273" fmla="*/ 1284754 h 6196191"/>
              <a:gd name="connsiteX274" fmla="*/ 5638030 w 6848306"/>
              <a:gd name="connsiteY274" fmla="*/ 1059482 h 6196191"/>
              <a:gd name="connsiteX275" fmla="*/ 5602831 w 6848306"/>
              <a:gd name="connsiteY275" fmla="*/ 1232660 h 6196191"/>
              <a:gd name="connsiteX276" fmla="*/ 5532433 w 6848306"/>
              <a:gd name="connsiteY276" fmla="*/ 1377679 h 6196191"/>
              <a:gd name="connsiteX277" fmla="*/ 5523985 w 6848306"/>
              <a:gd name="connsiteY277" fmla="*/ 1490315 h 6196191"/>
              <a:gd name="connsiteX278" fmla="*/ 5840774 w 6848306"/>
              <a:gd name="connsiteY278" fmla="*/ 1604358 h 6196191"/>
              <a:gd name="connsiteX279" fmla="*/ 5626766 w 6848306"/>
              <a:gd name="connsiteY279" fmla="*/ 1693059 h 6196191"/>
              <a:gd name="connsiteX280" fmla="*/ 5395864 w 6848306"/>
              <a:gd name="connsiteY280" fmla="*/ 1614214 h 6196191"/>
              <a:gd name="connsiteX281" fmla="*/ 5294491 w 6848306"/>
              <a:gd name="connsiteY281" fmla="*/ 1587463 h 6196191"/>
              <a:gd name="connsiteX282" fmla="*/ 5459220 w 6848306"/>
              <a:gd name="connsiteY282" fmla="*/ 1735298 h 6196191"/>
              <a:gd name="connsiteX283" fmla="*/ 5802759 w 6848306"/>
              <a:gd name="connsiteY283" fmla="*/ 1798655 h 6196191"/>
              <a:gd name="connsiteX284" fmla="*/ 5975937 w 6848306"/>
              <a:gd name="connsiteY284" fmla="*/ 1847934 h 6196191"/>
              <a:gd name="connsiteX285" fmla="*/ 5785864 w 6848306"/>
              <a:gd name="connsiteY285" fmla="*/ 1901436 h 6196191"/>
              <a:gd name="connsiteX286" fmla="*/ 5715466 w 6848306"/>
              <a:gd name="connsiteY286" fmla="*/ 1925370 h 6196191"/>
              <a:gd name="connsiteX287" fmla="*/ 5494419 w 6848306"/>
              <a:gd name="connsiteY287" fmla="*/ 1953529 h 6196191"/>
              <a:gd name="connsiteX288" fmla="*/ 5888645 w 6848306"/>
              <a:gd name="connsiteY288" fmla="*/ 2005624 h 6196191"/>
              <a:gd name="connsiteX289" fmla="*/ 6051967 w 6848306"/>
              <a:gd name="connsiteY289" fmla="*/ 2050678 h 6196191"/>
              <a:gd name="connsiteX290" fmla="*/ 6016767 w 6848306"/>
              <a:gd name="connsiteY290" fmla="*/ 2156274 h 6196191"/>
              <a:gd name="connsiteX291" fmla="*/ 5866118 w 6848306"/>
              <a:gd name="connsiteY291" fmla="*/ 2236528 h 6196191"/>
              <a:gd name="connsiteX292" fmla="*/ 5723914 w 6848306"/>
              <a:gd name="connsiteY292" fmla="*/ 2257646 h 6196191"/>
              <a:gd name="connsiteX293" fmla="*/ 5453588 w 6848306"/>
              <a:gd name="connsiteY293" fmla="*/ 2236528 h 6196191"/>
              <a:gd name="connsiteX294" fmla="*/ 5916804 w 6848306"/>
              <a:gd name="connsiteY294" fmla="*/ 2319596 h 6196191"/>
              <a:gd name="connsiteX295" fmla="*/ 6143483 w 6848306"/>
              <a:gd name="connsiteY295" fmla="*/ 2405481 h 6196191"/>
              <a:gd name="connsiteX296" fmla="*/ 6105469 w 6848306"/>
              <a:gd name="connsiteY296" fmla="*/ 2581474 h 6196191"/>
              <a:gd name="connsiteX297" fmla="*/ 5683084 w 6848306"/>
              <a:gd name="connsiteY297" fmla="*/ 2629345 h 6196191"/>
              <a:gd name="connsiteX298" fmla="*/ 6035071 w 6848306"/>
              <a:gd name="connsiteY298" fmla="*/ 2670176 h 6196191"/>
              <a:gd name="connsiteX299" fmla="*/ 6063230 w 6848306"/>
              <a:gd name="connsiteY299" fmla="*/ 2740573 h 6196191"/>
              <a:gd name="connsiteX300" fmla="*/ 6296950 w 6848306"/>
              <a:gd name="connsiteY300" fmla="*/ 2775771 h 6196191"/>
              <a:gd name="connsiteX301" fmla="*/ 6033663 w 6848306"/>
              <a:gd name="connsiteY301" fmla="*/ 2919382 h 6196191"/>
              <a:gd name="connsiteX302" fmla="*/ 5912579 w 6848306"/>
              <a:gd name="connsiteY302" fmla="*/ 3002452 h 6196191"/>
              <a:gd name="connsiteX303" fmla="*/ 6223736 w 6848306"/>
              <a:gd name="connsiteY303" fmla="*/ 3060177 h 6196191"/>
              <a:gd name="connsiteX304" fmla="*/ 6211064 w 6848306"/>
              <a:gd name="connsiteY304" fmla="*/ 3120719 h 6196191"/>
              <a:gd name="connsiteX305" fmla="*/ 6140667 w 6848306"/>
              <a:gd name="connsiteY305" fmla="*/ 3174221 h 6196191"/>
              <a:gd name="connsiteX306" fmla="*/ 6482799 w 6848306"/>
              <a:gd name="connsiteY306" fmla="*/ 3186892 h 6196191"/>
              <a:gd name="connsiteX307" fmla="*/ 6153339 w 6848306"/>
              <a:gd name="connsiteY307" fmla="*/ 3381189 h 6196191"/>
              <a:gd name="connsiteX308" fmla="*/ 6560235 w 6848306"/>
              <a:gd name="connsiteY308" fmla="*/ 3478338 h 6196191"/>
              <a:gd name="connsiteX309" fmla="*/ 6502510 w 6848306"/>
              <a:gd name="connsiteY309" fmla="*/ 3575486 h 6196191"/>
              <a:gd name="connsiteX310" fmla="*/ 6460272 w 6848306"/>
              <a:gd name="connsiteY310" fmla="*/ 3614909 h 6196191"/>
              <a:gd name="connsiteX311" fmla="*/ 6299766 w 6848306"/>
              <a:gd name="connsiteY311" fmla="*/ 3665595 h 6196191"/>
              <a:gd name="connsiteX312" fmla="*/ 6764388 w 6848306"/>
              <a:gd name="connsiteY312" fmla="*/ 3758519 h 6196191"/>
              <a:gd name="connsiteX313" fmla="*/ 6736229 w 6848306"/>
              <a:gd name="connsiteY313" fmla="*/ 3809205 h 6196191"/>
              <a:gd name="connsiteX314" fmla="*/ 6482799 w 6848306"/>
              <a:gd name="connsiteY314" fmla="*/ 4004911 h 6196191"/>
              <a:gd name="connsiteX315" fmla="*/ 6085757 w 6848306"/>
              <a:gd name="connsiteY315" fmla="*/ 3992239 h 6196191"/>
              <a:gd name="connsiteX316" fmla="*/ 6077310 w 6848306"/>
              <a:gd name="connsiteY316" fmla="*/ 4059820 h 6196191"/>
              <a:gd name="connsiteX317" fmla="*/ 6733414 w 6848306"/>
              <a:gd name="connsiteY317" fmla="*/ 4147113 h 6196191"/>
              <a:gd name="connsiteX318" fmla="*/ 6744677 w 6848306"/>
              <a:gd name="connsiteY318" fmla="*/ 4190760 h 6196191"/>
              <a:gd name="connsiteX319" fmla="*/ 6653160 w 6848306"/>
              <a:gd name="connsiteY319" fmla="*/ 4238631 h 6196191"/>
              <a:gd name="connsiteX320" fmla="*/ 6484206 w 6848306"/>
              <a:gd name="connsiteY320" fmla="*/ 4411807 h 6196191"/>
              <a:gd name="connsiteX321" fmla="*/ 6140667 w 6848306"/>
              <a:gd name="connsiteY321" fmla="*/ 4365346 h 6196191"/>
              <a:gd name="connsiteX322" fmla="*/ 6001281 w 6848306"/>
              <a:gd name="connsiteY322" fmla="*/ 4370978 h 6196191"/>
              <a:gd name="connsiteX323" fmla="*/ 6437744 w 6848306"/>
              <a:gd name="connsiteY323" fmla="*/ 4537116 h 6196191"/>
              <a:gd name="connsiteX324" fmla="*/ 6660200 w 6848306"/>
              <a:gd name="connsiteY324" fmla="*/ 4528668 h 6196191"/>
              <a:gd name="connsiteX325" fmla="*/ 6755941 w 6848306"/>
              <a:gd name="connsiteY325" fmla="*/ 4565275 h 6196191"/>
              <a:gd name="connsiteX326" fmla="*/ 6798179 w 6848306"/>
              <a:gd name="connsiteY326" fmla="*/ 4625816 h 6196191"/>
              <a:gd name="connsiteX327" fmla="*/ 6791139 w 6848306"/>
              <a:gd name="connsiteY327" fmla="*/ 4694806 h 6196191"/>
              <a:gd name="connsiteX328" fmla="*/ 6609514 w 6848306"/>
              <a:gd name="connsiteY328" fmla="*/ 4742676 h 6196191"/>
              <a:gd name="connsiteX329" fmla="*/ 6571499 w 6848306"/>
              <a:gd name="connsiteY329" fmla="*/ 4784915 h 6196191"/>
              <a:gd name="connsiteX330" fmla="*/ 6512365 w 6848306"/>
              <a:gd name="connsiteY330" fmla="*/ 4835601 h 6196191"/>
              <a:gd name="connsiteX331" fmla="*/ 6667239 w 6848306"/>
              <a:gd name="connsiteY331" fmla="*/ 4924301 h 6196191"/>
              <a:gd name="connsiteX332" fmla="*/ 6691175 w 6848306"/>
              <a:gd name="connsiteY332" fmla="*/ 4974987 h 6196191"/>
              <a:gd name="connsiteX333" fmla="*/ 6578539 w 6848306"/>
              <a:gd name="connsiteY333" fmla="*/ 4970764 h 6196191"/>
              <a:gd name="connsiteX334" fmla="*/ 6586987 w 6848306"/>
              <a:gd name="connsiteY334" fmla="*/ 5066504 h 6196191"/>
              <a:gd name="connsiteX335" fmla="*/ 6371570 w 6848306"/>
              <a:gd name="connsiteY335" fmla="*/ 5046793 h 6196191"/>
              <a:gd name="connsiteX336" fmla="*/ 6270198 w 6848306"/>
              <a:gd name="connsiteY336" fmla="*/ 5097479 h 6196191"/>
              <a:gd name="connsiteX337" fmla="*/ 6095612 w 6848306"/>
              <a:gd name="connsiteY337" fmla="*/ 5056648 h 6196191"/>
              <a:gd name="connsiteX338" fmla="*/ 5957633 w 6848306"/>
              <a:gd name="connsiteY338" fmla="*/ 5091848 h 6196191"/>
              <a:gd name="connsiteX339" fmla="*/ 5549329 w 6848306"/>
              <a:gd name="connsiteY339" fmla="*/ 5048200 h 6196191"/>
              <a:gd name="connsiteX340" fmla="*/ 5419216 w 6848306"/>
              <a:gd name="connsiteY340" fmla="*/ 5037184 h 6196191"/>
              <a:gd name="connsiteX341" fmla="*/ 5443538 w 6848306"/>
              <a:gd name="connsiteY341" fmla="*/ 5420527 h 6196191"/>
              <a:gd name="connsiteX342" fmla="*/ 5316855 w 6848306"/>
              <a:gd name="connsiteY342" fmla="*/ 5635849 h 6196191"/>
              <a:gd name="connsiteX343" fmla="*/ 5155938 w 6848306"/>
              <a:gd name="connsiteY343" fmla="*/ 5481815 h 6196191"/>
              <a:gd name="connsiteX344" fmla="*/ 5158239 w 6848306"/>
              <a:gd name="connsiteY344" fmla="*/ 5413630 h 6196191"/>
              <a:gd name="connsiteX345" fmla="*/ 5147349 w 6848306"/>
              <a:gd name="connsiteY345" fmla="*/ 5413910 h 6196191"/>
              <a:gd name="connsiteX346" fmla="*/ 4989556 w 6848306"/>
              <a:gd name="connsiteY346" fmla="*/ 5369179 h 6196191"/>
              <a:gd name="connsiteX347" fmla="*/ 5000002 w 6848306"/>
              <a:gd name="connsiteY347" fmla="*/ 5487565 h 6196191"/>
              <a:gd name="connsiteX348" fmla="*/ 4733631 w 6848306"/>
              <a:gd name="connsiteY348" fmla="*/ 5463192 h 6196191"/>
              <a:gd name="connsiteX349" fmla="*/ 4608281 w 6848306"/>
              <a:gd name="connsiteY349" fmla="*/ 5525867 h 6196191"/>
              <a:gd name="connsiteX350" fmla="*/ 4392400 w 6848306"/>
              <a:gd name="connsiteY350" fmla="*/ 5475378 h 6196191"/>
              <a:gd name="connsiteX351" fmla="*/ 4221784 w 6848306"/>
              <a:gd name="connsiteY351" fmla="*/ 5518903 h 6196191"/>
              <a:gd name="connsiteX352" fmla="*/ 3716900 w 6848306"/>
              <a:gd name="connsiteY352" fmla="*/ 5464932 h 6196191"/>
              <a:gd name="connsiteX353" fmla="*/ 3556012 w 6848306"/>
              <a:gd name="connsiteY353" fmla="*/ 5451309 h 6196191"/>
              <a:gd name="connsiteX354" fmla="*/ 3586087 w 6848306"/>
              <a:gd name="connsiteY354" fmla="*/ 5925327 h 6196191"/>
              <a:gd name="connsiteX355" fmla="*/ 3429439 w 6848306"/>
              <a:gd name="connsiteY355" fmla="*/ 6191581 h 6196191"/>
              <a:gd name="connsiteX356" fmla="*/ 3233660 w 6848306"/>
              <a:gd name="connsiteY356" fmla="*/ 5906278 h 6196191"/>
              <a:gd name="connsiteX357" fmla="*/ 3288620 w 6848306"/>
              <a:gd name="connsiteY357" fmla="*/ 5337841 h 6196191"/>
              <a:gd name="connsiteX358" fmla="*/ 3046625 w 6848306"/>
              <a:gd name="connsiteY358" fmla="*/ 5386589 h 6196191"/>
              <a:gd name="connsiteX359" fmla="*/ 2640976 w 6848306"/>
              <a:gd name="connsiteY359" fmla="*/ 5576354 h 6196191"/>
              <a:gd name="connsiteX360" fmla="*/ 2473842 w 6848306"/>
              <a:gd name="connsiteY360" fmla="*/ 5524125 h 6196191"/>
              <a:gd name="connsiteX361" fmla="*/ 2183935 w 6848306"/>
              <a:gd name="connsiteY361" fmla="*/ 5467663 h 6196191"/>
              <a:gd name="connsiteX362" fmla="*/ 2184849 w 6848306"/>
              <a:gd name="connsiteY362" fmla="*/ 5465670 h 6196191"/>
              <a:gd name="connsiteX363" fmla="*/ 2150410 w 6848306"/>
              <a:gd name="connsiteY363" fmla="*/ 5472083 h 6196191"/>
              <a:gd name="connsiteX364" fmla="*/ 1781333 w 6848306"/>
              <a:gd name="connsiteY364" fmla="*/ 5419083 h 6196191"/>
              <a:gd name="connsiteX365" fmla="*/ 1648995 w 6848306"/>
              <a:gd name="connsiteY365" fmla="*/ 5407878 h 6196191"/>
              <a:gd name="connsiteX366" fmla="*/ 1673733 w 6848306"/>
              <a:gd name="connsiteY366" fmla="*/ 5797780 h 6196191"/>
              <a:gd name="connsiteX367" fmla="*/ 1544883 w 6848306"/>
              <a:gd name="connsiteY367" fmla="*/ 6016786 h 6196191"/>
              <a:gd name="connsiteX368" fmla="*/ 1383845 w 6848306"/>
              <a:gd name="connsiteY368" fmla="*/ 5782111 h 6196191"/>
              <a:gd name="connsiteX369" fmla="*/ 1429052 w 6848306"/>
              <a:gd name="connsiteY369" fmla="*/ 5314546 h 6196191"/>
              <a:gd name="connsiteX370" fmla="*/ 1230000 w 6848306"/>
              <a:gd name="connsiteY370" fmla="*/ 5354642 h 6196191"/>
              <a:gd name="connsiteX371" fmla="*/ 896336 w 6848306"/>
              <a:gd name="connsiteY371" fmla="*/ 5510734 h 6196191"/>
              <a:gd name="connsiteX372" fmla="*/ 758860 w 6848306"/>
              <a:gd name="connsiteY372" fmla="*/ 5467773 h 6196191"/>
              <a:gd name="connsiteX373" fmla="*/ 532599 w 6848306"/>
              <a:gd name="connsiteY373" fmla="*/ 5394739 h 6196191"/>
              <a:gd name="connsiteX374" fmla="*/ 442381 w 6848306"/>
              <a:gd name="connsiteY374" fmla="*/ 5357507 h 6196191"/>
              <a:gd name="connsiteX375" fmla="*/ 505391 w 6848306"/>
              <a:gd name="connsiteY375" fmla="*/ 5294497 h 6196191"/>
              <a:gd name="connsiteX376" fmla="*/ 223279 w 6848306"/>
              <a:gd name="connsiteY376" fmla="*/ 5277313 h 6196191"/>
              <a:gd name="connsiteX377" fmla="*/ 123037 w 6848306"/>
              <a:gd name="connsiteY377" fmla="*/ 5265856 h 6196191"/>
              <a:gd name="connsiteX378" fmla="*/ 58596 w 6848306"/>
              <a:gd name="connsiteY378" fmla="*/ 5221462 h 6196191"/>
              <a:gd name="connsiteX379" fmla="*/ 57163 w 6848306"/>
              <a:gd name="connsiteY379" fmla="*/ 5132676 h 6196191"/>
              <a:gd name="connsiteX380" fmla="*/ 372211 w 6848306"/>
              <a:gd name="connsiteY380" fmla="*/ 5061074 h 6196191"/>
              <a:gd name="connsiteX381" fmla="*/ 528303 w 6848306"/>
              <a:gd name="connsiteY381" fmla="*/ 5022410 h 6196191"/>
              <a:gd name="connsiteX382" fmla="*/ 383667 w 6848306"/>
              <a:gd name="connsiteY382" fmla="*/ 5056779 h 6196191"/>
              <a:gd name="connsiteX383" fmla="*/ 312065 w 6848306"/>
              <a:gd name="connsiteY383" fmla="*/ 5013818 h 6196191"/>
              <a:gd name="connsiteX384" fmla="*/ 155974 w 6848306"/>
              <a:gd name="connsiteY384" fmla="*/ 4962265 h 6196191"/>
              <a:gd name="connsiteX385" fmla="*/ 77212 w 6848306"/>
              <a:gd name="connsiteY385" fmla="*/ 4912143 h 6196191"/>
              <a:gd name="connsiteX386" fmla="*/ 104421 w 6848306"/>
              <a:gd name="connsiteY386" fmla="*/ 4806172 h 6196191"/>
              <a:gd name="connsiteX387" fmla="*/ 442381 w 6848306"/>
              <a:gd name="connsiteY387" fmla="*/ 4760347 h 6196191"/>
              <a:gd name="connsiteX388" fmla="*/ 292017 w 6848306"/>
              <a:gd name="connsiteY388" fmla="*/ 4701634 h 6196191"/>
              <a:gd name="connsiteX389" fmla="*/ 249056 w 6848306"/>
              <a:gd name="connsiteY389" fmla="*/ 4640056 h 6196191"/>
              <a:gd name="connsiteX390" fmla="*/ 294881 w 6848306"/>
              <a:gd name="connsiteY390" fmla="*/ 4588503 h 6196191"/>
              <a:gd name="connsiteX391" fmla="*/ 115877 w 6848306"/>
              <a:gd name="connsiteY391" fmla="*/ 4451027 h 6196191"/>
              <a:gd name="connsiteX392" fmla="*/ 57163 w 6848306"/>
              <a:gd name="connsiteY392" fmla="*/ 4356513 h 6196191"/>
              <a:gd name="connsiteX393" fmla="*/ 148813 w 6848306"/>
              <a:gd name="connsiteY393" fmla="*/ 4296368 h 6196191"/>
              <a:gd name="connsiteX394" fmla="*/ 395123 w 6848306"/>
              <a:gd name="connsiteY394" fmla="*/ 4263431 h 6196191"/>
              <a:gd name="connsiteX395" fmla="*/ 711604 w 6848306"/>
              <a:gd name="connsiteY395" fmla="*/ 4181805 h 6196191"/>
              <a:gd name="connsiteX396" fmla="*/ 621385 w 6848306"/>
              <a:gd name="connsiteY396" fmla="*/ 4147436 h 6196191"/>
              <a:gd name="connsiteX397" fmla="*/ 383667 w 6848306"/>
              <a:gd name="connsiteY397" fmla="*/ 4058650 h 6196191"/>
              <a:gd name="connsiteX398" fmla="*/ 345003 w 6848306"/>
              <a:gd name="connsiteY398" fmla="*/ 3994209 h 6196191"/>
              <a:gd name="connsiteX399" fmla="*/ 403716 w 6848306"/>
              <a:gd name="connsiteY399" fmla="*/ 3956976 h 6196191"/>
              <a:gd name="connsiteX400" fmla="*/ 894904 w 6848306"/>
              <a:gd name="connsiteY400" fmla="*/ 3926902 h 6196191"/>
              <a:gd name="connsiteX401" fmla="*/ 821870 w 6848306"/>
              <a:gd name="connsiteY401" fmla="*/ 3849573 h 6196191"/>
              <a:gd name="connsiteX402" fmla="*/ 700147 w 6848306"/>
              <a:gd name="connsiteY402" fmla="*/ 3795155 h 6196191"/>
              <a:gd name="connsiteX403" fmla="*/ 493935 w 6848306"/>
              <a:gd name="connsiteY403" fmla="*/ 3790860 h 6196191"/>
              <a:gd name="connsiteX404" fmla="*/ 312065 w 6848306"/>
              <a:gd name="connsiteY404" fmla="*/ 3713530 h 6196191"/>
              <a:gd name="connsiteX405" fmla="*/ 316362 w 6848306"/>
              <a:gd name="connsiteY405" fmla="*/ 3611855 h 6196191"/>
              <a:gd name="connsiteX406" fmla="*/ 897768 w 6848306"/>
              <a:gd name="connsiteY406" fmla="*/ 3558870 h 6196191"/>
              <a:gd name="connsiteX407" fmla="*/ 1093956 w 6848306"/>
              <a:gd name="connsiteY407" fmla="*/ 3412802 h 6196191"/>
              <a:gd name="connsiteX408" fmla="*/ 932137 w 6848306"/>
              <a:gd name="connsiteY408" fmla="*/ 3418531 h 6196191"/>
              <a:gd name="connsiteX409" fmla="*/ 817574 w 6848306"/>
              <a:gd name="connsiteY409" fmla="*/ 3451467 h 6196191"/>
              <a:gd name="connsiteX410" fmla="*/ 419469 w 6848306"/>
              <a:gd name="connsiteY410" fmla="*/ 3301104 h 6196191"/>
              <a:gd name="connsiteX411" fmla="*/ 917817 w 6848306"/>
              <a:gd name="connsiteY411" fmla="*/ 3149308 h 6196191"/>
              <a:gd name="connsiteX412" fmla="*/ 947889 w 6848306"/>
              <a:gd name="connsiteY412" fmla="*/ 3037609 h 6196191"/>
              <a:gd name="connsiteX413" fmla="*/ 539760 w 6848306"/>
              <a:gd name="connsiteY413" fmla="*/ 2966008 h 6196191"/>
              <a:gd name="connsiteX414" fmla="*/ 787501 w 6848306"/>
              <a:gd name="connsiteY414" fmla="*/ 2882949 h 6196191"/>
              <a:gd name="connsiteX415" fmla="*/ 604200 w 6848306"/>
              <a:gd name="connsiteY415" fmla="*/ 2723993 h 6196191"/>
              <a:gd name="connsiteX416" fmla="*/ 1086797 w 6848306"/>
              <a:gd name="connsiteY416" fmla="*/ 2650960 h 6196191"/>
              <a:gd name="connsiteX417" fmla="*/ 811846 w 6848306"/>
              <a:gd name="connsiteY417" fmla="*/ 2517780 h 6196191"/>
              <a:gd name="connsiteX418" fmla="*/ 605633 w 6848306"/>
              <a:gd name="connsiteY418" fmla="*/ 2376009 h 6196191"/>
              <a:gd name="connsiteX419" fmla="*/ 744540 w 6848306"/>
              <a:gd name="connsiteY419" fmla="*/ 2354528 h 6196191"/>
              <a:gd name="connsiteX420" fmla="*/ 844782 w 6848306"/>
              <a:gd name="connsiteY420" fmla="*/ 2285790 h 6196191"/>
              <a:gd name="connsiteX421" fmla="*/ 787501 w 6848306"/>
              <a:gd name="connsiteY421" fmla="*/ 2185548 h 6196191"/>
              <a:gd name="connsiteX422" fmla="*/ 783206 w 6848306"/>
              <a:gd name="connsiteY422" fmla="*/ 2098194 h 6196191"/>
              <a:gd name="connsiteX423" fmla="*/ 1003739 w 6848306"/>
              <a:gd name="connsiteY423" fmla="*/ 2053800 h 6196191"/>
              <a:gd name="connsiteX424" fmla="*/ 1413301 w 6848306"/>
              <a:gd name="connsiteY424" fmla="*/ 1949263 h 6196191"/>
              <a:gd name="connsiteX425" fmla="*/ 1063884 w 6848306"/>
              <a:gd name="connsiteY425" fmla="*/ 2007975 h 6196191"/>
              <a:gd name="connsiteX426" fmla="*/ 935001 w 6848306"/>
              <a:gd name="connsiteY426" fmla="*/ 1947830 h 6196191"/>
              <a:gd name="connsiteX427" fmla="*/ 887743 w 6848306"/>
              <a:gd name="connsiteY427" fmla="*/ 1889117 h 6196191"/>
              <a:gd name="connsiteX428" fmla="*/ 787501 w 6848306"/>
              <a:gd name="connsiteY428" fmla="*/ 1817515 h 6196191"/>
              <a:gd name="connsiteX429" fmla="*/ 1089661 w 6848306"/>
              <a:gd name="connsiteY429" fmla="*/ 1843292 h 6196191"/>
              <a:gd name="connsiteX430" fmla="*/ 1413301 w 6848306"/>
              <a:gd name="connsiteY430" fmla="*/ 1781714 h 6196191"/>
              <a:gd name="connsiteX431" fmla="*/ 1234296 w 6848306"/>
              <a:gd name="connsiteY431" fmla="*/ 1775985 h 6196191"/>
              <a:gd name="connsiteX432" fmla="*/ 1063884 w 6848306"/>
              <a:gd name="connsiteY432" fmla="*/ 1724432 h 6196191"/>
              <a:gd name="connsiteX433" fmla="*/ 1046700 w 6848306"/>
              <a:gd name="connsiteY433" fmla="*/ 1591254 h 6196191"/>
              <a:gd name="connsiteX434" fmla="*/ 1018059 w 6848306"/>
              <a:gd name="connsiteY434" fmla="*/ 1486714 h 6196191"/>
              <a:gd name="connsiteX435" fmla="*/ 1207088 w 6848306"/>
              <a:gd name="connsiteY435" fmla="*/ 1406520 h 6196191"/>
              <a:gd name="connsiteX436" fmla="*/ 1218544 w 6848306"/>
              <a:gd name="connsiteY436" fmla="*/ 1366423 h 6196191"/>
              <a:gd name="connsiteX437" fmla="*/ 1242888 w 6848306"/>
              <a:gd name="connsiteY437" fmla="*/ 1204604 h 6196191"/>
              <a:gd name="connsiteX438" fmla="*/ 1356019 w 6848306"/>
              <a:gd name="connsiteY438" fmla="*/ 1271909 h 6196191"/>
              <a:gd name="connsiteX439" fmla="*/ 1317354 w 6848306"/>
              <a:gd name="connsiteY439" fmla="*/ 1071424 h 6196191"/>
              <a:gd name="connsiteX440" fmla="*/ 1416165 w 6848306"/>
              <a:gd name="connsiteY440" fmla="*/ 923925 h 6196191"/>
              <a:gd name="connsiteX441" fmla="*/ 1487767 w 6848306"/>
              <a:gd name="connsiteY441" fmla="*/ 1081449 h 6196191"/>
              <a:gd name="connsiteX442" fmla="*/ 1480606 w 6848306"/>
              <a:gd name="connsiteY442" fmla="*/ 1201740 h 6196191"/>
              <a:gd name="connsiteX443" fmla="*/ 1589441 w 6848306"/>
              <a:gd name="connsiteY443" fmla="*/ 1191715 h 6196191"/>
              <a:gd name="connsiteX444" fmla="*/ 1662475 w 6848306"/>
              <a:gd name="connsiteY444" fmla="*/ 1231812 h 6196191"/>
              <a:gd name="connsiteX445" fmla="*/ 1572256 w 6848306"/>
              <a:gd name="connsiteY445" fmla="*/ 1291957 h 6196191"/>
              <a:gd name="connsiteX446" fmla="*/ 1580848 w 6848306"/>
              <a:gd name="connsiteY446" fmla="*/ 1397928 h 6196191"/>
              <a:gd name="connsiteX447" fmla="*/ 1546479 w 6848306"/>
              <a:gd name="connsiteY447" fmla="*/ 1591254 h 6196191"/>
              <a:gd name="connsiteX448" fmla="*/ 1871552 w 6848306"/>
              <a:gd name="connsiteY448" fmla="*/ 1362128 h 6196191"/>
              <a:gd name="connsiteX449" fmla="*/ 1835750 w 6848306"/>
              <a:gd name="connsiteY449" fmla="*/ 1538268 h 6196191"/>
              <a:gd name="connsiteX450" fmla="*/ 1764149 w 6848306"/>
              <a:gd name="connsiteY450" fmla="*/ 1685768 h 6196191"/>
              <a:gd name="connsiteX451" fmla="*/ 1755557 w 6848306"/>
              <a:gd name="connsiteY451" fmla="*/ 1800331 h 6196191"/>
              <a:gd name="connsiteX452" fmla="*/ 2077765 w 6848306"/>
              <a:gd name="connsiteY452" fmla="*/ 1916325 h 6196191"/>
              <a:gd name="connsiteX453" fmla="*/ 1860096 w 6848306"/>
              <a:gd name="connsiteY453" fmla="*/ 2006544 h 6196191"/>
              <a:gd name="connsiteX454" fmla="*/ 1625242 w 6848306"/>
              <a:gd name="connsiteY454" fmla="*/ 1926350 h 6196191"/>
              <a:gd name="connsiteX455" fmla="*/ 1522135 w 6848306"/>
              <a:gd name="connsiteY455" fmla="*/ 1899140 h 6196191"/>
              <a:gd name="connsiteX456" fmla="*/ 1689683 w 6848306"/>
              <a:gd name="connsiteY456" fmla="*/ 2049505 h 6196191"/>
              <a:gd name="connsiteX457" fmla="*/ 2039100 w 6848306"/>
              <a:gd name="connsiteY457" fmla="*/ 2113946 h 6196191"/>
              <a:gd name="connsiteX458" fmla="*/ 2215240 w 6848306"/>
              <a:gd name="connsiteY458" fmla="*/ 2164068 h 6196191"/>
              <a:gd name="connsiteX459" fmla="*/ 2021915 w 6848306"/>
              <a:gd name="connsiteY459" fmla="*/ 2218485 h 6196191"/>
              <a:gd name="connsiteX460" fmla="*/ 1950313 w 6848306"/>
              <a:gd name="connsiteY460" fmla="*/ 2242829 h 6196191"/>
              <a:gd name="connsiteX461" fmla="*/ 1725485 w 6848306"/>
              <a:gd name="connsiteY461" fmla="*/ 2271470 h 6196191"/>
              <a:gd name="connsiteX462" fmla="*/ 2126454 w 6848306"/>
              <a:gd name="connsiteY462" fmla="*/ 2324456 h 6196191"/>
              <a:gd name="connsiteX463" fmla="*/ 2292571 w 6848306"/>
              <a:gd name="connsiteY463" fmla="*/ 2370281 h 6196191"/>
              <a:gd name="connsiteX464" fmla="*/ 2300021 w 6848306"/>
              <a:gd name="connsiteY464" fmla="*/ 2431500 h 6196191"/>
              <a:gd name="connsiteX465" fmla="*/ 2293389 w 6848306"/>
              <a:gd name="connsiteY465" fmla="*/ 2437073 h 6196191"/>
              <a:gd name="connsiteX466" fmla="*/ 2357703 w 6848306"/>
              <a:gd name="connsiteY466" fmla="*/ 2434619 h 6196191"/>
              <a:gd name="connsiteX467" fmla="*/ 2508662 w 6848306"/>
              <a:gd name="connsiteY467" fmla="*/ 2381659 h 6196191"/>
              <a:gd name="connsiteX468" fmla="*/ 2285816 w 6848306"/>
              <a:gd name="connsiteY468" fmla="*/ 2188410 h 6196191"/>
              <a:gd name="connsiteX469" fmla="*/ 2872527 w 6848306"/>
              <a:gd name="connsiteY469" fmla="*/ 2099621 h 6196191"/>
              <a:gd name="connsiteX470" fmla="*/ 2538259 w 6848306"/>
              <a:gd name="connsiteY470" fmla="*/ 1937709 h 6196191"/>
              <a:gd name="connsiteX471" fmla="*/ 2287558 w 6848306"/>
              <a:gd name="connsiteY471" fmla="*/ 1765353 h 6196191"/>
              <a:gd name="connsiteX472" fmla="*/ 2456432 w 6848306"/>
              <a:gd name="connsiteY472" fmla="*/ 1739237 h 6196191"/>
              <a:gd name="connsiteX473" fmla="*/ 2578301 w 6848306"/>
              <a:gd name="connsiteY473" fmla="*/ 1655670 h 6196191"/>
              <a:gd name="connsiteX474" fmla="*/ 2508662 w 6848306"/>
              <a:gd name="connsiteY474" fmla="*/ 1533802 h 6196191"/>
              <a:gd name="connsiteX475" fmla="*/ 2503439 w 6848306"/>
              <a:gd name="connsiteY475" fmla="*/ 1427603 h 6196191"/>
              <a:gd name="connsiteX476" fmla="*/ 2771550 w 6848306"/>
              <a:gd name="connsiteY476" fmla="*/ 1373632 h 6196191"/>
              <a:gd name="connsiteX477" fmla="*/ 3269470 w 6848306"/>
              <a:gd name="connsiteY477" fmla="*/ 1246541 h 6196191"/>
              <a:gd name="connsiteX478" fmla="*/ 2844671 w 6848306"/>
              <a:gd name="connsiteY478" fmla="*/ 1317920 h 6196191"/>
              <a:gd name="connsiteX479" fmla="*/ 2687983 w 6848306"/>
              <a:gd name="connsiteY479" fmla="*/ 1244799 h 6196191"/>
              <a:gd name="connsiteX480" fmla="*/ 2630530 w 6848306"/>
              <a:gd name="connsiteY480" fmla="*/ 1173420 h 6196191"/>
              <a:gd name="connsiteX481" fmla="*/ 2508662 w 6848306"/>
              <a:gd name="connsiteY481" fmla="*/ 1086371 h 6196191"/>
              <a:gd name="connsiteX482" fmla="*/ 2876009 w 6848306"/>
              <a:gd name="connsiteY482" fmla="*/ 1117709 h 6196191"/>
              <a:gd name="connsiteX483" fmla="*/ 3269470 w 6848306"/>
              <a:gd name="connsiteY483" fmla="*/ 1042846 h 6196191"/>
              <a:gd name="connsiteX484" fmla="*/ 3051847 w 6848306"/>
              <a:gd name="connsiteY484" fmla="*/ 1035882 h 6196191"/>
              <a:gd name="connsiteX485" fmla="*/ 2844671 w 6848306"/>
              <a:gd name="connsiteY485" fmla="*/ 973206 h 6196191"/>
              <a:gd name="connsiteX486" fmla="*/ 2823779 w 6848306"/>
              <a:gd name="connsiteY486" fmla="*/ 811296 h 6196191"/>
              <a:gd name="connsiteX487" fmla="*/ 2788960 w 6848306"/>
              <a:gd name="connsiteY487" fmla="*/ 684204 h 6196191"/>
              <a:gd name="connsiteX488" fmla="*/ 3018769 w 6848306"/>
              <a:gd name="connsiteY488" fmla="*/ 586709 h 6196191"/>
              <a:gd name="connsiteX489" fmla="*/ 3032697 w 6848306"/>
              <a:gd name="connsiteY489" fmla="*/ 537962 h 6196191"/>
              <a:gd name="connsiteX490" fmla="*/ 3062293 w 6848306"/>
              <a:gd name="connsiteY490" fmla="*/ 341232 h 6196191"/>
              <a:gd name="connsiteX491" fmla="*/ 3199831 w 6848306"/>
              <a:gd name="connsiteY491" fmla="*/ 423057 h 6196191"/>
              <a:gd name="connsiteX492" fmla="*/ 3152823 w 6848306"/>
              <a:gd name="connsiteY492" fmla="*/ 179320 h 6196191"/>
              <a:gd name="connsiteX493" fmla="*/ 3272952 w 6848306"/>
              <a:gd name="connsiteY493" fmla="*/ 0 h 619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6848306" h="6196191">
                <a:moveTo>
                  <a:pt x="2198767" y="5435336"/>
                </a:moveTo>
                <a:lnTo>
                  <a:pt x="2196172" y="5436697"/>
                </a:lnTo>
                <a:lnTo>
                  <a:pt x="2196242" y="5440840"/>
                </a:lnTo>
                <a:close/>
                <a:moveTo>
                  <a:pt x="5160685" y="5373340"/>
                </a:moveTo>
                <a:lnTo>
                  <a:pt x="5128834" y="5374401"/>
                </a:lnTo>
                <a:cubicBezTo>
                  <a:pt x="5136560" y="5380385"/>
                  <a:pt x="5142898" y="5385588"/>
                  <a:pt x="5147984" y="5390084"/>
                </a:cubicBezTo>
                <a:lnTo>
                  <a:pt x="5158824" y="5400739"/>
                </a:lnTo>
                <a:close/>
                <a:moveTo>
                  <a:pt x="5204784" y="5018070"/>
                </a:moveTo>
                <a:lnTo>
                  <a:pt x="5175977" y="5018099"/>
                </a:lnTo>
                <a:cubicBezTo>
                  <a:pt x="5117300" y="5026423"/>
                  <a:pt x="5100979" y="5079306"/>
                  <a:pt x="5027858" y="5087140"/>
                </a:cubicBezTo>
                <a:cubicBezTo>
                  <a:pt x="5184546" y="5087140"/>
                  <a:pt x="5064417" y="5177671"/>
                  <a:pt x="4980850" y="5139370"/>
                </a:cubicBezTo>
                <a:cubicBezTo>
                  <a:pt x="5104461" y="5202045"/>
                  <a:pt x="4937327" y="5172447"/>
                  <a:pt x="4907729" y="5202045"/>
                </a:cubicBezTo>
                <a:cubicBezTo>
                  <a:pt x="4768451" y="5238604"/>
                  <a:pt x="4980850" y="5301280"/>
                  <a:pt x="5099237" y="5311726"/>
                </a:cubicBezTo>
                <a:cubicBezTo>
                  <a:pt x="5119477" y="5308679"/>
                  <a:pt x="5138409" y="5307455"/>
                  <a:pt x="5155636" y="5307635"/>
                </a:cubicBezTo>
                <a:lnTo>
                  <a:pt x="5166955" y="5308698"/>
                </a:lnTo>
                <a:lnTo>
                  <a:pt x="5169856" y="5283585"/>
                </a:lnTo>
                <a:cubicBezTo>
                  <a:pt x="5181513" y="5193978"/>
                  <a:pt x="5198610" y="5093905"/>
                  <a:pt x="5204536" y="5023577"/>
                </a:cubicBezTo>
                <a:close/>
                <a:moveTo>
                  <a:pt x="5204472" y="4958385"/>
                </a:moveTo>
                <a:lnTo>
                  <a:pt x="5189537" y="4962592"/>
                </a:lnTo>
                <a:cubicBezTo>
                  <a:pt x="5164238" y="4971133"/>
                  <a:pt x="5157002" y="4982069"/>
                  <a:pt x="5205261" y="5006715"/>
                </a:cubicBezTo>
                <a:lnTo>
                  <a:pt x="5205293" y="5006730"/>
                </a:lnTo>
                <a:lnTo>
                  <a:pt x="5206628" y="4977037"/>
                </a:lnTo>
                <a:close/>
                <a:moveTo>
                  <a:pt x="5159327" y="4889608"/>
                </a:moveTo>
                <a:cubicBezTo>
                  <a:pt x="5151408" y="4890213"/>
                  <a:pt x="5143225" y="4894729"/>
                  <a:pt x="5134864" y="4901590"/>
                </a:cubicBezTo>
                <a:lnTo>
                  <a:pt x="5123863" y="4912823"/>
                </a:lnTo>
                <a:lnTo>
                  <a:pt x="5132922" y="4916963"/>
                </a:lnTo>
                <a:cubicBezTo>
                  <a:pt x="5144109" y="4920979"/>
                  <a:pt x="5157153" y="4924807"/>
                  <a:pt x="5171216" y="4928248"/>
                </a:cubicBezTo>
                <a:lnTo>
                  <a:pt x="5198142" y="4932557"/>
                </a:lnTo>
                <a:lnTo>
                  <a:pt x="5192887" y="4918562"/>
                </a:lnTo>
                <a:cubicBezTo>
                  <a:pt x="5182492" y="4896592"/>
                  <a:pt x="5171207" y="4888701"/>
                  <a:pt x="5159327" y="4889608"/>
                </a:cubicBezTo>
                <a:close/>
                <a:moveTo>
                  <a:pt x="4277979" y="4627713"/>
                </a:moveTo>
                <a:lnTo>
                  <a:pt x="4276358" y="4628848"/>
                </a:lnTo>
                <a:lnTo>
                  <a:pt x="4281166" y="4639430"/>
                </a:lnTo>
                <a:cubicBezTo>
                  <a:pt x="4284292" y="4643757"/>
                  <a:pt x="4288694" y="4648417"/>
                  <a:pt x="4294233" y="4653344"/>
                </a:cubicBezTo>
                <a:lnTo>
                  <a:pt x="4330861" y="4679132"/>
                </a:lnTo>
                <a:lnTo>
                  <a:pt x="4359276" y="4662926"/>
                </a:lnTo>
                <a:lnTo>
                  <a:pt x="4367099" y="4655261"/>
                </a:lnTo>
                <a:lnTo>
                  <a:pt x="4351273" y="4648480"/>
                </a:lnTo>
                <a:lnTo>
                  <a:pt x="4343757" y="4650072"/>
                </a:lnTo>
                <a:cubicBezTo>
                  <a:pt x="4336503" y="4652006"/>
                  <a:pt x="4327758" y="4654679"/>
                  <a:pt x="4317375" y="4658199"/>
                </a:cubicBezTo>
                <a:lnTo>
                  <a:pt x="4323063" y="4637254"/>
                </a:lnTo>
                <a:lnTo>
                  <a:pt x="4301299" y="4629722"/>
                </a:lnTo>
                <a:close/>
                <a:moveTo>
                  <a:pt x="442381" y="4518334"/>
                </a:moveTo>
                <a:cubicBezTo>
                  <a:pt x="293450" y="4648648"/>
                  <a:pt x="735948" y="4577046"/>
                  <a:pt x="694419" y="4561295"/>
                </a:cubicBezTo>
                <a:cubicBezTo>
                  <a:pt x="607065" y="4528357"/>
                  <a:pt x="505391" y="4589936"/>
                  <a:pt x="442381" y="4518334"/>
                </a:cubicBezTo>
                <a:close/>
                <a:moveTo>
                  <a:pt x="2313591" y="4409273"/>
                </a:moveTo>
                <a:lnTo>
                  <a:pt x="2303823" y="4409786"/>
                </a:lnTo>
                <a:lnTo>
                  <a:pt x="2318347" y="4413794"/>
                </a:lnTo>
                <a:lnTo>
                  <a:pt x="2383713" y="4433674"/>
                </a:lnTo>
                <a:lnTo>
                  <a:pt x="2389402" y="4431838"/>
                </a:lnTo>
                <a:cubicBezTo>
                  <a:pt x="2398926" y="4427935"/>
                  <a:pt x="2401810" y="4424480"/>
                  <a:pt x="2395499" y="4422086"/>
                </a:cubicBezTo>
                <a:cubicBezTo>
                  <a:pt x="2368949" y="4412075"/>
                  <a:pt x="2341311" y="4409246"/>
                  <a:pt x="2313591" y="4409273"/>
                </a:cubicBezTo>
                <a:close/>
                <a:moveTo>
                  <a:pt x="4244569" y="4172298"/>
                </a:moveTo>
                <a:lnTo>
                  <a:pt x="4249284" y="4187863"/>
                </a:lnTo>
                <a:cubicBezTo>
                  <a:pt x="4258553" y="4200798"/>
                  <a:pt x="4279125" y="4214794"/>
                  <a:pt x="4311734" y="4226749"/>
                </a:cubicBezTo>
                <a:lnTo>
                  <a:pt x="4342971" y="4235370"/>
                </a:lnTo>
                <a:lnTo>
                  <a:pt x="4381626" y="4232063"/>
                </a:lnTo>
                <a:cubicBezTo>
                  <a:pt x="4444398" y="4224177"/>
                  <a:pt x="4496008" y="4210647"/>
                  <a:pt x="4480697" y="4204840"/>
                </a:cubicBezTo>
                <a:cubicBezTo>
                  <a:pt x="4405547" y="4176504"/>
                  <a:pt x="4319618" y="4219315"/>
                  <a:pt x="4257810" y="4183300"/>
                </a:cubicBezTo>
                <a:close/>
                <a:moveTo>
                  <a:pt x="2721321" y="3592708"/>
                </a:moveTo>
                <a:lnTo>
                  <a:pt x="2721191" y="3593630"/>
                </a:lnTo>
                <a:lnTo>
                  <a:pt x="2706458" y="3627258"/>
                </a:lnTo>
                <a:lnTo>
                  <a:pt x="2723537" y="3616066"/>
                </a:lnTo>
                <a:cubicBezTo>
                  <a:pt x="2728366" y="3610000"/>
                  <a:pt x="2729134" y="3603948"/>
                  <a:pt x="2726669" y="3598133"/>
                </a:cubicBezTo>
                <a:close/>
                <a:moveTo>
                  <a:pt x="2382788" y="3513045"/>
                </a:moveTo>
                <a:cubicBezTo>
                  <a:pt x="2417873" y="3576770"/>
                  <a:pt x="2477661" y="3583572"/>
                  <a:pt x="2542281" y="3572653"/>
                </a:cubicBezTo>
                <a:lnTo>
                  <a:pt x="2609974" y="3555556"/>
                </a:lnTo>
                <a:lnTo>
                  <a:pt x="2594748" y="3554146"/>
                </a:lnTo>
                <a:cubicBezTo>
                  <a:pt x="2579634" y="3553827"/>
                  <a:pt x="2564591" y="3554643"/>
                  <a:pt x="2550445" y="3556819"/>
                </a:cubicBezTo>
                <a:cubicBezTo>
                  <a:pt x="2532165" y="3463895"/>
                  <a:pt x="2427244" y="3574910"/>
                  <a:pt x="2405965" y="3523639"/>
                </a:cubicBezTo>
                <a:lnTo>
                  <a:pt x="2405632" y="3520505"/>
                </a:lnTo>
                <a:close/>
                <a:moveTo>
                  <a:pt x="4579384" y="3474158"/>
                </a:moveTo>
                <a:cubicBezTo>
                  <a:pt x="4566933" y="3472706"/>
                  <a:pt x="4551973" y="3477810"/>
                  <a:pt x="4537718" y="3482562"/>
                </a:cubicBezTo>
                <a:lnTo>
                  <a:pt x="4532018" y="3484234"/>
                </a:lnTo>
                <a:lnTo>
                  <a:pt x="4591915" y="3495942"/>
                </a:lnTo>
                <a:lnTo>
                  <a:pt x="4602070" y="3496250"/>
                </a:lnTo>
                <a:lnTo>
                  <a:pt x="4595779" y="3482116"/>
                </a:lnTo>
                <a:cubicBezTo>
                  <a:pt x="4591209" y="3477249"/>
                  <a:pt x="4585610" y="3474884"/>
                  <a:pt x="4579384" y="3474158"/>
                </a:cubicBezTo>
                <a:close/>
                <a:moveTo>
                  <a:pt x="4486328" y="3451586"/>
                </a:moveTo>
                <a:lnTo>
                  <a:pt x="4481050" y="3452116"/>
                </a:lnTo>
                <a:lnTo>
                  <a:pt x="4482472" y="3454547"/>
                </a:lnTo>
                <a:lnTo>
                  <a:pt x="4486947" y="3457411"/>
                </a:lnTo>
                <a:close/>
                <a:moveTo>
                  <a:pt x="4830241" y="3049816"/>
                </a:moveTo>
                <a:cubicBezTo>
                  <a:pt x="4789653" y="3048034"/>
                  <a:pt x="4755599" y="3103471"/>
                  <a:pt x="4714416" y="3081297"/>
                </a:cubicBezTo>
                <a:cubicBezTo>
                  <a:pt x="4648242" y="3062993"/>
                  <a:pt x="4677809" y="3085520"/>
                  <a:pt x="4601781" y="3113679"/>
                </a:cubicBezTo>
                <a:lnTo>
                  <a:pt x="4559380" y="3107005"/>
                </a:lnTo>
                <a:lnTo>
                  <a:pt x="4560269" y="3107940"/>
                </a:lnTo>
                <a:cubicBezTo>
                  <a:pt x="4597972" y="3164066"/>
                  <a:pt x="4498383" y="3181203"/>
                  <a:pt x="4448111" y="3147690"/>
                </a:cubicBezTo>
                <a:cubicBezTo>
                  <a:pt x="4490766" y="3225163"/>
                  <a:pt x="4563452" y="3233432"/>
                  <a:pt x="4642014" y="3220157"/>
                </a:cubicBezTo>
                <a:lnTo>
                  <a:pt x="4667364" y="3213754"/>
                </a:lnTo>
                <a:lnTo>
                  <a:pt x="4645173" y="3204515"/>
                </a:lnTo>
                <a:cubicBezTo>
                  <a:pt x="4499472" y="3135888"/>
                  <a:pt x="4811477" y="3141663"/>
                  <a:pt x="4873513" y="3075665"/>
                </a:cubicBezTo>
                <a:cubicBezTo>
                  <a:pt x="4858026" y="3057362"/>
                  <a:pt x="4843770" y="3050410"/>
                  <a:pt x="4830241" y="3049816"/>
                </a:cubicBezTo>
                <a:close/>
                <a:moveTo>
                  <a:pt x="2827723" y="2993858"/>
                </a:moveTo>
                <a:cubicBezTo>
                  <a:pt x="2777534" y="2991654"/>
                  <a:pt x="2735424" y="3060205"/>
                  <a:pt x="2684501" y="3032785"/>
                </a:cubicBezTo>
                <a:cubicBezTo>
                  <a:pt x="2602674" y="3010152"/>
                  <a:pt x="2639236" y="3038007"/>
                  <a:pt x="2545223" y="3072827"/>
                </a:cubicBezTo>
                <a:cubicBezTo>
                  <a:pt x="2499958" y="3065863"/>
                  <a:pt x="2456107" y="3059661"/>
                  <a:pt x="2413534" y="3052098"/>
                </a:cubicBezTo>
                <a:lnTo>
                  <a:pt x="2344202" y="3035948"/>
                </a:lnTo>
                <a:lnTo>
                  <a:pt x="2343855" y="3041055"/>
                </a:lnTo>
                <a:cubicBezTo>
                  <a:pt x="2339917" y="3046918"/>
                  <a:pt x="2328013" y="3056226"/>
                  <a:pt x="2304027" y="3071978"/>
                </a:cubicBezTo>
                <a:cubicBezTo>
                  <a:pt x="2379924" y="3086298"/>
                  <a:pt x="2470143" y="3027584"/>
                  <a:pt x="2541744" y="3107778"/>
                </a:cubicBezTo>
                <a:cubicBezTo>
                  <a:pt x="2558212" y="3142863"/>
                  <a:pt x="2515609" y="3187973"/>
                  <a:pt x="2456717" y="3220014"/>
                </a:cubicBezTo>
                <a:lnTo>
                  <a:pt x="2422935" y="3235412"/>
                </a:lnTo>
                <a:lnTo>
                  <a:pt x="2468619" y="3233541"/>
                </a:lnTo>
                <a:cubicBezTo>
                  <a:pt x="2527486" y="3228427"/>
                  <a:pt x="2585701" y="3219505"/>
                  <a:pt x="2642718" y="3203401"/>
                </a:cubicBezTo>
                <a:cubicBezTo>
                  <a:pt x="2365901" y="3098942"/>
                  <a:pt x="2799406" y="3112870"/>
                  <a:pt x="2881231" y="3025821"/>
                </a:cubicBezTo>
                <a:cubicBezTo>
                  <a:pt x="2862080" y="3003189"/>
                  <a:pt x="2844453" y="2994592"/>
                  <a:pt x="2827723" y="2993858"/>
                </a:cubicBezTo>
                <a:close/>
                <a:moveTo>
                  <a:pt x="2137988" y="2951011"/>
                </a:moveTo>
                <a:lnTo>
                  <a:pt x="2137015" y="2951150"/>
                </a:lnTo>
                <a:cubicBezTo>
                  <a:pt x="2068457" y="2957773"/>
                  <a:pt x="1998287" y="2958847"/>
                  <a:pt x="1917377" y="2958847"/>
                </a:cubicBezTo>
                <a:cubicBezTo>
                  <a:pt x="1858484" y="3000197"/>
                  <a:pt x="2119742" y="3106235"/>
                  <a:pt x="2235862" y="3040001"/>
                </a:cubicBezTo>
                <a:lnTo>
                  <a:pt x="2262397" y="3013399"/>
                </a:lnTo>
                <a:lnTo>
                  <a:pt x="2230129" y="3001726"/>
                </a:lnTo>
                <a:cubicBezTo>
                  <a:pt x="2210608" y="2993518"/>
                  <a:pt x="2191355" y="2984174"/>
                  <a:pt x="2172354" y="2973429"/>
                </a:cubicBezTo>
                <a:close/>
                <a:moveTo>
                  <a:pt x="4166073" y="2935291"/>
                </a:moveTo>
                <a:cubicBezTo>
                  <a:pt x="4134083" y="2971851"/>
                  <a:pt x="4165747" y="2993722"/>
                  <a:pt x="4223240" y="3005769"/>
                </a:cubicBezTo>
                <a:lnTo>
                  <a:pt x="4267411" y="3011882"/>
                </a:lnTo>
                <a:lnTo>
                  <a:pt x="4254734" y="3003612"/>
                </a:lnTo>
                <a:cubicBezTo>
                  <a:pt x="4239761" y="2992442"/>
                  <a:pt x="4224978" y="2979924"/>
                  <a:pt x="4210371" y="2965845"/>
                </a:cubicBezTo>
                <a:lnTo>
                  <a:pt x="4241129" y="2945633"/>
                </a:lnTo>
                <a:lnTo>
                  <a:pt x="4206925" y="2944158"/>
                </a:lnTo>
                <a:cubicBezTo>
                  <a:pt x="4191997" y="2942363"/>
                  <a:pt x="4178042" y="2939425"/>
                  <a:pt x="4166073" y="2935291"/>
                </a:cubicBezTo>
                <a:close/>
                <a:moveTo>
                  <a:pt x="4729903" y="2706782"/>
                </a:moveTo>
                <a:cubicBezTo>
                  <a:pt x="4694352" y="2735646"/>
                  <a:pt x="4660034" y="2750781"/>
                  <a:pt x="4626419" y="2755973"/>
                </a:cubicBezTo>
                <a:lnTo>
                  <a:pt x="4590456" y="2756551"/>
                </a:lnTo>
                <a:lnTo>
                  <a:pt x="4587162" y="2759686"/>
                </a:lnTo>
                <a:cubicBezTo>
                  <a:pt x="4514105" y="2816114"/>
                  <a:pt x="4389788" y="2858686"/>
                  <a:pt x="4315797" y="2832572"/>
                </a:cubicBezTo>
                <a:cubicBezTo>
                  <a:pt x="4358017" y="2855640"/>
                  <a:pt x="4375752" y="2875661"/>
                  <a:pt x="4377112" y="2892201"/>
                </a:cubicBezTo>
                <a:lnTo>
                  <a:pt x="4373582" y="2900674"/>
                </a:lnTo>
                <a:lnTo>
                  <a:pt x="4432650" y="2887528"/>
                </a:lnTo>
                <a:cubicBezTo>
                  <a:pt x="4527511" y="2867640"/>
                  <a:pt x="4629939" y="2848985"/>
                  <a:pt x="4700336" y="2816602"/>
                </a:cubicBezTo>
                <a:cubicBezTo>
                  <a:pt x="4644019" y="2730717"/>
                  <a:pt x="4777773" y="2741981"/>
                  <a:pt x="4729903" y="2706782"/>
                </a:cubicBezTo>
                <a:close/>
                <a:moveTo>
                  <a:pt x="2195169" y="2454189"/>
                </a:moveTo>
                <a:cubicBezTo>
                  <a:pt x="2160196" y="2464258"/>
                  <a:pt x="2186241" y="2556087"/>
                  <a:pt x="2103542" y="2559310"/>
                </a:cubicBezTo>
                <a:cubicBezTo>
                  <a:pt x="2057717" y="2666711"/>
                  <a:pt x="1944585" y="2534964"/>
                  <a:pt x="1958906" y="2580789"/>
                </a:cubicBezTo>
                <a:cubicBezTo>
                  <a:pt x="1848640" y="2555013"/>
                  <a:pt x="1815702" y="2600838"/>
                  <a:pt x="1683955" y="2559310"/>
                </a:cubicBezTo>
                <a:cubicBezTo>
                  <a:pt x="1716892" y="2626615"/>
                  <a:pt x="2016187" y="2754066"/>
                  <a:pt x="2155095" y="2643799"/>
                </a:cubicBezTo>
                <a:cubicBezTo>
                  <a:pt x="2103542" y="2814212"/>
                  <a:pt x="2335531" y="2626615"/>
                  <a:pt x="2385652" y="2731154"/>
                </a:cubicBezTo>
                <a:cubicBezTo>
                  <a:pt x="2442933" y="2737240"/>
                  <a:pt x="2466562" y="2744668"/>
                  <a:pt x="2470433" y="2754088"/>
                </a:cubicBezTo>
                <a:lnTo>
                  <a:pt x="2465193" y="2765400"/>
                </a:lnTo>
                <a:lnTo>
                  <a:pt x="2512933" y="2755126"/>
                </a:lnTo>
                <a:cubicBezTo>
                  <a:pt x="2570141" y="2741280"/>
                  <a:pt x="2623567" y="2725502"/>
                  <a:pt x="2667091" y="2705481"/>
                </a:cubicBezTo>
                <a:cubicBezTo>
                  <a:pt x="2597452" y="2599280"/>
                  <a:pt x="2762844" y="2613209"/>
                  <a:pt x="2703651" y="2569685"/>
                </a:cubicBezTo>
                <a:cubicBezTo>
                  <a:pt x="2527813" y="2712445"/>
                  <a:pt x="2376347" y="2583613"/>
                  <a:pt x="2207473" y="2482636"/>
                </a:cubicBezTo>
                <a:cubicBezTo>
                  <a:pt x="2204971" y="2475781"/>
                  <a:pt x="2205032" y="2469864"/>
                  <a:pt x="2207279" y="2464766"/>
                </a:cubicBezTo>
                <a:lnTo>
                  <a:pt x="2215586" y="2456433"/>
                </a:lnTo>
                <a:close/>
                <a:moveTo>
                  <a:pt x="4381366" y="2420442"/>
                </a:moveTo>
                <a:lnTo>
                  <a:pt x="4274259" y="2446755"/>
                </a:lnTo>
                <a:cubicBezTo>
                  <a:pt x="4148011" y="2470993"/>
                  <a:pt x="4029841" y="2473930"/>
                  <a:pt x="3882295" y="2473930"/>
                </a:cubicBezTo>
                <a:cubicBezTo>
                  <a:pt x="3800467" y="2531384"/>
                  <a:pt x="4227008" y="2691553"/>
                  <a:pt x="4317540" y="2524420"/>
                </a:cubicBezTo>
                <a:cubicBezTo>
                  <a:pt x="4346483" y="2576214"/>
                  <a:pt x="4440739" y="2545366"/>
                  <a:pt x="4385709" y="2588162"/>
                </a:cubicBezTo>
                <a:lnTo>
                  <a:pt x="4363880" y="2603417"/>
                </a:lnTo>
                <a:lnTo>
                  <a:pt x="4384319" y="2600064"/>
                </a:lnTo>
                <a:cubicBezTo>
                  <a:pt x="4500408" y="2587722"/>
                  <a:pt x="4739054" y="2628641"/>
                  <a:pt x="4572212" y="2554724"/>
                </a:cubicBezTo>
                <a:cubicBezTo>
                  <a:pt x="4557429" y="2548388"/>
                  <a:pt x="4427810" y="2491366"/>
                  <a:pt x="4390654" y="2442462"/>
                </a:cubicBezTo>
                <a:close/>
                <a:moveTo>
                  <a:pt x="1013762" y="2272902"/>
                </a:moveTo>
                <a:cubicBezTo>
                  <a:pt x="973665" y="2365984"/>
                  <a:pt x="1109709" y="2345936"/>
                  <a:pt x="1158399" y="2335912"/>
                </a:cubicBezTo>
                <a:cubicBezTo>
                  <a:pt x="1373204" y="2261446"/>
                  <a:pt x="1069613" y="2338776"/>
                  <a:pt x="1013762" y="2272902"/>
                </a:cubicBezTo>
                <a:close/>
                <a:moveTo>
                  <a:pt x="1542184" y="2056664"/>
                </a:moveTo>
                <a:lnTo>
                  <a:pt x="1535023" y="2086738"/>
                </a:lnTo>
                <a:cubicBezTo>
                  <a:pt x="1507815" y="2229942"/>
                  <a:pt x="1596601" y="2136858"/>
                  <a:pt x="1542184" y="2056664"/>
                </a:cubicBezTo>
                <a:close/>
                <a:moveTo>
                  <a:pt x="4794668" y="1954938"/>
                </a:moveTo>
                <a:cubicBezTo>
                  <a:pt x="4755246" y="2046454"/>
                  <a:pt x="4889002" y="2026742"/>
                  <a:pt x="4936872" y="2016888"/>
                </a:cubicBezTo>
                <a:cubicBezTo>
                  <a:pt x="5148065" y="1943674"/>
                  <a:pt x="4849579" y="2019703"/>
                  <a:pt x="4794668" y="1954938"/>
                </a:cubicBezTo>
                <a:close/>
                <a:moveTo>
                  <a:pt x="1506382" y="1791738"/>
                </a:moveTo>
                <a:lnTo>
                  <a:pt x="1536456" y="1814651"/>
                </a:lnTo>
                <a:cubicBezTo>
                  <a:pt x="1685388" y="1851884"/>
                  <a:pt x="1595169" y="1801762"/>
                  <a:pt x="1506382" y="1791738"/>
                </a:cubicBezTo>
                <a:close/>
                <a:moveTo>
                  <a:pt x="5314202" y="1742337"/>
                </a:moveTo>
                <a:lnTo>
                  <a:pt x="5307161" y="1771905"/>
                </a:lnTo>
                <a:cubicBezTo>
                  <a:pt x="5280411" y="1912699"/>
                  <a:pt x="5367704" y="1821182"/>
                  <a:pt x="5314202" y="1742337"/>
                </a:cubicBezTo>
                <a:close/>
                <a:moveTo>
                  <a:pt x="2783736" y="1640002"/>
                </a:moveTo>
                <a:cubicBezTo>
                  <a:pt x="2734989" y="1753165"/>
                  <a:pt x="2900383" y="1728791"/>
                  <a:pt x="2959576" y="1716605"/>
                </a:cubicBezTo>
                <a:cubicBezTo>
                  <a:pt x="3220723" y="1626074"/>
                  <a:pt x="2851635" y="1720087"/>
                  <a:pt x="2783736" y="1640002"/>
                </a:cubicBezTo>
                <a:close/>
                <a:moveTo>
                  <a:pt x="1668203" y="1619894"/>
                </a:moveTo>
                <a:cubicBezTo>
                  <a:pt x="1638130" y="1634215"/>
                  <a:pt x="1623809" y="1668584"/>
                  <a:pt x="1592305" y="1681471"/>
                </a:cubicBezTo>
                <a:cubicBezTo>
                  <a:pt x="1367476" y="1728729"/>
                  <a:pt x="1706867" y="1724432"/>
                  <a:pt x="1668203" y="1619894"/>
                </a:cubicBezTo>
                <a:close/>
                <a:moveTo>
                  <a:pt x="1287282" y="1521083"/>
                </a:moveTo>
                <a:cubicBezTo>
                  <a:pt x="1255777" y="1523947"/>
                  <a:pt x="1308762" y="1569772"/>
                  <a:pt x="1307330" y="1568341"/>
                </a:cubicBezTo>
                <a:cubicBezTo>
                  <a:pt x="1413301" y="1671448"/>
                  <a:pt x="1390388" y="1523947"/>
                  <a:pt x="1287282" y="1521083"/>
                </a:cubicBezTo>
                <a:close/>
                <a:moveTo>
                  <a:pt x="5279002" y="1481867"/>
                </a:moveTo>
                <a:lnTo>
                  <a:pt x="5308571" y="1504394"/>
                </a:lnTo>
                <a:cubicBezTo>
                  <a:pt x="5454997" y="1541001"/>
                  <a:pt x="5366295" y="1491722"/>
                  <a:pt x="5279002" y="1481867"/>
                </a:cubicBezTo>
                <a:close/>
                <a:moveTo>
                  <a:pt x="3426158" y="1377113"/>
                </a:moveTo>
                <a:lnTo>
                  <a:pt x="3417452" y="1413675"/>
                </a:lnTo>
                <a:cubicBezTo>
                  <a:pt x="3384375" y="1587773"/>
                  <a:pt x="3492315" y="1474608"/>
                  <a:pt x="3426158" y="1377113"/>
                </a:cubicBezTo>
                <a:close/>
                <a:moveTo>
                  <a:pt x="1321651" y="1344944"/>
                </a:moveTo>
                <a:cubicBezTo>
                  <a:pt x="1311626" y="1372151"/>
                  <a:pt x="1348859" y="1385041"/>
                  <a:pt x="1354587" y="1405089"/>
                </a:cubicBezTo>
                <a:cubicBezTo>
                  <a:pt x="1397548" y="1559749"/>
                  <a:pt x="1419029" y="1354967"/>
                  <a:pt x="1321651" y="1344944"/>
                </a:cubicBezTo>
                <a:close/>
                <a:moveTo>
                  <a:pt x="5438101" y="1312913"/>
                </a:moveTo>
                <a:cubicBezTo>
                  <a:pt x="5408534" y="1326993"/>
                  <a:pt x="5394454" y="1360784"/>
                  <a:pt x="5363479" y="1373454"/>
                </a:cubicBezTo>
                <a:cubicBezTo>
                  <a:pt x="5142432" y="1419917"/>
                  <a:pt x="5476116" y="1415693"/>
                  <a:pt x="5438101" y="1312913"/>
                </a:cubicBezTo>
                <a:close/>
                <a:moveTo>
                  <a:pt x="5063587" y="1215764"/>
                </a:moveTo>
                <a:cubicBezTo>
                  <a:pt x="5032612" y="1218580"/>
                  <a:pt x="5084706" y="1263634"/>
                  <a:pt x="5083298" y="1262227"/>
                </a:cubicBezTo>
                <a:cubicBezTo>
                  <a:pt x="5187487" y="1363599"/>
                  <a:pt x="5164959" y="1218580"/>
                  <a:pt x="5063587" y="1215764"/>
                </a:cubicBezTo>
                <a:close/>
                <a:moveTo>
                  <a:pt x="3382633" y="1055033"/>
                </a:moveTo>
                <a:lnTo>
                  <a:pt x="3419194" y="1082889"/>
                </a:lnTo>
                <a:cubicBezTo>
                  <a:pt x="3600256" y="1128155"/>
                  <a:pt x="3490573" y="1067219"/>
                  <a:pt x="3382633" y="1055033"/>
                </a:cubicBezTo>
                <a:close/>
                <a:moveTo>
                  <a:pt x="5097378" y="1042587"/>
                </a:moveTo>
                <a:cubicBezTo>
                  <a:pt x="5087521" y="1069338"/>
                  <a:pt x="5124128" y="1082010"/>
                  <a:pt x="5129760" y="1101721"/>
                </a:cubicBezTo>
                <a:cubicBezTo>
                  <a:pt x="5171998" y="1253779"/>
                  <a:pt x="5193118" y="1052442"/>
                  <a:pt x="5097378" y="1042587"/>
                </a:cubicBezTo>
                <a:close/>
                <a:moveTo>
                  <a:pt x="3579364" y="846116"/>
                </a:moveTo>
                <a:cubicBezTo>
                  <a:pt x="3542802" y="863526"/>
                  <a:pt x="3525393" y="905309"/>
                  <a:pt x="3487091" y="920977"/>
                </a:cubicBezTo>
                <a:cubicBezTo>
                  <a:pt x="3213759" y="978430"/>
                  <a:pt x="3626369" y="973206"/>
                  <a:pt x="3579364" y="846116"/>
                </a:cubicBezTo>
                <a:close/>
                <a:moveTo>
                  <a:pt x="3116264" y="725987"/>
                </a:moveTo>
                <a:cubicBezTo>
                  <a:pt x="3077962" y="729469"/>
                  <a:pt x="3142378" y="785181"/>
                  <a:pt x="3140638" y="783441"/>
                </a:cubicBezTo>
                <a:cubicBezTo>
                  <a:pt x="3269470" y="908791"/>
                  <a:pt x="3241614" y="729469"/>
                  <a:pt x="3116264" y="725987"/>
                </a:cubicBezTo>
                <a:close/>
                <a:moveTo>
                  <a:pt x="3158047" y="511848"/>
                </a:moveTo>
                <a:cubicBezTo>
                  <a:pt x="3145860" y="544926"/>
                  <a:pt x="3191125" y="560595"/>
                  <a:pt x="3198089" y="584969"/>
                </a:cubicBezTo>
                <a:cubicBezTo>
                  <a:pt x="3250318" y="772995"/>
                  <a:pt x="3276434" y="524034"/>
                  <a:pt x="3158047" y="511848"/>
                </a:cubicBezTo>
                <a:close/>
                <a:moveTo>
                  <a:pt x="3272952" y="0"/>
                </a:moveTo>
                <a:cubicBezTo>
                  <a:pt x="3398302" y="31338"/>
                  <a:pt x="3269470" y="203694"/>
                  <a:pt x="3360001" y="191508"/>
                </a:cubicBezTo>
                <a:cubicBezTo>
                  <a:pt x="3579364" y="48748"/>
                  <a:pt x="3382633" y="238513"/>
                  <a:pt x="3351295" y="337750"/>
                </a:cubicBezTo>
                <a:cubicBezTo>
                  <a:pt x="3309511" y="576263"/>
                  <a:pt x="3420934" y="236773"/>
                  <a:pt x="3483609" y="325562"/>
                </a:cubicBezTo>
                <a:cubicBezTo>
                  <a:pt x="3574140" y="306412"/>
                  <a:pt x="3715160" y="235031"/>
                  <a:pt x="3572400" y="374310"/>
                </a:cubicBezTo>
                <a:cubicBezTo>
                  <a:pt x="3770871" y="430021"/>
                  <a:pt x="3532357" y="438727"/>
                  <a:pt x="3462717" y="447431"/>
                </a:cubicBezTo>
                <a:cubicBezTo>
                  <a:pt x="3596774" y="452655"/>
                  <a:pt x="3645521" y="584969"/>
                  <a:pt x="3473163" y="576263"/>
                </a:cubicBezTo>
                <a:cubicBezTo>
                  <a:pt x="3312993" y="428281"/>
                  <a:pt x="3293844" y="837410"/>
                  <a:pt x="3431380" y="811296"/>
                </a:cubicBezTo>
                <a:cubicBezTo>
                  <a:pt x="3549766" y="663312"/>
                  <a:pt x="3640297" y="539704"/>
                  <a:pt x="3826584" y="532740"/>
                </a:cubicBezTo>
                <a:cubicBezTo>
                  <a:pt x="3725606" y="625011"/>
                  <a:pt x="3955415" y="684204"/>
                  <a:pt x="3783057" y="746879"/>
                </a:cubicBezTo>
                <a:cubicBezTo>
                  <a:pt x="4018090" y="832188"/>
                  <a:pt x="3675117" y="863526"/>
                  <a:pt x="3696008" y="926201"/>
                </a:cubicBezTo>
                <a:cubicBezTo>
                  <a:pt x="3866624" y="948833"/>
                  <a:pt x="3786539" y="980170"/>
                  <a:pt x="3685563" y="1065479"/>
                </a:cubicBezTo>
                <a:cubicBezTo>
                  <a:pt x="3706454" y="1044588"/>
                  <a:pt x="3979789" y="1128155"/>
                  <a:pt x="4077284" y="1206498"/>
                </a:cubicBezTo>
                <a:cubicBezTo>
                  <a:pt x="4028536" y="1354482"/>
                  <a:pt x="3861402" y="1211722"/>
                  <a:pt x="3812655" y="1316180"/>
                </a:cubicBezTo>
                <a:cubicBezTo>
                  <a:pt x="3708196" y="1156010"/>
                  <a:pt x="3593292" y="1410193"/>
                  <a:pt x="3527135" y="1218685"/>
                </a:cubicBezTo>
                <a:cubicBezTo>
                  <a:pt x="3534099" y="1363186"/>
                  <a:pt x="3419194" y="1263951"/>
                  <a:pt x="3401784" y="1185606"/>
                </a:cubicBezTo>
                <a:cubicBezTo>
                  <a:pt x="3286880" y="1225649"/>
                  <a:pt x="3553248" y="1340554"/>
                  <a:pt x="3605478" y="1368409"/>
                </a:cubicBezTo>
                <a:cubicBezTo>
                  <a:pt x="3655967" y="1539025"/>
                  <a:pt x="3932783" y="1237835"/>
                  <a:pt x="4030276" y="1446753"/>
                </a:cubicBezTo>
                <a:cubicBezTo>
                  <a:pt x="4110361" y="1382337"/>
                  <a:pt x="4509046" y="1476350"/>
                  <a:pt x="4244417" y="1507688"/>
                </a:cubicBezTo>
                <a:cubicBezTo>
                  <a:pt x="4261827" y="1579067"/>
                  <a:pt x="4119067" y="1653930"/>
                  <a:pt x="4009385" y="1573845"/>
                </a:cubicBezTo>
                <a:cubicBezTo>
                  <a:pt x="4174778" y="1659152"/>
                  <a:pt x="4002421" y="1683526"/>
                  <a:pt x="3922336" y="1603441"/>
                </a:cubicBezTo>
                <a:cubicBezTo>
                  <a:pt x="3924078" y="1754907"/>
                  <a:pt x="3730828" y="1631296"/>
                  <a:pt x="3649003" y="1638260"/>
                </a:cubicBezTo>
                <a:cubicBezTo>
                  <a:pt x="3737792" y="1798430"/>
                  <a:pt x="3991975" y="1836732"/>
                  <a:pt x="4136477" y="1702678"/>
                </a:cubicBezTo>
                <a:cubicBezTo>
                  <a:pt x="4146923" y="1829768"/>
                  <a:pt x="4277495" y="1699195"/>
                  <a:pt x="4338431" y="1758389"/>
                </a:cubicBezTo>
                <a:cubicBezTo>
                  <a:pt x="4549088" y="1760129"/>
                  <a:pt x="4333206" y="1803654"/>
                  <a:pt x="4294905" y="1888961"/>
                </a:cubicBezTo>
                <a:cubicBezTo>
                  <a:pt x="4141699" y="1786245"/>
                  <a:pt x="4242676" y="1982974"/>
                  <a:pt x="4108622" y="1988198"/>
                </a:cubicBezTo>
                <a:cubicBezTo>
                  <a:pt x="4052910" y="2118771"/>
                  <a:pt x="3915372" y="1958600"/>
                  <a:pt x="3932783" y="2014312"/>
                </a:cubicBezTo>
                <a:cubicBezTo>
                  <a:pt x="3798727" y="1982974"/>
                  <a:pt x="3758685" y="2038685"/>
                  <a:pt x="3598514" y="1988198"/>
                </a:cubicBezTo>
                <a:cubicBezTo>
                  <a:pt x="3638557" y="2070023"/>
                  <a:pt x="4002421" y="2224971"/>
                  <a:pt x="4171296" y="2090915"/>
                </a:cubicBezTo>
                <a:cubicBezTo>
                  <a:pt x="4108622" y="2298092"/>
                  <a:pt x="4390660" y="2070023"/>
                  <a:pt x="4451593" y="2197115"/>
                </a:cubicBezTo>
                <a:cubicBezTo>
                  <a:pt x="4712740" y="2224862"/>
                  <a:pt x="4398548" y="2275561"/>
                  <a:pt x="4399855" y="2390813"/>
                </a:cubicBezTo>
                <a:lnTo>
                  <a:pt x="4400881" y="2396002"/>
                </a:lnTo>
                <a:lnTo>
                  <a:pt x="4450786" y="2382305"/>
                </a:lnTo>
                <a:cubicBezTo>
                  <a:pt x="4590517" y="2359437"/>
                  <a:pt x="4745743" y="2427657"/>
                  <a:pt x="4866474" y="2326637"/>
                </a:cubicBezTo>
                <a:cubicBezTo>
                  <a:pt x="4812972" y="2375914"/>
                  <a:pt x="4703152" y="2192880"/>
                  <a:pt x="4596148" y="2195696"/>
                </a:cubicBezTo>
                <a:cubicBezTo>
                  <a:pt x="4541238" y="2181617"/>
                  <a:pt x="4300480" y="2078837"/>
                  <a:pt x="4393404" y="2056311"/>
                </a:cubicBezTo>
                <a:cubicBezTo>
                  <a:pt x="4496183" y="2106997"/>
                  <a:pt x="4455353" y="1994360"/>
                  <a:pt x="4529974" y="2035190"/>
                </a:cubicBezTo>
                <a:cubicBezTo>
                  <a:pt x="4677809" y="2129523"/>
                  <a:pt x="4538422" y="1966201"/>
                  <a:pt x="4628531" y="1967609"/>
                </a:cubicBezTo>
                <a:cubicBezTo>
                  <a:pt x="4835500" y="1999992"/>
                  <a:pt x="4672178" y="1897211"/>
                  <a:pt x="4572212" y="1869052"/>
                </a:cubicBezTo>
                <a:cubicBezTo>
                  <a:pt x="4580660" y="1854973"/>
                  <a:pt x="4479288" y="1784575"/>
                  <a:pt x="4567990" y="1783168"/>
                </a:cubicBezTo>
                <a:cubicBezTo>
                  <a:pt x="4631346" y="1711362"/>
                  <a:pt x="4873513" y="1832446"/>
                  <a:pt x="4784813" y="1739521"/>
                </a:cubicBezTo>
                <a:cubicBezTo>
                  <a:pt x="4917160" y="1778944"/>
                  <a:pt x="5094563" y="1777536"/>
                  <a:pt x="5187487" y="1636742"/>
                </a:cubicBezTo>
                <a:cubicBezTo>
                  <a:pt x="5173407" y="1593094"/>
                  <a:pt x="4914346" y="1778944"/>
                  <a:pt x="4843947" y="1694467"/>
                </a:cubicBezTo>
                <a:cubicBezTo>
                  <a:pt x="5021350" y="1536776"/>
                  <a:pt x="4745391" y="1770496"/>
                  <a:pt x="4717232" y="1635333"/>
                </a:cubicBezTo>
                <a:cubicBezTo>
                  <a:pt x="4883370" y="1526922"/>
                  <a:pt x="4507447" y="1708546"/>
                  <a:pt x="4670769" y="1577608"/>
                </a:cubicBezTo>
                <a:cubicBezTo>
                  <a:pt x="4620083" y="1587463"/>
                  <a:pt x="4373693" y="1522697"/>
                  <a:pt x="4572212" y="1507210"/>
                </a:cubicBezTo>
                <a:cubicBezTo>
                  <a:pt x="4638387" y="1394574"/>
                  <a:pt x="4777773" y="1536776"/>
                  <a:pt x="4869290" y="1532553"/>
                </a:cubicBezTo>
                <a:cubicBezTo>
                  <a:pt x="4793261" y="1408654"/>
                  <a:pt x="5232541" y="1671940"/>
                  <a:pt x="5187487" y="1472011"/>
                </a:cubicBezTo>
                <a:cubicBezTo>
                  <a:pt x="5098785" y="1529737"/>
                  <a:pt x="5103010" y="1457931"/>
                  <a:pt x="5011492" y="1466379"/>
                </a:cubicBezTo>
                <a:cubicBezTo>
                  <a:pt x="5059362" y="1383311"/>
                  <a:pt x="4912936" y="1439629"/>
                  <a:pt x="4843947" y="1415693"/>
                </a:cubicBezTo>
                <a:cubicBezTo>
                  <a:pt x="4697521" y="1365007"/>
                  <a:pt x="5019940" y="1352336"/>
                  <a:pt x="4827052" y="1284754"/>
                </a:cubicBezTo>
                <a:cubicBezTo>
                  <a:pt x="4707375" y="1225621"/>
                  <a:pt x="4936872" y="1241107"/>
                  <a:pt x="4798893" y="1181973"/>
                </a:cubicBezTo>
                <a:cubicBezTo>
                  <a:pt x="4801709" y="1132696"/>
                  <a:pt x="5126944" y="1297425"/>
                  <a:pt x="4984742" y="1103128"/>
                </a:cubicBezTo>
                <a:cubicBezTo>
                  <a:pt x="5073442" y="1145367"/>
                  <a:pt x="5111457" y="1063706"/>
                  <a:pt x="4996006" y="1063706"/>
                </a:cubicBezTo>
                <a:cubicBezTo>
                  <a:pt x="5056547" y="1039771"/>
                  <a:pt x="4870697" y="846881"/>
                  <a:pt x="5019940" y="904608"/>
                </a:cubicBezTo>
                <a:cubicBezTo>
                  <a:pt x="5063587" y="876449"/>
                  <a:pt x="5115680" y="872225"/>
                  <a:pt x="5131169" y="970781"/>
                </a:cubicBezTo>
                <a:cubicBezTo>
                  <a:pt x="5255069" y="1083417"/>
                  <a:pt x="5074852" y="773668"/>
                  <a:pt x="5093153" y="773668"/>
                </a:cubicBezTo>
                <a:cubicBezTo>
                  <a:pt x="5225500" y="914463"/>
                  <a:pt x="5174815" y="710311"/>
                  <a:pt x="5190302" y="628650"/>
                </a:cubicBezTo>
                <a:cubicBezTo>
                  <a:pt x="5291675" y="653993"/>
                  <a:pt x="5187487" y="793379"/>
                  <a:pt x="5260700" y="783525"/>
                </a:cubicBezTo>
                <a:cubicBezTo>
                  <a:pt x="5438101" y="668073"/>
                  <a:pt x="5279002" y="821538"/>
                  <a:pt x="5253659" y="901792"/>
                </a:cubicBezTo>
                <a:cubicBezTo>
                  <a:pt x="5219869" y="1094681"/>
                  <a:pt x="5309977" y="820131"/>
                  <a:pt x="5360663" y="891936"/>
                </a:cubicBezTo>
                <a:cubicBezTo>
                  <a:pt x="5433877" y="876449"/>
                  <a:pt x="5547921" y="818722"/>
                  <a:pt x="5432470" y="931358"/>
                </a:cubicBezTo>
                <a:cubicBezTo>
                  <a:pt x="5592976" y="976413"/>
                  <a:pt x="5400086" y="983453"/>
                  <a:pt x="5343768" y="990492"/>
                </a:cubicBezTo>
                <a:cubicBezTo>
                  <a:pt x="5452181" y="994717"/>
                  <a:pt x="5491603" y="1101721"/>
                  <a:pt x="5352216" y="1094681"/>
                </a:cubicBezTo>
                <a:cubicBezTo>
                  <a:pt x="5222684" y="975006"/>
                  <a:pt x="5207198" y="1305873"/>
                  <a:pt x="5318425" y="1284754"/>
                </a:cubicBezTo>
                <a:cubicBezTo>
                  <a:pt x="5414165" y="1165078"/>
                  <a:pt x="5487379" y="1065114"/>
                  <a:pt x="5638030" y="1059482"/>
                </a:cubicBezTo>
                <a:cubicBezTo>
                  <a:pt x="5556370" y="1134103"/>
                  <a:pt x="5742218" y="1181973"/>
                  <a:pt x="5602831" y="1232660"/>
                </a:cubicBezTo>
                <a:cubicBezTo>
                  <a:pt x="5792904" y="1301650"/>
                  <a:pt x="5515538" y="1326993"/>
                  <a:pt x="5532433" y="1377679"/>
                </a:cubicBezTo>
                <a:cubicBezTo>
                  <a:pt x="5670412" y="1395981"/>
                  <a:pt x="5605646" y="1421325"/>
                  <a:pt x="5523985" y="1490315"/>
                </a:cubicBezTo>
                <a:cubicBezTo>
                  <a:pt x="5540881" y="1473419"/>
                  <a:pt x="5761929" y="1541001"/>
                  <a:pt x="5840774" y="1604358"/>
                </a:cubicBezTo>
                <a:cubicBezTo>
                  <a:pt x="5801352" y="1724034"/>
                  <a:pt x="5666189" y="1608582"/>
                  <a:pt x="5626766" y="1693059"/>
                </a:cubicBezTo>
                <a:cubicBezTo>
                  <a:pt x="5542290" y="1563528"/>
                  <a:pt x="5449366" y="1769089"/>
                  <a:pt x="5395864" y="1614214"/>
                </a:cubicBezTo>
                <a:cubicBezTo>
                  <a:pt x="5401495" y="1731073"/>
                  <a:pt x="5308571" y="1650821"/>
                  <a:pt x="5294491" y="1587463"/>
                </a:cubicBezTo>
                <a:cubicBezTo>
                  <a:pt x="5201567" y="1619846"/>
                  <a:pt x="5416981" y="1712771"/>
                  <a:pt x="5459220" y="1735298"/>
                </a:cubicBezTo>
                <a:cubicBezTo>
                  <a:pt x="5500051" y="1873277"/>
                  <a:pt x="5723914" y="1629701"/>
                  <a:pt x="5802759" y="1798655"/>
                </a:cubicBezTo>
                <a:cubicBezTo>
                  <a:pt x="5867525" y="1746562"/>
                  <a:pt x="6189946" y="1822591"/>
                  <a:pt x="5975937" y="1847934"/>
                </a:cubicBezTo>
                <a:cubicBezTo>
                  <a:pt x="5990017" y="1905659"/>
                  <a:pt x="5874565" y="1966201"/>
                  <a:pt x="5785864" y="1901436"/>
                </a:cubicBezTo>
                <a:cubicBezTo>
                  <a:pt x="5919620" y="1970425"/>
                  <a:pt x="5780232" y="1990136"/>
                  <a:pt x="5715466" y="1925370"/>
                </a:cubicBezTo>
                <a:cubicBezTo>
                  <a:pt x="5716875" y="2047862"/>
                  <a:pt x="5560592" y="1947897"/>
                  <a:pt x="5494419" y="1953529"/>
                </a:cubicBezTo>
                <a:cubicBezTo>
                  <a:pt x="5566224" y="2083061"/>
                  <a:pt x="5771784" y="2114035"/>
                  <a:pt x="5888645" y="2005624"/>
                </a:cubicBezTo>
                <a:cubicBezTo>
                  <a:pt x="5897092" y="2108403"/>
                  <a:pt x="6002688" y="2002808"/>
                  <a:pt x="6051967" y="2050678"/>
                </a:cubicBezTo>
                <a:cubicBezTo>
                  <a:pt x="6222328" y="2052086"/>
                  <a:pt x="6047742" y="2087285"/>
                  <a:pt x="6016767" y="2156274"/>
                </a:cubicBezTo>
                <a:cubicBezTo>
                  <a:pt x="5892868" y="2073206"/>
                  <a:pt x="5974529" y="2232303"/>
                  <a:pt x="5866118" y="2236528"/>
                </a:cubicBezTo>
                <a:cubicBezTo>
                  <a:pt x="5821063" y="2342123"/>
                  <a:pt x="5709835" y="2212592"/>
                  <a:pt x="5723914" y="2257646"/>
                </a:cubicBezTo>
                <a:cubicBezTo>
                  <a:pt x="5615503" y="2232303"/>
                  <a:pt x="5583120" y="2277357"/>
                  <a:pt x="5453588" y="2236528"/>
                </a:cubicBezTo>
                <a:cubicBezTo>
                  <a:pt x="5485972" y="2302701"/>
                  <a:pt x="5780232" y="2428009"/>
                  <a:pt x="5916804" y="2319596"/>
                </a:cubicBezTo>
                <a:cubicBezTo>
                  <a:pt x="5866118" y="2487142"/>
                  <a:pt x="6094205" y="2302701"/>
                  <a:pt x="6143483" y="2405481"/>
                </a:cubicBezTo>
                <a:cubicBezTo>
                  <a:pt x="6368754" y="2429416"/>
                  <a:pt x="6064637" y="2474470"/>
                  <a:pt x="6105469" y="2581474"/>
                </a:cubicBezTo>
                <a:cubicBezTo>
                  <a:pt x="5959042" y="2625121"/>
                  <a:pt x="5842182" y="2629345"/>
                  <a:pt x="5683084" y="2629345"/>
                </a:cubicBezTo>
                <a:cubicBezTo>
                  <a:pt x="5616911" y="2675808"/>
                  <a:pt x="5961858" y="2805339"/>
                  <a:pt x="6035071" y="2670176"/>
                </a:cubicBezTo>
                <a:cubicBezTo>
                  <a:pt x="6061822" y="2718046"/>
                  <a:pt x="6157562" y="2678624"/>
                  <a:pt x="6063230" y="2740573"/>
                </a:cubicBezTo>
                <a:cubicBezTo>
                  <a:pt x="6137851" y="2754653"/>
                  <a:pt x="6226552" y="2696926"/>
                  <a:pt x="6296950" y="2775771"/>
                </a:cubicBezTo>
                <a:cubicBezTo>
                  <a:pt x="6329332" y="2844761"/>
                  <a:pt x="6129403" y="2953173"/>
                  <a:pt x="6033663" y="2919382"/>
                </a:cubicBezTo>
                <a:cubicBezTo>
                  <a:pt x="6170234" y="2994004"/>
                  <a:pt x="5990017" y="3029202"/>
                  <a:pt x="5912579" y="3002452"/>
                </a:cubicBezTo>
                <a:cubicBezTo>
                  <a:pt x="5843590" y="3081297"/>
                  <a:pt x="6140667" y="3075665"/>
                  <a:pt x="6223736" y="3060177"/>
                </a:cubicBezTo>
                <a:cubicBezTo>
                  <a:pt x="6334964" y="2988372"/>
                  <a:pt x="6292725" y="3137615"/>
                  <a:pt x="6211064" y="3120719"/>
                </a:cubicBezTo>
                <a:cubicBezTo>
                  <a:pt x="6285686" y="3182669"/>
                  <a:pt x="6187130" y="3205196"/>
                  <a:pt x="6140667" y="3174221"/>
                </a:cubicBezTo>
                <a:cubicBezTo>
                  <a:pt x="6209657" y="3299528"/>
                  <a:pt x="6375795" y="3200972"/>
                  <a:pt x="6482799" y="3186892"/>
                </a:cubicBezTo>
                <a:cubicBezTo>
                  <a:pt x="6477167" y="3385414"/>
                  <a:pt x="6308213" y="3410757"/>
                  <a:pt x="6153339" y="3381189"/>
                </a:cubicBezTo>
                <a:cubicBezTo>
                  <a:pt x="6160378" y="3519168"/>
                  <a:pt x="6453231" y="3414980"/>
                  <a:pt x="6560235" y="3478338"/>
                </a:cubicBezTo>
                <a:cubicBezTo>
                  <a:pt x="6771427" y="3400900"/>
                  <a:pt x="6603882" y="3567038"/>
                  <a:pt x="6502510" y="3575486"/>
                </a:cubicBezTo>
                <a:cubicBezTo>
                  <a:pt x="6617962" y="3598013"/>
                  <a:pt x="6515181" y="3623356"/>
                  <a:pt x="6460272" y="3614909"/>
                </a:cubicBezTo>
                <a:cubicBezTo>
                  <a:pt x="6557419" y="3716281"/>
                  <a:pt x="6332148" y="3590974"/>
                  <a:pt x="6299766" y="3665595"/>
                </a:cubicBezTo>
                <a:cubicBezTo>
                  <a:pt x="6427888" y="3737401"/>
                  <a:pt x="6610921" y="3754296"/>
                  <a:pt x="6764388" y="3758519"/>
                </a:cubicBezTo>
                <a:cubicBezTo>
                  <a:pt x="6924895" y="3738808"/>
                  <a:pt x="6820706" y="3762744"/>
                  <a:pt x="6736229" y="3809205"/>
                </a:cubicBezTo>
                <a:cubicBezTo>
                  <a:pt x="6896736" y="3959857"/>
                  <a:pt x="6519405" y="3889459"/>
                  <a:pt x="6482799" y="4004911"/>
                </a:cubicBezTo>
                <a:cubicBezTo>
                  <a:pt x="6318068" y="4003502"/>
                  <a:pt x="6261750" y="4034477"/>
                  <a:pt x="6085757" y="3992239"/>
                </a:cubicBezTo>
                <a:cubicBezTo>
                  <a:pt x="5947778" y="3954225"/>
                  <a:pt x="5932290" y="4030254"/>
                  <a:pt x="6077310" y="4059820"/>
                </a:cubicBezTo>
                <a:cubicBezTo>
                  <a:pt x="6308213" y="4140074"/>
                  <a:pt x="6508142" y="4125995"/>
                  <a:pt x="6733414" y="4147113"/>
                </a:cubicBezTo>
                <a:cubicBezTo>
                  <a:pt x="6858720" y="4128811"/>
                  <a:pt x="6663016" y="4200615"/>
                  <a:pt x="6744677" y="4190760"/>
                </a:cubicBezTo>
                <a:cubicBezTo>
                  <a:pt x="6988251" y="4238631"/>
                  <a:pt x="6619369" y="4220326"/>
                  <a:pt x="6653160" y="4238631"/>
                </a:cubicBezTo>
                <a:cubicBezTo>
                  <a:pt x="6943197" y="4351266"/>
                  <a:pt x="6305397" y="4206247"/>
                  <a:pt x="6484206" y="4411807"/>
                </a:cubicBezTo>
                <a:cubicBezTo>
                  <a:pt x="6351859" y="4272421"/>
                  <a:pt x="6274422" y="4482205"/>
                  <a:pt x="6140667" y="4365346"/>
                </a:cubicBezTo>
                <a:cubicBezTo>
                  <a:pt x="6182905" y="4473757"/>
                  <a:pt x="6046335" y="4362530"/>
                  <a:pt x="6001281" y="4370978"/>
                </a:cubicBezTo>
                <a:cubicBezTo>
                  <a:pt x="6006912" y="4417439"/>
                  <a:pt x="6305397" y="4546971"/>
                  <a:pt x="6437744" y="4537116"/>
                </a:cubicBezTo>
                <a:cubicBezTo>
                  <a:pt x="6513774" y="4580761"/>
                  <a:pt x="6757348" y="4408992"/>
                  <a:pt x="6660200" y="4528668"/>
                </a:cubicBezTo>
                <a:cubicBezTo>
                  <a:pt x="6717925" y="4527259"/>
                  <a:pt x="6938974" y="4492061"/>
                  <a:pt x="6755941" y="4565275"/>
                </a:cubicBezTo>
                <a:cubicBezTo>
                  <a:pt x="6572907" y="4570906"/>
                  <a:pt x="6702439" y="4618777"/>
                  <a:pt x="6798179" y="4625816"/>
                </a:cubicBezTo>
                <a:cubicBezTo>
                  <a:pt x="6747493" y="4644120"/>
                  <a:pt x="6664423" y="4642711"/>
                  <a:pt x="6791139" y="4694806"/>
                </a:cubicBezTo>
                <a:cubicBezTo>
                  <a:pt x="6685543" y="4661015"/>
                  <a:pt x="6688359" y="4734228"/>
                  <a:pt x="6609514" y="4742676"/>
                </a:cubicBezTo>
                <a:cubicBezTo>
                  <a:pt x="6736229" y="4742676"/>
                  <a:pt x="6639080" y="4815889"/>
                  <a:pt x="6571499" y="4784915"/>
                </a:cubicBezTo>
                <a:cubicBezTo>
                  <a:pt x="6671464" y="4835601"/>
                  <a:pt x="6536301" y="4811665"/>
                  <a:pt x="6512365" y="4835601"/>
                </a:cubicBezTo>
                <a:cubicBezTo>
                  <a:pt x="6399729" y="4865167"/>
                  <a:pt x="6571499" y="4915853"/>
                  <a:pt x="6667239" y="4924301"/>
                </a:cubicBezTo>
                <a:cubicBezTo>
                  <a:pt x="6798179" y="4904590"/>
                  <a:pt x="6861536" y="4979212"/>
                  <a:pt x="6691175" y="4974987"/>
                </a:cubicBezTo>
                <a:cubicBezTo>
                  <a:pt x="6791139" y="5052425"/>
                  <a:pt x="6603882" y="4967948"/>
                  <a:pt x="6578539" y="4970764"/>
                </a:cubicBezTo>
                <a:cubicBezTo>
                  <a:pt x="6663016" y="5029898"/>
                  <a:pt x="6579946" y="4993291"/>
                  <a:pt x="6586987" y="5066504"/>
                </a:cubicBezTo>
                <a:cubicBezTo>
                  <a:pt x="6553196" y="5043977"/>
                  <a:pt x="6433520" y="5081991"/>
                  <a:pt x="6371570" y="5046793"/>
                </a:cubicBezTo>
                <a:cubicBezTo>
                  <a:pt x="6285686" y="4914446"/>
                  <a:pt x="6353268" y="5156613"/>
                  <a:pt x="6270198" y="5097479"/>
                </a:cubicBezTo>
                <a:cubicBezTo>
                  <a:pt x="6237816" y="5114375"/>
                  <a:pt x="6143483" y="5110150"/>
                  <a:pt x="6095612" y="5056648"/>
                </a:cubicBezTo>
                <a:cubicBezTo>
                  <a:pt x="6047742" y="5067912"/>
                  <a:pt x="5942147" y="4996107"/>
                  <a:pt x="5957633" y="5091848"/>
                </a:cubicBezTo>
                <a:cubicBezTo>
                  <a:pt x="5846406" y="5112966"/>
                  <a:pt x="5647885" y="5152389"/>
                  <a:pt x="5549329" y="5048200"/>
                </a:cubicBezTo>
                <a:cubicBezTo>
                  <a:pt x="5509907" y="5045384"/>
                  <a:pt x="5376316" y="4789210"/>
                  <a:pt x="5419216" y="5037184"/>
                </a:cubicBezTo>
                <a:cubicBezTo>
                  <a:pt x="5405435" y="5090251"/>
                  <a:pt x="5433637" y="5220612"/>
                  <a:pt x="5443538" y="5420527"/>
                </a:cubicBezTo>
                <a:cubicBezTo>
                  <a:pt x="5476547" y="5566524"/>
                  <a:pt x="5452941" y="5652539"/>
                  <a:pt x="5316855" y="5635849"/>
                </a:cubicBezTo>
                <a:cubicBezTo>
                  <a:pt x="5141790" y="5647943"/>
                  <a:pt x="5148706" y="5638788"/>
                  <a:pt x="5155938" y="5481815"/>
                </a:cubicBezTo>
                <a:lnTo>
                  <a:pt x="5158239" y="5413630"/>
                </a:lnTo>
                <a:lnTo>
                  <a:pt x="5147349" y="5413910"/>
                </a:lnTo>
                <a:cubicBezTo>
                  <a:pt x="5106936" y="5406991"/>
                  <a:pt x="5009142" y="5367002"/>
                  <a:pt x="4989556" y="5369179"/>
                </a:cubicBezTo>
                <a:cubicBezTo>
                  <a:pt x="5094015" y="5442300"/>
                  <a:pt x="4991296" y="5397034"/>
                  <a:pt x="5000002" y="5487565"/>
                </a:cubicBezTo>
                <a:cubicBezTo>
                  <a:pt x="4958218" y="5459710"/>
                  <a:pt x="4810235" y="5506715"/>
                  <a:pt x="4733631" y="5463192"/>
                </a:cubicBezTo>
                <a:cubicBezTo>
                  <a:pt x="4627433" y="5299540"/>
                  <a:pt x="4711000" y="5598988"/>
                  <a:pt x="4608281" y="5525867"/>
                </a:cubicBezTo>
                <a:cubicBezTo>
                  <a:pt x="4568239" y="5546759"/>
                  <a:pt x="4451593" y="5541535"/>
                  <a:pt x="4392400" y="5475378"/>
                </a:cubicBezTo>
                <a:cubicBezTo>
                  <a:pt x="4333206" y="5489305"/>
                  <a:pt x="4202634" y="5400516"/>
                  <a:pt x="4221784" y="5518903"/>
                </a:cubicBezTo>
                <a:cubicBezTo>
                  <a:pt x="4084248" y="5545017"/>
                  <a:pt x="3838769" y="5593764"/>
                  <a:pt x="3716900" y="5464932"/>
                </a:cubicBezTo>
                <a:cubicBezTo>
                  <a:pt x="3668153" y="5461450"/>
                  <a:pt x="3502964" y="5144681"/>
                  <a:pt x="3556012" y="5451309"/>
                </a:cubicBezTo>
                <a:cubicBezTo>
                  <a:pt x="3538971" y="5516929"/>
                  <a:pt x="3573844" y="5678124"/>
                  <a:pt x="3586087" y="5925327"/>
                </a:cubicBezTo>
                <a:cubicBezTo>
                  <a:pt x="3626903" y="6105857"/>
                  <a:pt x="3597713" y="6212218"/>
                  <a:pt x="3429439" y="6191581"/>
                </a:cubicBezTo>
                <a:cubicBezTo>
                  <a:pt x="3182039" y="6208670"/>
                  <a:pt x="3228553" y="6191443"/>
                  <a:pt x="3233660" y="5906278"/>
                </a:cubicBezTo>
                <a:cubicBezTo>
                  <a:pt x="3238767" y="5735413"/>
                  <a:pt x="3311855" y="5413344"/>
                  <a:pt x="3288620" y="5337841"/>
                </a:cubicBezTo>
                <a:cubicBezTo>
                  <a:pt x="3224204" y="5127182"/>
                  <a:pt x="3124968" y="5473637"/>
                  <a:pt x="3046625" y="5386589"/>
                </a:cubicBezTo>
                <a:cubicBezTo>
                  <a:pt x="2935202" y="5491047"/>
                  <a:pt x="2804628" y="5522385"/>
                  <a:pt x="2640976" y="5576354"/>
                </a:cubicBezTo>
                <a:cubicBezTo>
                  <a:pt x="2658386" y="5384847"/>
                  <a:pt x="2454692" y="5661663"/>
                  <a:pt x="2473842" y="5524125"/>
                </a:cubicBezTo>
                <a:cubicBezTo>
                  <a:pt x="2462418" y="5504539"/>
                  <a:pt x="2135780" y="5611957"/>
                  <a:pt x="2183935" y="5467663"/>
                </a:cubicBezTo>
                <a:lnTo>
                  <a:pt x="2184849" y="5465670"/>
                </a:lnTo>
                <a:lnTo>
                  <a:pt x="2150410" y="5472083"/>
                </a:lnTo>
                <a:cubicBezTo>
                  <a:pt x="2034603" y="5492699"/>
                  <a:pt x="1869045" y="5511807"/>
                  <a:pt x="1781333" y="5419083"/>
                </a:cubicBezTo>
                <a:cubicBezTo>
                  <a:pt x="1741236" y="5416219"/>
                  <a:pt x="1605361" y="5155663"/>
                  <a:pt x="1648995" y="5407878"/>
                </a:cubicBezTo>
                <a:cubicBezTo>
                  <a:pt x="1634979" y="5461853"/>
                  <a:pt x="1663663" y="5594444"/>
                  <a:pt x="1673733" y="5797780"/>
                </a:cubicBezTo>
                <a:cubicBezTo>
                  <a:pt x="1707306" y="5946274"/>
                  <a:pt x="1683296" y="6033761"/>
                  <a:pt x="1544883" y="6016786"/>
                </a:cubicBezTo>
                <a:cubicBezTo>
                  <a:pt x="1341385" y="6030843"/>
                  <a:pt x="1379645" y="6016673"/>
                  <a:pt x="1383845" y="5782111"/>
                </a:cubicBezTo>
                <a:cubicBezTo>
                  <a:pt x="1388046" y="5641567"/>
                  <a:pt x="1448164" y="5376650"/>
                  <a:pt x="1429052" y="5314546"/>
                </a:cubicBezTo>
                <a:cubicBezTo>
                  <a:pt x="1376068" y="5141268"/>
                  <a:pt x="1294441" y="5426244"/>
                  <a:pt x="1230000" y="5354642"/>
                </a:cubicBezTo>
                <a:cubicBezTo>
                  <a:pt x="1138350" y="5440565"/>
                  <a:pt x="1030947" y="5466341"/>
                  <a:pt x="896336" y="5510734"/>
                </a:cubicBezTo>
                <a:cubicBezTo>
                  <a:pt x="910656" y="5353210"/>
                  <a:pt x="743109" y="5580904"/>
                  <a:pt x="758860" y="5467773"/>
                </a:cubicBezTo>
                <a:cubicBezTo>
                  <a:pt x="748837" y="5450588"/>
                  <a:pt x="443813" y="5552263"/>
                  <a:pt x="532599" y="5394739"/>
                </a:cubicBezTo>
                <a:cubicBezTo>
                  <a:pt x="462430" y="5443429"/>
                  <a:pt x="304906" y="5434836"/>
                  <a:pt x="442381" y="5357507"/>
                </a:cubicBezTo>
                <a:cubicBezTo>
                  <a:pt x="241896" y="5394739"/>
                  <a:pt x="402284" y="5288769"/>
                  <a:pt x="505391" y="5294497"/>
                </a:cubicBezTo>
                <a:cubicBezTo>
                  <a:pt x="410877" y="5280177"/>
                  <a:pt x="304906" y="5310249"/>
                  <a:pt x="223279" y="5277313"/>
                </a:cubicBezTo>
                <a:cubicBezTo>
                  <a:pt x="130198" y="5337458"/>
                  <a:pt x="188910" y="5235783"/>
                  <a:pt x="123037" y="5265856"/>
                </a:cubicBezTo>
                <a:cubicBezTo>
                  <a:pt x="121605" y="5217167"/>
                  <a:pt x="170295" y="5172773"/>
                  <a:pt x="58596" y="5221462"/>
                </a:cubicBezTo>
                <a:cubicBezTo>
                  <a:pt x="-136162" y="5247239"/>
                  <a:pt x="231871" y="5124084"/>
                  <a:pt x="57163" y="5132676"/>
                </a:cubicBezTo>
                <a:cubicBezTo>
                  <a:pt x="130198" y="5082556"/>
                  <a:pt x="236168" y="5042459"/>
                  <a:pt x="372211" y="5061074"/>
                </a:cubicBezTo>
                <a:cubicBezTo>
                  <a:pt x="439517" y="5128381"/>
                  <a:pt x="697284" y="4965129"/>
                  <a:pt x="528303" y="5022410"/>
                </a:cubicBezTo>
                <a:cubicBezTo>
                  <a:pt x="571264" y="4899255"/>
                  <a:pt x="468158" y="5022410"/>
                  <a:pt x="383667" y="5056779"/>
                </a:cubicBezTo>
                <a:cubicBezTo>
                  <a:pt x="436653" y="4973721"/>
                  <a:pt x="360755" y="4972288"/>
                  <a:pt x="312065" y="5013818"/>
                </a:cubicBezTo>
                <a:cubicBezTo>
                  <a:pt x="284857" y="4989473"/>
                  <a:pt x="240464" y="4933624"/>
                  <a:pt x="155974" y="4962265"/>
                </a:cubicBezTo>
                <a:cubicBezTo>
                  <a:pt x="264809" y="4874910"/>
                  <a:pt x="140221" y="4896391"/>
                  <a:pt x="77212" y="4912143"/>
                </a:cubicBezTo>
                <a:cubicBezTo>
                  <a:pt x="-108953" y="4870614"/>
                  <a:pt x="259081" y="4864886"/>
                  <a:pt x="104421" y="4806172"/>
                </a:cubicBezTo>
                <a:cubicBezTo>
                  <a:pt x="150246" y="4781828"/>
                  <a:pt x="549783" y="4811900"/>
                  <a:pt x="442381" y="4760347"/>
                </a:cubicBezTo>
                <a:cubicBezTo>
                  <a:pt x="416605" y="4714522"/>
                  <a:pt x="337842" y="4771803"/>
                  <a:pt x="292017" y="4701634"/>
                </a:cubicBezTo>
                <a:cubicBezTo>
                  <a:pt x="137357" y="4741731"/>
                  <a:pt x="376508" y="4605687"/>
                  <a:pt x="249056" y="4640056"/>
                </a:cubicBezTo>
                <a:cubicBezTo>
                  <a:pt x="87237" y="4632897"/>
                  <a:pt x="210392" y="4582775"/>
                  <a:pt x="294881" y="4588503"/>
                </a:cubicBezTo>
                <a:cubicBezTo>
                  <a:pt x="472453" y="4502581"/>
                  <a:pt x="163134" y="4535518"/>
                  <a:pt x="115877" y="4451027"/>
                </a:cubicBezTo>
                <a:cubicBezTo>
                  <a:pt x="177454" y="4369402"/>
                  <a:pt x="158838" y="4356513"/>
                  <a:pt x="57163" y="4356513"/>
                </a:cubicBezTo>
                <a:cubicBezTo>
                  <a:pt x="-108953" y="4273455"/>
                  <a:pt x="299178" y="4365105"/>
                  <a:pt x="148813" y="4296368"/>
                </a:cubicBezTo>
                <a:cubicBezTo>
                  <a:pt x="204664" y="4266296"/>
                  <a:pt x="310634" y="4269160"/>
                  <a:pt x="395123" y="4263431"/>
                </a:cubicBezTo>
                <a:cubicBezTo>
                  <a:pt x="476750" y="4322144"/>
                  <a:pt x="854807" y="4209014"/>
                  <a:pt x="711604" y="4181805"/>
                </a:cubicBezTo>
                <a:cubicBezTo>
                  <a:pt x="576993" y="4213309"/>
                  <a:pt x="754565" y="4082995"/>
                  <a:pt x="621385" y="4147436"/>
                </a:cubicBezTo>
                <a:cubicBezTo>
                  <a:pt x="562672" y="4075834"/>
                  <a:pt x="410877" y="4143140"/>
                  <a:pt x="383667" y="4058650"/>
                </a:cubicBezTo>
                <a:cubicBezTo>
                  <a:pt x="207528" y="4022850"/>
                  <a:pt x="489638" y="4011393"/>
                  <a:pt x="345003" y="3994209"/>
                </a:cubicBezTo>
                <a:cubicBezTo>
                  <a:pt x="165998" y="3948384"/>
                  <a:pt x="303473" y="3922607"/>
                  <a:pt x="403716" y="3956976"/>
                </a:cubicBezTo>
                <a:cubicBezTo>
                  <a:pt x="558375" y="3952679"/>
                  <a:pt x="724491" y="3969863"/>
                  <a:pt x="894904" y="3926902"/>
                </a:cubicBezTo>
                <a:cubicBezTo>
                  <a:pt x="1055292" y="3892534"/>
                  <a:pt x="914953" y="3835252"/>
                  <a:pt x="821870" y="3849573"/>
                </a:cubicBezTo>
                <a:cubicBezTo>
                  <a:pt x="804685" y="3762219"/>
                  <a:pt x="694419" y="3893966"/>
                  <a:pt x="700147" y="3795155"/>
                </a:cubicBezTo>
                <a:cubicBezTo>
                  <a:pt x="628546" y="3813772"/>
                  <a:pt x="585585" y="3775107"/>
                  <a:pt x="493935" y="3790860"/>
                </a:cubicBezTo>
                <a:cubicBezTo>
                  <a:pt x="532599" y="3709233"/>
                  <a:pt x="253353" y="3785132"/>
                  <a:pt x="312065" y="3713530"/>
                </a:cubicBezTo>
                <a:cubicBezTo>
                  <a:pt x="446677" y="3650520"/>
                  <a:pt x="204664" y="3661977"/>
                  <a:pt x="316362" y="3611855"/>
                </a:cubicBezTo>
                <a:cubicBezTo>
                  <a:pt x="506822" y="3570326"/>
                  <a:pt x="710171" y="3611855"/>
                  <a:pt x="897768" y="3558870"/>
                </a:cubicBezTo>
                <a:cubicBezTo>
                  <a:pt x="670074" y="3472948"/>
                  <a:pt x="1026651" y="3484404"/>
                  <a:pt x="1093956" y="3412802"/>
                </a:cubicBezTo>
                <a:cubicBezTo>
                  <a:pt x="1030947" y="3338337"/>
                  <a:pt x="987986" y="3448603"/>
                  <a:pt x="932137" y="3418531"/>
                </a:cubicBezTo>
                <a:cubicBezTo>
                  <a:pt x="864831" y="3399913"/>
                  <a:pt x="894904" y="3422826"/>
                  <a:pt x="817574" y="3451467"/>
                </a:cubicBezTo>
                <a:cubicBezTo>
                  <a:pt x="668643" y="3428554"/>
                  <a:pt x="538327" y="3415667"/>
                  <a:pt x="419469" y="3301104"/>
                </a:cubicBezTo>
                <a:cubicBezTo>
                  <a:pt x="501094" y="3225205"/>
                  <a:pt x="774613" y="3215182"/>
                  <a:pt x="917817" y="3149308"/>
                </a:cubicBezTo>
                <a:cubicBezTo>
                  <a:pt x="860535" y="3061953"/>
                  <a:pt x="996578" y="3073409"/>
                  <a:pt x="947889" y="3037609"/>
                </a:cubicBezTo>
                <a:cubicBezTo>
                  <a:pt x="803254" y="3155036"/>
                  <a:pt x="678666" y="3049066"/>
                  <a:pt x="539760" y="2966008"/>
                </a:cubicBezTo>
                <a:cubicBezTo>
                  <a:pt x="506822" y="2875789"/>
                  <a:pt x="1013762" y="2983192"/>
                  <a:pt x="787501" y="2882949"/>
                </a:cubicBezTo>
                <a:cubicBezTo>
                  <a:pt x="767452" y="2874357"/>
                  <a:pt x="539760" y="2774115"/>
                  <a:pt x="604200" y="2723993"/>
                </a:cubicBezTo>
                <a:cubicBezTo>
                  <a:pt x="760293" y="2660983"/>
                  <a:pt x="946458" y="2768387"/>
                  <a:pt x="1086797" y="2650960"/>
                </a:cubicBezTo>
                <a:cubicBezTo>
                  <a:pt x="1032380" y="2701080"/>
                  <a:pt x="920681" y="2514916"/>
                  <a:pt x="811846" y="2517780"/>
                </a:cubicBezTo>
                <a:cubicBezTo>
                  <a:pt x="755996" y="2503459"/>
                  <a:pt x="511119" y="2398922"/>
                  <a:pt x="605633" y="2376009"/>
                </a:cubicBezTo>
                <a:cubicBezTo>
                  <a:pt x="710171" y="2427562"/>
                  <a:pt x="668643" y="2312999"/>
                  <a:pt x="744540" y="2354528"/>
                </a:cubicBezTo>
                <a:cubicBezTo>
                  <a:pt x="894904" y="2450475"/>
                  <a:pt x="753132" y="2284359"/>
                  <a:pt x="844782" y="2285790"/>
                </a:cubicBezTo>
                <a:cubicBezTo>
                  <a:pt x="1055292" y="2318728"/>
                  <a:pt x="889176" y="2214188"/>
                  <a:pt x="787501" y="2185548"/>
                </a:cubicBezTo>
                <a:cubicBezTo>
                  <a:pt x="796093" y="2171227"/>
                  <a:pt x="692987" y="2099625"/>
                  <a:pt x="783206" y="2098194"/>
                </a:cubicBezTo>
                <a:cubicBezTo>
                  <a:pt x="847646" y="2025160"/>
                  <a:pt x="1093956" y="2148315"/>
                  <a:pt x="1003739" y="2053800"/>
                </a:cubicBezTo>
                <a:cubicBezTo>
                  <a:pt x="1138350" y="2093897"/>
                  <a:pt x="1318787" y="2092466"/>
                  <a:pt x="1413301" y="1949263"/>
                </a:cubicBezTo>
                <a:cubicBezTo>
                  <a:pt x="1398981" y="1904869"/>
                  <a:pt x="1135486" y="2093897"/>
                  <a:pt x="1063884" y="2007975"/>
                </a:cubicBezTo>
                <a:cubicBezTo>
                  <a:pt x="1244321" y="1847587"/>
                  <a:pt x="963642" y="2085305"/>
                  <a:pt x="935001" y="1947830"/>
                </a:cubicBezTo>
                <a:cubicBezTo>
                  <a:pt x="1103981" y="1837564"/>
                  <a:pt x="721627" y="2022296"/>
                  <a:pt x="887743" y="1889117"/>
                </a:cubicBezTo>
                <a:cubicBezTo>
                  <a:pt x="836190" y="1899140"/>
                  <a:pt x="585585" y="1833267"/>
                  <a:pt x="787501" y="1817515"/>
                </a:cubicBezTo>
                <a:cubicBezTo>
                  <a:pt x="854807" y="1702952"/>
                  <a:pt x="996578" y="1847587"/>
                  <a:pt x="1089661" y="1843292"/>
                </a:cubicBezTo>
                <a:cubicBezTo>
                  <a:pt x="1012331" y="1717273"/>
                  <a:pt x="1459126" y="1985063"/>
                  <a:pt x="1413301" y="1781714"/>
                </a:cubicBezTo>
                <a:cubicBezTo>
                  <a:pt x="1323082" y="1840428"/>
                  <a:pt x="1327379" y="1767393"/>
                  <a:pt x="1234296" y="1775985"/>
                </a:cubicBezTo>
                <a:cubicBezTo>
                  <a:pt x="1282985" y="1691496"/>
                  <a:pt x="1134053" y="1748777"/>
                  <a:pt x="1063884" y="1724432"/>
                </a:cubicBezTo>
                <a:cubicBezTo>
                  <a:pt x="914953" y="1672879"/>
                  <a:pt x="1242888" y="1659991"/>
                  <a:pt x="1046700" y="1591254"/>
                </a:cubicBezTo>
                <a:cubicBezTo>
                  <a:pt x="924976" y="1531108"/>
                  <a:pt x="1158399" y="1546860"/>
                  <a:pt x="1018059" y="1486714"/>
                </a:cubicBezTo>
                <a:cubicBezTo>
                  <a:pt x="1020923" y="1436594"/>
                  <a:pt x="1351723" y="1604141"/>
                  <a:pt x="1207088" y="1406520"/>
                </a:cubicBezTo>
                <a:cubicBezTo>
                  <a:pt x="1297305" y="1449481"/>
                  <a:pt x="1335971" y="1366423"/>
                  <a:pt x="1218544" y="1366423"/>
                </a:cubicBezTo>
                <a:cubicBezTo>
                  <a:pt x="1280121" y="1342079"/>
                  <a:pt x="1091092" y="1145890"/>
                  <a:pt x="1242888" y="1204604"/>
                </a:cubicBezTo>
                <a:cubicBezTo>
                  <a:pt x="1287282" y="1175963"/>
                  <a:pt x="1340266" y="1171667"/>
                  <a:pt x="1356019" y="1271909"/>
                </a:cubicBezTo>
                <a:cubicBezTo>
                  <a:pt x="1482039" y="1386472"/>
                  <a:pt x="1298738" y="1071424"/>
                  <a:pt x="1317354" y="1071424"/>
                </a:cubicBezTo>
                <a:cubicBezTo>
                  <a:pt x="1451965" y="1214628"/>
                  <a:pt x="1400412" y="1006983"/>
                  <a:pt x="1416165" y="923925"/>
                </a:cubicBezTo>
                <a:cubicBezTo>
                  <a:pt x="1519271" y="949702"/>
                  <a:pt x="1413301" y="1091473"/>
                  <a:pt x="1487767" y="1081449"/>
                </a:cubicBezTo>
                <a:cubicBezTo>
                  <a:pt x="1668203" y="964022"/>
                  <a:pt x="1506382" y="1120113"/>
                  <a:pt x="1480606" y="1201740"/>
                </a:cubicBezTo>
                <a:cubicBezTo>
                  <a:pt x="1446237" y="1397928"/>
                  <a:pt x="1537887" y="1118682"/>
                  <a:pt x="1589441" y="1191715"/>
                </a:cubicBezTo>
                <a:cubicBezTo>
                  <a:pt x="1663906" y="1175963"/>
                  <a:pt x="1779902" y="1117249"/>
                  <a:pt x="1662475" y="1231812"/>
                </a:cubicBezTo>
                <a:cubicBezTo>
                  <a:pt x="1825727" y="1277637"/>
                  <a:pt x="1629537" y="1284798"/>
                  <a:pt x="1572256" y="1291957"/>
                </a:cubicBezTo>
                <a:cubicBezTo>
                  <a:pt x="1682524" y="1296254"/>
                  <a:pt x="1722620" y="1405089"/>
                  <a:pt x="1580848" y="1397928"/>
                </a:cubicBezTo>
                <a:cubicBezTo>
                  <a:pt x="1449101" y="1276206"/>
                  <a:pt x="1433349" y="1612733"/>
                  <a:pt x="1546479" y="1591254"/>
                </a:cubicBezTo>
                <a:cubicBezTo>
                  <a:pt x="1643858" y="1469530"/>
                  <a:pt x="1718324" y="1367856"/>
                  <a:pt x="1871552" y="1362128"/>
                </a:cubicBezTo>
                <a:cubicBezTo>
                  <a:pt x="1788494" y="1438025"/>
                  <a:pt x="1977523" y="1486714"/>
                  <a:pt x="1835750" y="1538268"/>
                </a:cubicBezTo>
                <a:cubicBezTo>
                  <a:pt x="2029076" y="1608438"/>
                  <a:pt x="1746964" y="1634215"/>
                  <a:pt x="1764149" y="1685768"/>
                </a:cubicBezTo>
                <a:cubicBezTo>
                  <a:pt x="1904488" y="1704384"/>
                  <a:pt x="1838615" y="1730160"/>
                  <a:pt x="1755557" y="1800331"/>
                </a:cubicBezTo>
                <a:cubicBezTo>
                  <a:pt x="1772741" y="1783146"/>
                  <a:pt x="1997571" y="1851884"/>
                  <a:pt x="2077765" y="1916325"/>
                </a:cubicBezTo>
                <a:cubicBezTo>
                  <a:pt x="2037668" y="2038049"/>
                  <a:pt x="1900193" y="1920622"/>
                  <a:pt x="1860096" y="2006544"/>
                </a:cubicBezTo>
                <a:cubicBezTo>
                  <a:pt x="1774174" y="1874797"/>
                  <a:pt x="1679659" y="2083874"/>
                  <a:pt x="1625242" y="1926350"/>
                </a:cubicBezTo>
                <a:cubicBezTo>
                  <a:pt x="1630970" y="2045208"/>
                  <a:pt x="1536456" y="1963583"/>
                  <a:pt x="1522135" y="1899140"/>
                </a:cubicBezTo>
                <a:cubicBezTo>
                  <a:pt x="1427621" y="1932078"/>
                  <a:pt x="1646722" y="2026592"/>
                  <a:pt x="1689683" y="2049505"/>
                </a:cubicBezTo>
                <a:cubicBezTo>
                  <a:pt x="1731213" y="2189844"/>
                  <a:pt x="1958906" y="1942102"/>
                  <a:pt x="2039100" y="2113946"/>
                </a:cubicBezTo>
                <a:cubicBezTo>
                  <a:pt x="2104973" y="2060961"/>
                  <a:pt x="2432910" y="2138291"/>
                  <a:pt x="2215240" y="2164068"/>
                </a:cubicBezTo>
                <a:cubicBezTo>
                  <a:pt x="2229561" y="2222780"/>
                  <a:pt x="2112134" y="2284359"/>
                  <a:pt x="2021915" y="2218485"/>
                </a:cubicBezTo>
                <a:cubicBezTo>
                  <a:pt x="2157959" y="2288654"/>
                  <a:pt x="2016187" y="2308703"/>
                  <a:pt x="1950313" y="2242829"/>
                </a:cubicBezTo>
                <a:cubicBezTo>
                  <a:pt x="1951746" y="2367417"/>
                  <a:pt x="1792789" y="2265742"/>
                  <a:pt x="1725485" y="2271470"/>
                </a:cubicBezTo>
                <a:cubicBezTo>
                  <a:pt x="1798518" y="2403217"/>
                  <a:pt x="2007595" y="2434722"/>
                  <a:pt x="2126454" y="2324456"/>
                </a:cubicBezTo>
                <a:cubicBezTo>
                  <a:pt x="2135046" y="2428994"/>
                  <a:pt x="2242448" y="2321592"/>
                  <a:pt x="2292571" y="2370281"/>
                </a:cubicBezTo>
                <a:cubicBezTo>
                  <a:pt x="2422527" y="2371354"/>
                  <a:pt x="2355132" y="2391761"/>
                  <a:pt x="2300021" y="2431500"/>
                </a:cubicBezTo>
                <a:lnTo>
                  <a:pt x="2293389" y="2437073"/>
                </a:lnTo>
                <a:lnTo>
                  <a:pt x="2357703" y="2434619"/>
                </a:lnTo>
                <a:cubicBezTo>
                  <a:pt x="2504309" y="2435384"/>
                  <a:pt x="2680583" y="2457827"/>
                  <a:pt x="2508662" y="2381659"/>
                </a:cubicBezTo>
                <a:cubicBezTo>
                  <a:pt x="2484288" y="2371213"/>
                  <a:pt x="2207473" y="2249345"/>
                  <a:pt x="2285816" y="2188410"/>
                </a:cubicBezTo>
                <a:cubicBezTo>
                  <a:pt x="2475584" y="2111806"/>
                  <a:pt x="2701911" y="2242381"/>
                  <a:pt x="2872527" y="2099621"/>
                </a:cubicBezTo>
                <a:cubicBezTo>
                  <a:pt x="2806370" y="2160554"/>
                  <a:pt x="2670574" y="1934227"/>
                  <a:pt x="2538259" y="1937709"/>
                </a:cubicBezTo>
                <a:cubicBezTo>
                  <a:pt x="2470360" y="1920299"/>
                  <a:pt x="2172654" y="1793208"/>
                  <a:pt x="2287558" y="1765353"/>
                </a:cubicBezTo>
                <a:cubicBezTo>
                  <a:pt x="2414649" y="1828028"/>
                  <a:pt x="2364161" y="1688750"/>
                  <a:pt x="2456432" y="1739237"/>
                </a:cubicBezTo>
                <a:cubicBezTo>
                  <a:pt x="2639236" y="1855884"/>
                  <a:pt x="2466878" y="1653930"/>
                  <a:pt x="2578301" y="1655670"/>
                </a:cubicBezTo>
                <a:cubicBezTo>
                  <a:pt x="2834225" y="1695713"/>
                  <a:pt x="2632272" y="1568621"/>
                  <a:pt x="2508662" y="1533802"/>
                </a:cubicBezTo>
                <a:cubicBezTo>
                  <a:pt x="2519107" y="1516392"/>
                  <a:pt x="2393757" y="1429343"/>
                  <a:pt x="2503439" y="1427603"/>
                </a:cubicBezTo>
                <a:cubicBezTo>
                  <a:pt x="2581783" y="1338812"/>
                  <a:pt x="2881231" y="1488536"/>
                  <a:pt x="2771550" y="1373632"/>
                </a:cubicBezTo>
                <a:cubicBezTo>
                  <a:pt x="2935202" y="1422379"/>
                  <a:pt x="3154565" y="1420639"/>
                  <a:pt x="3269470" y="1246541"/>
                </a:cubicBezTo>
                <a:cubicBezTo>
                  <a:pt x="3252060" y="1192570"/>
                  <a:pt x="2931720" y="1422379"/>
                  <a:pt x="2844671" y="1317920"/>
                </a:cubicBezTo>
                <a:cubicBezTo>
                  <a:pt x="3064034" y="1122931"/>
                  <a:pt x="2722803" y="1411933"/>
                  <a:pt x="2687983" y="1244799"/>
                </a:cubicBezTo>
                <a:cubicBezTo>
                  <a:pt x="2893419" y="1110745"/>
                  <a:pt x="2428577" y="1335330"/>
                  <a:pt x="2630530" y="1173420"/>
                </a:cubicBezTo>
                <a:cubicBezTo>
                  <a:pt x="2567855" y="1185606"/>
                  <a:pt x="2263185" y="1105521"/>
                  <a:pt x="2508662" y="1086371"/>
                </a:cubicBezTo>
                <a:cubicBezTo>
                  <a:pt x="2590489" y="947093"/>
                  <a:pt x="2762844" y="1122931"/>
                  <a:pt x="2876009" y="1117709"/>
                </a:cubicBezTo>
                <a:cubicBezTo>
                  <a:pt x="2781996" y="964502"/>
                  <a:pt x="3325181" y="1290065"/>
                  <a:pt x="3269470" y="1042846"/>
                </a:cubicBezTo>
                <a:cubicBezTo>
                  <a:pt x="3159787" y="1114227"/>
                  <a:pt x="3165011" y="1025436"/>
                  <a:pt x="3051847" y="1035882"/>
                </a:cubicBezTo>
                <a:cubicBezTo>
                  <a:pt x="3111040" y="933165"/>
                  <a:pt x="2929978" y="1002804"/>
                  <a:pt x="2844671" y="973206"/>
                </a:cubicBezTo>
                <a:cubicBezTo>
                  <a:pt x="2663609" y="910531"/>
                  <a:pt x="3062293" y="894863"/>
                  <a:pt x="2823779" y="811296"/>
                </a:cubicBezTo>
                <a:cubicBezTo>
                  <a:pt x="2675795" y="738175"/>
                  <a:pt x="2959576" y="757325"/>
                  <a:pt x="2788960" y="684204"/>
                </a:cubicBezTo>
                <a:cubicBezTo>
                  <a:pt x="2792442" y="623271"/>
                  <a:pt x="3194607" y="826964"/>
                  <a:pt x="3018769" y="586709"/>
                </a:cubicBezTo>
                <a:cubicBezTo>
                  <a:pt x="3128450" y="638938"/>
                  <a:pt x="3175457" y="537962"/>
                  <a:pt x="3032697" y="537962"/>
                </a:cubicBezTo>
                <a:cubicBezTo>
                  <a:pt x="3107558" y="508366"/>
                  <a:pt x="2877749" y="269851"/>
                  <a:pt x="3062293" y="341232"/>
                </a:cubicBezTo>
                <a:cubicBezTo>
                  <a:pt x="3116264" y="306412"/>
                  <a:pt x="3180679" y="301189"/>
                  <a:pt x="3199831" y="423057"/>
                </a:cubicBezTo>
                <a:cubicBezTo>
                  <a:pt x="3353037" y="562335"/>
                  <a:pt x="3130192" y="179320"/>
                  <a:pt x="3152823" y="179320"/>
                </a:cubicBezTo>
                <a:cubicBezTo>
                  <a:pt x="3316475" y="353418"/>
                  <a:pt x="3253800" y="100977"/>
                  <a:pt x="3272952" y="0"/>
                </a:cubicBezTo>
                <a:close/>
              </a:path>
            </a:pathLst>
          </a:custGeom>
          <a:solidFill>
            <a:schemeClr val="bg1">
              <a:lumMod val="95000"/>
            </a:schemeClr>
          </a:solidFill>
        </p:spPr>
        <p:txBody>
          <a:bodyPr wrap="square" lIns="68574" tIns="34289" rIns="68574" bIns="34289" anchor="ctr">
            <a:noAutofit/>
          </a:bodyPr>
          <a:lstStyle>
            <a:lvl1pPr marL="0" indent="0" algn="ctr">
              <a:buNone/>
              <a:defRPr sz="900" baseline="0">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a:t>
            </a:r>
            <a:endParaRPr lang="ko-KR" altLang="en-US" dirty="0"/>
          </a:p>
        </p:txBody>
      </p:sp>
      <p:sp>
        <p:nvSpPr>
          <p:cNvPr id="11" name="Graphic 47"/>
          <p:cNvSpPr/>
          <p:nvPr userDrawn="1"/>
        </p:nvSpPr>
        <p:spPr>
          <a:xfrm>
            <a:off x="7219315" y="3047557"/>
            <a:ext cx="1135856" cy="1703785"/>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74" tIns="34289" rIns="68574" bIns="34289" rtlCol="0" anchor="ctr"/>
          <a:lstStyle/>
          <a:p>
            <a:pPr defTabSz="685256"/>
            <a:endParaRPr lang="en-US" sz="1400">
              <a:solidFill>
                <a:prstClr val="black"/>
              </a:solidFill>
            </a:endParaRPr>
          </a:p>
        </p:txBody>
      </p:sp>
      <p:sp>
        <p:nvSpPr>
          <p:cNvPr id="12" name="Graphic 47"/>
          <p:cNvSpPr/>
          <p:nvPr userDrawn="1"/>
        </p:nvSpPr>
        <p:spPr>
          <a:xfrm>
            <a:off x="7966426" y="3600032"/>
            <a:ext cx="885752" cy="132862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74" tIns="34289" rIns="68574" bIns="34289" rtlCol="0" anchor="ctr"/>
          <a:lstStyle/>
          <a:p>
            <a:pPr defTabSz="685256"/>
            <a:endParaRPr lang="en-US" sz="1400">
              <a:solidFill>
                <a:prstClr val="black"/>
              </a:solidFill>
            </a:endParaRPr>
          </a:p>
        </p:txBody>
      </p:sp>
      <p:sp>
        <p:nvSpPr>
          <p:cNvPr id="13" name="Freeform: Shape 12"/>
          <p:cNvSpPr/>
          <p:nvPr userDrawn="1"/>
        </p:nvSpPr>
        <p:spPr>
          <a:xfrm>
            <a:off x="8831117" y="4012375"/>
            <a:ext cx="312887" cy="841914"/>
          </a:xfrm>
          <a:custGeom>
            <a:avLst/>
            <a:gdLst>
              <a:gd name="connsiteX0" fmla="*/ 150537 w 417182"/>
              <a:gd name="connsiteY0" fmla="*/ 987116 h 1122552"/>
              <a:gd name="connsiteX1" fmla="*/ 150537 w 417182"/>
              <a:gd name="connsiteY1" fmla="*/ 987116 h 1122552"/>
              <a:gd name="connsiteX2" fmla="*/ 184647 w 417182"/>
              <a:gd name="connsiteY2" fmla="*/ 867904 h 1122552"/>
              <a:gd name="connsiteX3" fmla="*/ 184647 w 417182"/>
              <a:gd name="connsiteY3" fmla="*/ 867904 h 1122552"/>
              <a:gd name="connsiteX4" fmla="*/ 106436 w 417182"/>
              <a:gd name="connsiteY4" fmla="*/ 864804 h 1122552"/>
              <a:gd name="connsiteX5" fmla="*/ 167075 w 417182"/>
              <a:gd name="connsiteY5" fmla="*/ 875140 h 1122552"/>
              <a:gd name="connsiteX6" fmla="*/ 106436 w 417182"/>
              <a:gd name="connsiteY6" fmla="*/ 864804 h 1122552"/>
              <a:gd name="connsiteX7" fmla="*/ 52342 w 417182"/>
              <a:gd name="connsiteY7" fmla="*/ 839997 h 1122552"/>
              <a:gd name="connsiteX8" fmla="*/ 52342 w 417182"/>
              <a:gd name="connsiteY8" fmla="*/ 839997 h 1122552"/>
              <a:gd name="connsiteX9" fmla="*/ 271472 w 417182"/>
              <a:gd name="connsiteY9" fmla="*/ 512336 h 1122552"/>
              <a:gd name="connsiteX10" fmla="*/ 271472 w 417182"/>
              <a:gd name="connsiteY10" fmla="*/ 512336 h 1122552"/>
              <a:gd name="connsiteX11" fmla="*/ 313851 w 417182"/>
              <a:gd name="connsiteY11" fmla="*/ 324560 h 1122552"/>
              <a:gd name="connsiteX12" fmla="*/ 313851 w 417182"/>
              <a:gd name="connsiteY12" fmla="*/ 324560 h 1122552"/>
              <a:gd name="connsiteX13" fmla="*/ 243908 w 417182"/>
              <a:gd name="connsiteY13" fmla="*/ 324560 h 1122552"/>
              <a:gd name="connsiteX14" fmla="*/ 278707 w 417182"/>
              <a:gd name="connsiteY14" fmla="*/ 339720 h 1122552"/>
              <a:gd name="connsiteX15" fmla="*/ 243908 w 417182"/>
              <a:gd name="connsiteY15" fmla="*/ 324560 h 1122552"/>
              <a:gd name="connsiteX16" fmla="*/ 330733 w 417182"/>
              <a:gd name="connsiteY16" fmla="*/ 318703 h 1122552"/>
              <a:gd name="connsiteX17" fmla="*/ 330733 w 417182"/>
              <a:gd name="connsiteY17" fmla="*/ 318703 h 1122552"/>
              <a:gd name="connsiteX18" fmla="*/ 345204 w 417182"/>
              <a:gd name="connsiteY18" fmla="*/ 311123 h 1122552"/>
              <a:gd name="connsiteX19" fmla="*/ 345204 w 417182"/>
              <a:gd name="connsiteY19" fmla="*/ 311123 h 1122552"/>
              <a:gd name="connsiteX20" fmla="*/ 371045 w 417182"/>
              <a:gd name="connsiteY20" fmla="*/ 272534 h 1122552"/>
              <a:gd name="connsiteX21" fmla="*/ 369322 w 417182"/>
              <a:gd name="connsiteY21" fmla="*/ 279769 h 1122552"/>
              <a:gd name="connsiteX22" fmla="*/ 371045 w 417182"/>
              <a:gd name="connsiteY22" fmla="*/ 272534 h 1122552"/>
              <a:gd name="connsiteX23" fmla="*/ 399297 w 417182"/>
              <a:gd name="connsiteY23" fmla="*/ 215684 h 1122552"/>
              <a:gd name="connsiteX24" fmla="*/ 399297 w 417182"/>
              <a:gd name="connsiteY24" fmla="*/ 215684 h 1122552"/>
              <a:gd name="connsiteX25" fmla="*/ 362431 w 417182"/>
              <a:gd name="connsiteY25" fmla="*/ 208794 h 1122552"/>
              <a:gd name="connsiteX26" fmla="*/ 369667 w 417182"/>
              <a:gd name="connsiteY26" fmla="*/ 214306 h 1122552"/>
              <a:gd name="connsiteX27" fmla="*/ 362431 w 417182"/>
              <a:gd name="connsiteY27" fmla="*/ 208794 h 1122552"/>
              <a:gd name="connsiteX28" fmla="*/ 401365 w 417182"/>
              <a:gd name="connsiteY28" fmla="*/ 167448 h 1122552"/>
              <a:gd name="connsiteX29" fmla="*/ 383104 w 417182"/>
              <a:gd name="connsiteY29" fmla="*/ 182264 h 1122552"/>
              <a:gd name="connsiteX30" fmla="*/ 401365 w 417182"/>
              <a:gd name="connsiteY30" fmla="*/ 167448 h 1122552"/>
              <a:gd name="connsiteX31" fmla="*/ 309716 w 417182"/>
              <a:gd name="connsiteY31" fmla="*/ 143675 h 1122552"/>
              <a:gd name="connsiteX32" fmla="*/ 314540 w 417182"/>
              <a:gd name="connsiteY32" fmla="*/ 155045 h 1122552"/>
              <a:gd name="connsiteX33" fmla="*/ 309716 w 417182"/>
              <a:gd name="connsiteY33" fmla="*/ 143675 h 1122552"/>
              <a:gd name="connsiteX34" fmla="*/ 317985 w 417182"/>
              <a:gd name="connsiteY34" fmla="*/ 101296 h 1122552"/>
              <a:gd name="connsiteX35" fmla="*/ 325909 w 417182"/>
              <a:gd name="connsiteY35" fmla="*/ 115767 h 1122552"/>
              <a:gd name="connsiteX36" fmla="*/ 317985 w 417182"/>
              <a:gd name="connsiteY36" fmla="*/ 101296 h 1122552"/>
              <a:gd name="connsiteX37" fmla="*/ 340725 w 417182"/>
              <a:gd name="connsiteY37" fmla="*/ 0 h 1122552"/>
              <a:gd name="connsiteX38" fmla="*/ 357952 w 417182"/>
              <a:gd name="connsiteY38" fmla="*/ 37900 h 1122552"/>
              <a:gd name="connsiteX39" fmla="*/ 356229 w 417182"/>
              <a:gd name="connsiteY39" fmla="*/ 66842 h 1122552"/>
              <a:gd name="connsiteX40" fmla="*/ 382414 w 417182"/>
              <a:gd name="connsiteY40" fmla="*/ 64430 h 1122552"/>
              <a:gd name="connsiteX41" fmla="*/ 399986 w 417182"/>
              <a:gd name="connsiteY41" fmla="*/ 74077 h 1122552"/>
              <a:gd name="connsiteX42" fmla="*/ 378280 w 417182"/>
              <a:gd name="connsiteY42" fmla="*/ 88548 h 1122552"/>
              <a:gd name="connsiteX43" fmla="*/ 380347 w 417182"/>
              <a:gd name="connsiteY43" fmla="*/ 114044 h 1122552"/>
              <a:gd name="connsiteX44" fmla="*/ 372078 w 417182"/>
              <a:gd name="connsiteY44" fmla="*/ 160557 h 1122552"/>
              <a:gd name="connsiteX45" fmla="*/ 406145 w 417182"/>
              <a:gd name="connsiteY45" fmla="*/ 122529 h 1122552"/>
              <a:gd name="connsiteX46" fmla="*/ 417182 w 417182"/>
              <a:gd name="connsiteY46" fmla="*/ 118254 h 1122552"/>
              <a:gd name="connsiteX47" fmla="*/ 417182 w 417182"/>
              <a:gd name="connsiteY47" fmla="*/ 252973 h 1122552"/>
              <a:gd name="connsiteX48" fmla="*/ 416438 w 417182"/>
              <a:gd name="connsiteY48" fmla="*/ 253154 h 1122552"/>
              <a:gd name="connsiteX49" fmla="*/ 391028 w 417182"/>
              <a:gd name="connsiteY49" fmla="*/ 241181 h 1122552"/>
              <a:gd name="connsiteX50" fmla="*/ 366221 w 417182"/>
              <a:gd name="connsiteY50" fmla="*/ 234634 h 1122552"/>
              <a:gd name="connsiteX51" fmla="*/ 406532 w 417182"/>
              <a:gd name="connsiteY51" fmla="*/ 270811 h 1122552"/>
              <a:gd name="connsiteX52" fmla="*/ 417182 w 417182"/>
              <a:gd name="connsiteY52" fmla="*/ 278708 h 1122552"/>
              <a:gd name="connsiteX53" fmla="*/ 417182 w 417182"/>
              <a:gd name="connsiteY53" fmla="*/ 324555 h 1122552"/>
              <a:gd name="connsiteX54" fmla="*/ 415146 w 417182"/>
              <a:gd name="connsiteY54" fmla="*/ 324215 h 1122552"/>
              <a:gd name="connsiteX55" fmla="*/ 417182 w 417182"/>
              <a:gd name="connsiteY55" fmla="*/ 326321 h 1122552"/>
              <a:gd name="connsiteX56" fmla="*/ 417182 w 417182"/>
              <a:gd name="connsiteY56" fmla="*/ 395968 h 1122552"/>
              <a:gd name="connsiteX57" fmla="*/ 405154 w 417182"/>
              <a:gd name="connsiteY57" fmla="*/ 393469 h 1122552"/>
              <a:gd name="connsiteX58" fmla="*/ 417182 w 417182"/>
              <a:gd name="connsiteY58" fmla="*/ 403573 h 1122552"/>
              <a:gd name="connsiteX59" fmla="*/ 417182 w 417182"/>
              <a:gd name="connsiteY59" fmla="*/ 1076079 h 1122552"/>
              <a:gd name="connsiteX60" fmla="*/ 408643 w 417182"/>
              <a:gd name="connsiteY60" fmla="*/ 1072003 h 1122552"/>
              <a:gd name="connsiteX61" fmla="*/ 402398 w 417182"/>
              <a:gd name="connsiteY61" fmla="*/ 1090135 h 1122552"/>
              <a:gd name="connsiteX62" fmla="*/ 364154 w 417182"/>
              <a:gd name="connsiteY62" fmla="*/ 1119765 h 1122552"/>
              <a:gd name="connsiteX63" fmla="*/ 343826 w 417182"/>
              <a:gd name="connsiteY63" fmla="*/ 1056370 h 1122552"/>
              <a:gd name="connsiteX64" fmla="*/ 295934 w 417182"/>
              <a:gd name="connsiteY64" fmla="*/ 1066017 h 1122552"/>
              <a:gd name="connsiteX65" fmla="*/ 215656 w 417182"/>
              <a:gd name="connsiteY65" fmla="*/ 1103572 h 1122552"/>
              <a:gd name="connsiteX66" fmla="*/ 182579 w 417182"/>
              <a:gd name="connsiteY66" fmla="*/ 1093235 h 1122552"/>
              <a:gd name="connsiteX67" fmla="*/ 128142 w 417182"/>
              <a:gd name="connsiteY67" fmla="*/ 1075664 h 1122552"/>
              <a:gd name="connsiteX68" fmla="*/ 106436 w 417182"/>
              <a:gd name="connsiteY68" fmla="*/ 1066706 h 1122552"/>
              <a:gd name="connsiteX69" fmla="*/ 121595 w 417182"/>
              <a:gd name="connsiteY69" fmla="*/ 1051546 h 1122552"/>
              <a:gd name="connsiteX70" fmla="*/ 53720 w 417182"/>
              <a:gd name="connsiteY70" fmla="*/ 1047411 h 1122552"/>
              <a:gd name="connsiteX71" fmla="*/ 29602 w 417182"/>
              <a:gd name="connsiteY71" fmla="*/ 1044655 h 1122552"/>
              <a:gd name="connsiteX72" fmla="*/ 14098 w 417182"/>
              <a:gd name="connsiteY72" fmla="*/ 1033974 h 1122552"/>
              <a:gd name="connsiteX73" fmla="*/ 13753 w 417182"/>
              <a:gd name="connsiteY73" fmla="*/ 1012612 h 1122552"/>
              <a:gd name="connsiteX74" fmla="*/ 89553 w 417182"/>
              <a:gd name="connsiteY74" fmla="*/ 995385 h 1122552"/>
              <a:gd name="connsiteX75" fmla="*/ 127108 w 417182"/>
              <a:gd name="connsiteY75" fmla="*/ 986083 h 1122552"/>
              <a:gd name="connsiteX76" fmla="*/ 92309 w 417182"/>
              <a:gd name="connsiteY76" fmla="*/ 994352 h 1122552"/>
              <a:gd name="connsiteX77" fmla="*/ 75082 w 417182"/>
              <a:gd name="connsiteY77" fmla="*/ 984016 h 1122552"/>
              <a:gd name="connsiteX78" fmla="*/ 37527 w 417182"/>
              <a:gd name="connsiteY78" fmla="*/ 971612 h 1122552"/>
              <a:gd name="connsiteX79" fmla="*/ 18577 w 417182"/>
              <a:gd name="connsiteY79" fmla="*/ 959553 h 1122552"/>
              <a:gd name="connsiteX80" fmla="*/ 25123 w 417182"/>
              <a:gd name="connsiteY80" fmla="*/ 934057 h 1122552"/>
              <a:gd name="connsiteX81" fmla="*/ 106436 w 417182"/>
              <a:gd name="connsiteY81" fmla="*/ 923031 h 1122552"/>
              <a:gd name="connsiteX82" fmla="*/ 70258 w 417182"/>
              <a:gd name="connsiteY82" fmla="*/ 908905 h 1122552"/>
              <a:gd name="connsiteX83" fmla="*/ 59922 w 417182"/>
              <a:gd name="connsiteY83" fmla="*/ 894090 h 1122552"/>
              <a:gd name="connsiteX84" fmla="*/ 70947 w 417182"/>
              <a:gd name="connsiteY84" fmla="*/ 881686 h 1122552"/>
              <a:gd name="connsiteX85" fmla="*/ 27880 w 417182"/>
              <a:gd name="connsiteY85" fmla="*/ 848610 h 1122552"/>
              <a:gd name="connsiteX86" fmla="*/ 13753 w 417182"/>
              <a:gd name="connsiteY86" fmla="*/ 825870 h 1122552"/>
              <a:gd name="connsiteX87" fmla="*/ 35804 w 417182"/>
              <a:gd name="connsiteY87" fmla="*/ 811399 h 1122552"/>
              <a:gd name="connsiteX88" fmla="*/ 95065 w 417182"/>
              <a:gd name="connsiteY88" fmla="*/ 803475 h 1122552"/>
              <a:gd name="connsiteX89" fmla="*/ 171210 w 417182"/>
              <a:gd name="connsiteY89" fmla="*/ 783836 h 1122552"/>
              <a:gd name="connsiteX90" fmla="*/ 149503 w 417182"/>
              <a:gd name="connsiteY90" fmla="*/ 775567 h 1122552"/>
              <a:gd name="connsiteX91" fmla="*/ 92309 w 417182"/>
              <a:gd name="connsiteY91" fmla="*/ 754205 h 1122552"/>
              <a:gd name="connsiteX92" fmla="*/ 83007 w 417182"/>
              <a:gd name="connsiteY92" fmla="*/ 738701 h 1122552"/>
              <a:gd name="connsiteX93" fmla="*/ 97133 w 417182"/>
              <a:gd name="connsiteY93" fmla="*/ 729743 h 1122552"/>
              <a:gd name="connsiteX94" fmla="*/ 215311 w 417182"/>
              <a:gd name="connsiteY94" fmla="*/ 722507 h 1122552"/>
              <a:gd name="connsiteX95" fmla="*/ 197739 w 417182"/>
              <a:gd name="connsiteY95" fmla="*/ 703902 h 1122552"/>
              <a:gd name="connsiteX96" fmla="*/ 168453 w 417182"/>
              <a:gd name="connsiteY96" fmla="*/ 690809 h 1122552"/>
              <a:gd name="connsiteX97" fmla="*/ 118839 w 417182"/>
              <a:gd name="connsiteY97" fmla="*/ 689776 h 1122552"/>
              <a:gd name="connsiteX98" fmla="*/ 75082 w 417182"/>
              <a:gd name="connsiteY98" fmla="*/ 671170 h 1122552"/>
              <a:gd name="connsiteX99" fmla="*/ 76116 w 417182"/>
              <a:gd name="connsiteY99" fmla="*/ 646708 h 1122552"/>
              <a:gd name="connsiteX100" fmla="*/ 216000 w 417182"/>
              <a:gd name="connsiteY100" fmla="*/ 633960 h 1122552"/>
              <a:gd name="connsiteX101" fmla="*/ 263203 w 417182"/>
              <a:gd name="connsiteY101" fmla="*/ 598816 h 1122552"/>
              <a:gd name="connsiteX102" fmla="*/ 224269 w 417182"/>
              <a:gd name="connsiteY102" fmla="*/ 600194 h 1122552"/>
              <a:gd name="connsiteX103" fmla="*/ 196706 w 417182"/>
              <a:gd name="connsiteY103" fmla="*/ 608119 h 1122552"/>
              <a:gd name="connsiteX104" fmla="*/ 100923 w 417182"/>
              <a:gd name="connsiteY104" fmla="*/ 571942 h 1122552"/>
              <a:gd name="connsiteX105" fmla="*/ 220824 w 417182"/>
              <a:gd name="connsiteY105" fmla="*/ 535420 h 1122552"/>
              <a:gd name="connsiteX106" fmla="*/ 228059 w 417182"/>
              <a:gd name="connsiteY106" fmla="*/ 508546 h 1122552"/>
              <a:gd name="connsiteX107" fmla="*/ 129865 w 417182"/>
              <a:gd name="connsiteY107" fmla="*/ 491319 h 1122552"/>
              <a:gd name="connsiteX108" fmla="*/ 189470 w 417182"/>
              <a:gd name="connsiteY108" fmla="*/ 471335 h 1122552"/>
              <a:gd name="connsiteX109" fmla="*/ 145369 w 417182"/>
              <a:gd name="connsiteY109" fmla="*/ 433091 h 1122552"/>
              <a:gd name="connsiteX110" fmla="*/ 261480 w 417182"/>
              <a:gd name="connsiteY110" fmla="*/ 415519 h 1122552"/>
              <a:gd name="connsiteX111" fmla="*/ 195328 w 417182"/>
              <a:gd name="connsiteY111" fmla="*/ 383477 h 1122552"/>
              <a:gd name="connsiteX112" fmla="*/ 145714 w 417182"/>
              <a:gd name="connsiteY112" fmla="*/ 349367 h 1122552"/>
              <a:gd name="connsiteX113" fmla="*/ 179134 w 417182"/>
              <a:gd name="connsiteY113" fmla="*/ 344199 h 1122552"/>
              <a:gd name="connsiteX114" fmla="*/ 203252 w 417182"/>
              <a:gd name="connsiteY114" fmla="*/ 327661 h 1122552"/>
              <a:gd name="connsiteX115" fmla="*/ 189470 w 417182"/>
              <a:gd name="connsiteY115" fmla="*/ 303543 h 1122552"/>
              <a:gd name="connsiteX116" fmla="*/ 188437 w 417182"/>
              <a:gd name="connsiteY116" fmla="*/ 282526 h 1122552"/>
              <a:gd name="connsiteX117" fmla="*/ 241497 w 417182"/>
              <a:gd name="connsiteY117" fmla="*/ 271845 h 1122552"/>
              <a:gd name="connsiteX118" fmla="*/ 340036 w 417182"/>
              <a:gd name="connsiteY118" fmla="*/ 246693 h 1122552"/>
              <a:gd name="connsiteX119" fmla="*/ 255967 w 417182"/>
              <a:gd name="connsiteY119" fmla="*/ 260819 h 1122552"/>
              <a:gd name="connsiteX120" fmla="*/ 224958 w 417182"/>
              <a:gd name="connsiteY120" fmla="*/ 246349 h 1122552"/>
              <a:gd name="connsiteX121" fmla="*/ 213588 w 417182"/>
              <a:gd name="connsiteY121" fmla="*/ 232222 h 1122552"/>
              <a:gd name="connsiteX122" fmla="*/ 189470 w 417182"/>
              <a:gd name="connsiteY122" fmla="*/ 214995 h 1122552"/>
              <a:gd name="connsiteX123" fmla="*/ 262169 w 417182"/>
              <a:gd name="connsiteY123" fmla="*/ 221197 h 1122552"/>
              <a:gd name="connsiteX124" fmla="*/ 340036 w 417182"/>
              <a:gd name="connsiteY124" fmla="*/ 206382 h 1122552"/>
              <a:gd name="connsiteX125" fmla="*/ 296968 w 417182"/>
              <a:gd name="connsiteY125" fmla="*/ 205003 h 1122552"/>
              <a:gd name="connsiteX126" fmla="*/ 255967 w 417182"/>
              <a:gd name="connsiteY126" fmla="*/ 192600 h 1122552"/>
              <a:gd name="connsiteX127" fmla="*/ 251833 w 417182"/>
              <a:gd name="connsiteY127" fmla="*/ 160557 h 1122552"/>
              <a:gd name="connsiteX128" fmla="*/ 244942 w 417182"/>
              <a:gd name="connsiteY128" fmla="*/ 135406 h 1122552"/>
              <a:gd name="connsiteX129" fmla="*/ 290422 w 417182"/>
              <a:gd name="connsiteY129" fmla="*/ 116111 h 1122552"/>
              <a:gd name="connsiteX130" fmla="*/ 293178 w 417182"/>
              <a:gd name="connsiteY130" fmla="*/ 106464 h 1122552"/>
              <a:gd name="connsiteX131" fmla="*/ 299035 w 417182"/>
              <a:gd name="connsiteY131" fmla="*/ 67531 h 1122552"/>
              <a:gd name="connsiteX132" fmla="*/ 326254 w 417182"/>
              <a:gd name="connsiteY132" fmla="*/ 83724 h 1122552"/>
              <a:gd name="connsiteX133" fmla="*/ 316951 w 417182"/>
              <a:gd name="connsiteY133" fmla="*/ 35488 h 1122552"/>
              <a:gd name="connsiteX134" fmla="*/ 340725 w 417182"/>
              <a:gd name="connsiteY134" fmla="*/ 0 h 11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417182" h="1122552">
                <a:moveTo>
                  <a:pt x="150537" y="987116"/>
                </a:moveTo>
                <a:cubicBezTo>
                  <a:pt x="135377" y="992285"/>
                  <a:pt x="160529" y="993318"/>
                  <a:pt x="150537" y="987116"/>
                </a:cubicBezTo>
                <a:close/>
                <a:moveTo>
                  <a:pt x="184647" y="867904"/>
                </a:moveTo>
                <a:cubicBezTo>
                  <a:pt x="162252" y="871005"/>
                  <a:pt x="195672" y="873073"/>
                  <a:pt x="184647" y="867904"/>
                </a:cubicBezTo>
                <a:close/>
                <a:moveTo>
                  <a:pt x="106436" y="864804"/>
                </a:moveTo>
                <a:cubicBezTo>
                  <a:pt x="70603" y="896157"/>
                  <a:pt x="177067" y="878930"/>
                  <a:pt x="167075" y="875140"/>
                </a:cubicBezTo>
                <a:cubicBezTo>
                  <a:pt x="146058" y="867215"/>
                  <a:pt x="121595" y="882031"/>
                  <a:pt x="106436" y="864804"/>
                </a:cubicBezTo>
                <a:close/>
                <a:moveTo>
                  <a:pt x="52342" y="839997"/>
                </a:moveTo>
                <a:cubicBezTo>
                  <a:pt x="30636" y="842408"/>
                  <a:pt x="59578" y="848266"/>
                  <a:pt x="52342" y="839997"/>
                </a:cubicBezTo>
                <a:close/>
                <a:moveTo>
                  <a:pt x="271472" y="512336"/>
                </a:moveTo>
                <a:cubicBezTo>
                  <a:pt x="232538" y="518882"/>
                  <a:pt x="245286" y="531975"/>
                  <a:pt x="271472" y="512336"/>
                </a:cubicBezTo>
                <a:close/>
                <a:moveTo>
                  <a:pt x="313851" y="324560"/>
                </a:moveTo>
                <a:cubicBezTo>
                  <a:pt x="301447" y="330417"/>
                  <a:pt x="325220" y="329384"/>
                  <a:pt x="313851" y="324560"/>
                </a:cubicBezTo>
                <a:close/>
                <a:moveTo>
                  <a:pt x="243908" y="324560"/>
                </a:moveTo>
                <a:cubicBezTo>
                  <a:pt x="234261" y="346955"/>
                  <a:pt x="266993" y="342132"/>
                  <a:pt x="278707" y="339720"/>
                </a:cubicBezTo>
                <a:cubicBezTo>
                  <a:pt x="330389" y="321804"/>
                  <a:pt x="257345" y="340409"/>
                  <a:pt x="243908" y="324560"/>
                </a:cubicBezTo>
                <a:close/>
                <a:moveTo>
                  <a:pt x="330733" y="318703"/>
                </a:moveTo>
                <a:cubicBezTo>
                  <a:pt x="318329" y="324560"/>
                  <a:pt x="342103" y="323526"/>
                  <a:pt x="330733" y="318703"/>
                </a:cubicBezTo>
                <a:close/>
                <a:moveTo>
                  <a:pt x="345204" y="311123"/>
                </a:moveTo>
                <a:cubicBezTo>
                  <a:pt x="330044" y="316291"/>
                  <a:pt x="355196" y="317669"/>
                  <a:pt x="345204" y="311123"/>
                </a:cubicBezTo>
                <a:close/>
                <a:moveTo>
                  <a:pt x="371045" y="272534"/>
                </a:moveTo>
                <a:lnTo>
                  <a:pt x="369322" y="279769"/>
                </a:lnTo>
                <a:cubicBezTo>
                  <a:pt x="362776" y="314224"/>
                  <a:pt x="384137" y="291828"/>
                  <a:pt x="371045" y="272534"/>
                </a:cubicBezTo>
                <a:close/>
                <a:moveTo>
                  <a:pt x="399297" y="215684"/>
                </a:moveTo>
                <a:cubicBezTo>
                  <a:pt x="395507" y="237046"/>
                  <a:pt x="424104" y="209827"/>
                  <a:pt x="399297" y="215684"/>
                </a:cubicBezTo>
                <a:close/>
                <a:moveTo>
                  <a:pt x="362431" y="208794"/>
                </a:moveTo>
                <a:lnTo>
                  <a:pt x="369667" y="214306"/>
                </a:lnTo>
                <a:cubicBezTo>
                  <a:pt x="405499" y="223264"/>
                  <a:pt x="383793" y="211205"/>
                  <a:pt x="362431" y="208794"/>
                </a:cubicBezTo>
                <a:close/>
                <a:moveTo>
                  <a:pt x="401365" y="167448"/>
                </a:moveTo>
                <a:cubicBezTo>
                  <a:pt x="394129" y="170894"/>
                  <a:pt x="390683" y="179163"/>
                  <a:pt x="383104" y="182264"/>
                </a:cubicBezTo>
                <a:cubicBezTo>
                  <a:pt x="329010" y="193634"/>
                  <a:pt x="410667" y="192600"/>
                  <a:pt x="401365" y="167448"/>
                </a:cubicBezTo>
                <a:close/>
                <a:moveTo>
                  <a:pt x="309716" y="143675"/>
                </a:moveTo>
                <a:cubicBezTo>
                  <a:pt x="302136" y="144364"/>
                  <a:pt x="314884" y="155389"/>
                  <a:pt x="314540" y="155045"/>
                </a:cubicBezTo>
                <a:cubicBezTo>
                  <a:pt x="340036" y="179852"/>
                  <a:pt x="334523" y="144364"/>
                  <a:pt x="309716" y="143675"/>
                </a:cubicBezTo>
                <a:close/>
                <a:moveTo>
                  <a:pt x="317985" y="101296"/>
                </a:moveTo>
                <a:cubicBezTo>
                  <a:pt x="315573" y="107842"/>
                  <a:pt x="324531" y="110943"/>
                  <a:pt x="325909" y="115767"/>
                </a:cubicBezTo>
                <a:cubicBezTo>
                  <a:pt x="336246" y="152978"/>
                  <a:pt x="341414" y="103708"/>
                  <a:pt x="317985" y="101296"/>
                </a:cubicBezTo>
                <a:close/>
                <a:moveTo>
                  <a:pt x="340725" y="0"/>
                </a:moveTo>
                <a:cubicBezTo>
                  <a:pt x="365532" y="6202"/>
                  <a:pt x="340036" y="40312"/>
                  <a:pt x="357952" y="37900"/>
                </a:cubicBezTo>
                <a:cubicBezTo>
                  <a:pt x="401365" y="9648"/>
                  <a:pt x="362431" y="47203"/>
                  <a:pt x="356229" y="66842"/>
                </a:cubicBezTo>
                <a:cubicBezTo>
                  <a:pt x="347960" y="114044"/>
                  <a:pt x="370011" y="46858"/>
                  <a:pt x="382414" y="64430"/>
                </a:cubicBezTo>
                <a:cubicBezTo>
                  <a:pt x="400331" y="60640"/>
                  <a:pt x="428239" y="46514"/>
                  <a:pt x="399986" y="74077"/>
                </a:cubicBezTo>
                <a:cubicBezTo>
                  <a:pt x="439264" y="85102"/>
                  <a:pt x="392062" y="86825"/>
                  <a:pt x="378280" y="88548"/>
                </a:cubicBezTo>
                <a:cubicBezTo>
                  <a:pt x="404810" y="89582"/>
                  <a:pt x="414457" y="115767"/>
                  <a:pt x="380347" y="114044"/>
                </a:cubicBezTo>
                <a:cubicBezTo>
                  <a:pt x="348649" y="84758"/>
                  <a:pt x="344859" y="165725"/>
                  <a:pt x="372078" y="160557"/>
                </a:cubicBezTo>
                <a:cubicBezTo>
                  <a:pt x="383793" y="145914"/>
                  <a:pt x="394129" y="132477"/>
                  <a:pt x="406145" y="122529"/>
                </a:cubicBezTo>
                <a:lnTo>
                  <a:pt x="417182" y="118254"/>
                </a:lnTo>
                <a:lnTo>
                  <a:pt x="417182" y="252973"/>
                </a:lnTo>
                <a:lnTo>
                  <a:pt x="416438" y="253154"/>
                </a:lnTo>
                <a:cubicBezTo>
                  <a:pt x="406533" y="257030"/>
                  <a:pt x="397575" y="260131"/>
                  <a:pt x="391028" y="241181"/>
                </a:cubicBezTo>
                <a:cubicBezTo>
                  <a:pt x="392406" y="269777"/>
                  <a:pt x="369667" y="250139"/>
                  <a:pt x="366221" y="234634"/>
                </a:cubicBezTo>
                <a:cubicBezTo>
                  <a:pt x="343481" y="242559"/>
                  <a:pt x="396196" y="265299"/>
                  <a:pt x="406532" y="270811"/>
                </a:cubicBezTo>
                <a:lnTo>
                  <a:pt x="417182" y="278708"/>
                </a:lnTo>
                <a:lnTo>
                  <a:pt x="417182" y="324555"/>
                </a:lnTo>
                <a:lnTo>
                  <a:pt x="415146" y="324215"/>
                </a:lnTo>
                <a:lnTo>
                  <a:pt x="417182" y="326321"/>
                </a:lnTo>
                <a:lnTo>
                  <a:pt x="417182" y="395968"/>
                </a:lnTo>
                <a:lnTo>
                  <a:pt x="405154" y="393469"/>
                </a:lnTo>
                <a:lnTo>
                  <a:pt x="417182" y="403573"/>
                </a:lnTo>
                <a:lnTo>
                  <a:pt x="417182" y="1076079"/>
                </a:lnTo>
                <a:lnTo>
                  <a:pt x="408643" y="1072003"/>
                </a:lnTo>
                <a:cubicBezTo>
                  <a:pt x="402226" y="1069721"/>
                  <a:pt x="398092" y="1072046"/>
                  <a:pt x="402398" y="1090135"/>
                </a:cubicBezTo>
                <a:cubicBezTo>
                  <a:pt x="419625" y="1124933"/>
                  <a:pt x="391028" y="1121488"/>
                  <a:pt x="364154" y="1119765"/>
                </a:cubicBezTo>
                <a:cubicBezTo>
                  <a:pt x="307993" y="1134925"/>
                  <a:pt x="341414" y="1084622"/>
                  <a:pt x="343826" y="1056370"/>
                </a:cubicBezTo>
                <a:cubicBezTo>
                  <a:pt x="331078" y="1014680"/>
                  <a:pt x="311439" y="1083244"/>
                  <a:pt x="295934" y="1066017"/>
                </a:cubicBezTo>
                <a:cubicBezTo>
                  <a:pt x="273884" y="1086689"/>
                  <a:pt x="248043" y="1092891"/>
                  <a:pt x="215656" y="1103572"/>
                </a:cubicBezTo>
                <a:cubicBezTo>
                  <a:pt x="219101" y="1065672"/>
                  <a:pt x="178790" y="1120455"/>
                  <a:pt x="182579" y="1093235"/>
                </a:cubicBezTo>
                <a:cubicBezTo>
                  <a:pt x="180168" y="1089101"/>
                  <a:pt x="106780" y="1113564"/>
                  <a:pt x="128142" y="1075664"/>
                </a:cubicBezTo>
                <a:cubicBezTo>
                  <a:pt x="111259" y="1087378"/>
                  <a:pt x="73359" y="1085311"/>
                  <a:pt x="106436" y="1066706"/>
                </a:cubicBezTo>
                <a:cubicBezTo>
                  <a:pt x="58200" y="1075664"/>
                  <a:pt x="96788" y="1050168"/>
                  <a:pt x="121595" y="1051546"/>
                </a:cubicBezTo>
                <a:cubicBezTo>
                  <a:pt x="98856" y="1048101"/>
                  <a:pt x="73359" y="1055336"/>
                  <a:pt x="53720" y="1047411"/>
                </a:cubicBezTo>
                <a:cubicBezTo>
                  <a:pt x="31325" y="1061882"/>
                  <a:pt x="45451" y="1037420"/>
                  <a:pt x="29602" y="1044655"/>
                </a:cubicBezTo>
                <a:cubicBezTo>
                  <a:pt x="29258" y="1032941"/>
                  <a:pt x="40972" y="1022260"/>
                  <a:pt x="14098" y="1033974"/>
                </a:cubicBezTo>
                <a:cubicBezTo>
                  <a:pt x="-32760" y="1040176"/>
                  <a:pt x="55788" y="1010545"/>
                  <a:pt x="13753" y="1012612"/>
                </a:cubicBezTo>
                <a:cubicBezTo>
                  <a:pt x="31325" y="1000554"/>
                  <a:pt x="56821" y="990906"/>
                  <a:pt x="89553" y="995385"/>
                </a:cubicBezTo>
                <a:cubicBezTo>
                  <a:pt x="105747" y="1011579"/>
                  <a:pt x="167764" y="972301"/>
                  <a:pt x="127108" y="986083"/>
                </a:cubicBezTo>
                <a:cubicBezTo>
                  <a:pt x="137444" y="956452"/>
                  <a:pt x="112637" y="986083"/>
                  <a:pt x="92309" y="994352"/>
                </a:cubicBezTo>
                <a:cubicBezTo>
                  <a:pt x="105057" y="974368"/>
                  <a:pt x="86796" y="974024"/>
                  <a:pt x="75082" y="984016"/>
                </a:cubicBezTo>
                <a:cubicBezTo>
                  <a:pt x="68536" y="978158"/>
                  <a:pt x="57855" y="964721"/>
                  <a:pt x="37527" y="971612"/>
                </a:cubicBezTo>
                <a:cubicBezTo>
                  <a:pt x="63712" y="950595"/>
                  <a:pt x="33737" y="955763"/>
                  <a:pt x="18577" y="959553"/>
                </a:cubicBezTo>
                <a:cubicBezTo>
                  <a:pt x="-26214" y="949561"/>
                  <a:pt x="62334" y="948183"/>
                  <a:pt x="25123" y="934057"/>
                </a:cubicBezTo>
                <a:cubicBezTo>
                  <a:pt x="36149" y="928200"/>
                  <a:pt x="132276" y="935435"/>
                  <a:pt x="106436" y="923031"/>
                </a:cubicBezTo>
                <a:cubicBezTo>
                  <a:pt x="100234" y="912006"/>
                  <a:pt x="81284" y="925788"/>
                  <a:pt x="70258" y="908905"/>
                </a:cubicBezTo>
                <a:cubicBezTo>
                  <a:pt x="33048" y="918552"/>
                  <a:pt x="90587" y="885821"/>
                  <a:pt x="59922" y="894090"/>
                </a:cubicBezTo>
                <a:cubicBezTo>
                  <a:pt x="20989" y="892367"/>
                  <a:pt x="50620" y="880308"/>
                  <a:pt x="70947" y="881686"/>
                </a:cubicBezTo>
                <a:cubicBezTo>
                  <a:pt x="113671" y="861013"/>
                  <a:pt x="39250" y="868938"/>
                  <a:pt x="27880" y="848610"/>
                </a:cubicBezTo>
                <a:cubicBezTo>
                  <a:pt x="42695" y="828971"/>
                  <a:pt x="38216" y="825870"/>
                  <a:pt x="13753" y="825870"/>
                </a:cubicBezTo>
                <a:cubicBezTo>
                  <a:pt x="-26214" y="805887"/>
                  <a:pt x="71981" y="827937"/>
                  <a:pt x="35804" y="811399"/>
                </a:cubicBezTo>
                <a:cubicBezTo>
                  <a:pt x="49241" y="804164"/>
                  <a:pt x="74738" y="804853"/>
                  <a:pt x="95065" y="803475"/>
                </a:cubicBezTo>
                <a:cubicBezTo>
                  <a:pt x="114705" y="817601"/>
                  <a:pt x="205664" y="790382"/>
                  <a:pt x="171210" y="783836"/>
                </a:cubicBezTo>
                <a:cubicBezTo>
                  <a:pt x="138823" y="791416"/>
                  <a:pt x="181546" y="760063"/>
                  <a:pt x="149503" y="775567"/>
                </a:cubicBezTo>
                <a:cubicBezTo>
                  <a:pt x="135377" y="758340"/>
                  <a:pt x="98856" y="774533"/>
                  <a:pt x="92309" y="754205"/>
                </a:cubicBezTo>
                <a:cubicBezTo>
                  <a:pt x="49931" y="745592"/>
                  <a:pt x="117805" y="742835"/>
                  <a:pt x="83007" y="738701"/>
                </a:cubicBezTo>
                <a:cubicBezTo>
                  <a:pt x="39939" y="727675"/>
                  <a:pt x="73015" y="721474"/>
                  <a:pt x="97133" y="729743"/>
                </a:cubicBezTo>
                <a:cubicBezTo>
                  <a:pt x="134343" y="728709"/>
                  <a:pt x="174310" y="732843"/>
                  <a:pt x="215311" y="722507"/>
                </a:cubicBezTo>
                <a:cubicBezTo>
                  <a:pt x="253900" y="714238"/>
                  <a:pt x="220135" y="700456"/>
                  <a:pt x="197739" y="703902"/>
                </a:cubicBezTo>
                <a:cubicBezTo>
                  <a:pt x="193605" y="682885"/>
                  <a:pt x="167075" y="714583"/>
                  <a:pt x="168453" y="690809"/>
                </a:cubicBezTo>
                <a:cubicBezTo>
                  <a:pt x="151226" y="695288"/>
                  <a:pt x="140890" y="685986"/>
                  <a:pt x="118839" y="689776"/>
                </a:cubicBezTo>
                <a:cubicBezTo>
                  <a:pt x="128142" y="670137"/>
                  <a:pt x="60956" y="688398"/>
                  <a:pt x="75082" y="671170"/>
                </a:cubicBezTo>
                <a:cubicBezTo>
                  <a:pt x="107469" y="656010"/>
                  <a:pt x="49241" y="658767"/>
                  <a:pt x="76116" y="646708"/>
                </a:cubicBezTo>
                <a:cubicBezTo>
                  <a:pt x="121940" y="636716"/>
                  <a:pt x="170865" y="646708"/>
                  <a:pt x="216000" y="633960"/>
                </a:cubicBezTo>
                <a:cubicBezTo>
                  <a:pt x="161218" y="613287"/>
                  <a:pt x="247009" y="616043"/>
                  <a:pt x="263203" y="598816"/>
                </a:cubicBezTo>
                <a:cubicBezTo>
                  <a:pt x="248043" y="580900"/>
                  <a:pt x="237706" y="607430"/>
                  <a:pt x="224269" y="600194"/>
                </a:cubicBezTo>
                <a:cubicBezTo>
                  <a:pt x="208076" y="595715"/>
                  <a:pt x="215311" y="601228"/>
                  <a:pt x="196706" y="608119"/>
                </a:cubicBezTo>
                <a:cubicBezTo>
                  <a:pt x="160873" y="602606"/>
                  <a:pt x="129520" y="599505"/>
                  <a:pt x="100923" y="571942"/>
                </a:cubicBezTo>
                <a:cubicBezTo>
                  <a:pt x="120562" y="553681"/>
                  <a:pt x="186370" y="551269"/>
                  <a:pt x="220824" y="535420"/>
                </a:cubicBezTo>
                <a:cubicBezTo>
                  <a:pt x="207042" y="514403"/>
                  <a:pt x="239774" y="517159"/>
                  <a:pt x="228059" y="508546"/>
                </a:cubicBezTo>
                <a:cubicBezTo>
                  <a:pt x="193260" y="536799"/>
                  <a:pt x="163285" y="511302"/>
                  <a:pt x="129865" y="491319"/>
                </a:cubicBezTo>
                <a:cubicBezTo>
                  <a:pt x="121940" y="469612"/>
                  <a:pt x="243908" y="495453"/>
                  <a:pt x="189470" y="471335"/>
                </a:cubicBezTo>
                <a:cubicBezTo>
                  <a:pt x="184647" y="469268"/>
                  <a:pt x="129865" y="445150"/>
                  <a:pt x="145369" y="433091"/>
                </a:cubicBezTo>
                <a:cubicBezTo>
                  <a:pt x="182924" y="417931"/>
                  <a:pt x="227715" y="443772"/>
                  <a:pt x="261480" y="415519"/>
                </a:cubicBezTo>
                <a:cubicBezTo>
                  <a:pt x="248387" y="427578"/>
                  <a:pt x="221513" y="382788"/>
                  <a:pt x="195328" y="383477"/>
                </a:cubicBezTo>
                <a:cubicBezTo>
                  <a:pt x="181890" y="380031"/>
                  <a:pt x="122974" y="354880"/>
                  <a:pt x="145714" y="349367"/>
                </a:cubicBezTo>
                <a:cubicBezTo>
                  <a:pt x="170865" y="361771"/>
                  <a:pt x="160873" y="334207"/>
                  <a:pt x="179134" y="344199"/>
                </a:cubicBezTo>
                <a:cubicBezTo>
                  <a:pt x="215311" y="367283"/>
                  <a:pt x="181201" y="327316"/>
                  <a:pt x="203252" y="327661"/>
                </a:cubicBezTo>
                <a:cubicBezTo>
                  <a:pt x="253900" y="335585"/>
                  <a:pt x="213933" y="310434"/>
                  <a:pt x="189470" y="303543"/>
                </a:cubicBezTo>
                <a:cubicBezTo>
                  <a:pt x="191538" y="300097"/>
                  <a:pt x="166730" y="282870"/>
                  <a:pt x="188437" y="282526"/>
                </a:cubicBezTo>
                <a:cubicBezTo>
                  <a:pt x="203941" y="264954"/>
                  <a:pt x="263203" y="294585"/>
                  <a:pt x="241497" y="271845"/>
                </a:cubicBezTo>
                <a:cubicBezTo>
                  <a:pt x="273884" y="281492"/>
                  <a:pt x="317296" y="281148"/>
                  <a:pt x="340036" y="246693"/>
                </a:cubicBezTo>
                <a:cubicBezTo>
                  <a:pt x="336590" y="236012"/>
                  <a:pt x="273194" y="281492"/>
                  <a:pt x="255967" y="260819"/>
                </a:cubicBezTo>
                <a:cubicBezTo>
                  <a:pt x="299380" y="222231"/>
                  <a:pt x="231849" y="279425"/>
                  <a:pt x="224958" y="246349"/>
                </a:cubicBezTo>
                <a:cubicBezTo>
                  <a:pt x="265615" y="219819"/>
                  <a:pt x="173621" y="264265"/>
                  <a:pt x="213588" y="232222"/>
                </a:cubicBezTo>
                <a:cubicBezTo>
                  <a:pt x="201185" y="234634"/>
                  <a:pt x="140890" y="218785"/>
                  <a:pt x="189470" y="214995"/>
                </a:cubicBezTo>
                <a:cubicBezTo>
                  <a:pt x="205664" y="187432"/>
                  <a:pt x="239774" y="222231"/>
                  <a:pt x="262169" y="221197"/>
                </a:cubicBezTo>
                <a:cubicBezTo>
                  <a:pt x="243564" y="190877"/>
                  <a:pt x="351061" y="255307"/>
                  <a:pt x="340036" y="206382"/>
                </a:cubicBezTo>
                <a:cubicBezTo>
                  <a:pt x="318329" y="220508"/>
                  <a:pt x="319363" y="202936"/>
                  <a:pt x="296968" y="205003"/>
                </a:cubicBezTo>
                <a:cubicBezTo>
                  <a:pt x="308682" y="184676"/>
                  <a:pt x="272850" y="198457"/>
                  <a:pt x="255967" y="192600"/>
                </a:cubicBezTo>
                <a:cubicBezTo>
                  <a:pt x="220135" y="180196"/>
                  <a:pt x="299035" y="177096"/>
                  <a:pt x="251833" y="160557"/>
                </a:cubicBezTo>
                <a:cubicBezTo>
                  <a:pt x="222546" y="146087"/>
                  <a:pt x="278707" y="149876"/>
                  <a:pt x="244942" y="135406"/>
                </a:cubicBezTo>
                <a:cubicBezTo>
                  <a:pt x="245631" y="123347"/>
                  <a:pt x="325220" y="163658"/>
                  <a:pt x="290422" y="116111"/>
                </a:cubicBezTo>
                <a:cubicBezTo>
                  <a:pt x="312128" y="126448"/>
                  <a:pt x="321431" y="106464"/>
                  <a:pt x="293178" y="106464"/>
                </a:cubicBezTo>
                <a:cubicBezTo>
                  <a:pt x="307993" y="100607"/>
                  <a:pt x="262513" y="53404"/>
                  <a:pt x="299035" y="67531"/>
                </a:cubicBezTo>
                <a:cubicBezTo>
                  <a:pt x="309716" y="60640"/>
                  <a:pt x="322464" y="59606"/>
                  <a:pt x="326254" y="83724"/>
                </a:cubicBezTo>
                <a:cubicBezTo>
                  <a:pt x="356574" y="111288"/>
                  <a:pt x="312472" y="35488"/>
                  <a:pt x="316951" y="35488"/>
                </a:cubicBezTo>
                <a:cubicBezTo>
                  <a:pt x="349338" y="69942"/>
                  <a:pt x="336935" y="19984"/>
                  <a:pt x="340725" y="0"/>
                </a:cubicBezTo>
                <a:close/>
              </a:path>
            </a:pathLst>
          </a:custGeom>
          <a:solidFill>
            <a:schemeClr val="accent2">
              <a:lumMod val="20000"/>
              <a:lumOff val="80000"/>
            </a:schemeClr>
          </a:solidFill>
          <a:ln w="9525" cap="flat">
            <a:noFill/>
            <a:prstDash val="solid"/>
            <a:miter/>
          </a:ln>
        </p:spPr>
        <p:txBody>
          <a:bodyPr lIns="68574" tIns="34289" rIns="68574" bIns="34289" rtlCol="0" anchor="ctr"/>
          <a:lstStyle/>
          <a:p>
            <a:pPr defTabSz="685256"/>
            <a:endParaRPr lang="en-US" sz="1400">
              <a:solidFill>
                <a:prstClr val="black"/>
              </a:solidFill>
            </a:endParaRPr>
          </a:p>
        </p:txBody>
      </p:sp>
      <p:sp>
        <p:nvSpPr>
          <p:cNvPr id="14" name="Graphic 47"/>
          <p:cNvSpPr/>
          <p:nvPr userDrawn="1"/>
        </p:nvSpPr>
        <p:spPr>
          <a:xfrm>
            <a:off x="804863" y="4324524"/>
            <a:ext cx="251855" cy="377783"/>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74" tIns="34289" rIns="68574" bIns="34289" rtlCol="0" anchor="ctr"/>
          <a:lstStyle/>
          <a:p>
            <a:pPr defTabSz="685256"/>
            <a:endParaRPr lang="en-US" sz="1400">
              <a:solidFill>
                <a:prstClr val="black"/>
              </a:solidFill>
            </a:endParaRPr>
          </a:p>
        </p:txBody>
      </p:sp>
      <p:sp>
        <p:nvSpPr>
          <p:cNvPr id="15" name="Graphic 47"/>
          <p:cNvSpPr/>
          <p:nvPr userDrawn="1"/>
        </p:nvSpPr>
        <p:spPr>
          <a:xfrm>
            <a:off x="-1" y="3895689"/>
            <a:ext cx="506364" cy="75954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74" tIns="34289" rIns="68574" bIns="34289" rtlCol="0" anchor="ctr"/>
          <a:lstStyle/>
          <a:p>
            <a:pPr defTabSz="685256"/>
            <a:endParaRPr lang="en-US" sz="1400">
              <a:solidFill>
                <a:prstClr val="black"/>
              </a:solidFill>
            </a:endParaRPr>
          </a:p>
        </p:txBody>
      </p:sp>
      <p:sp>
        <p:nvSpPr>
          <p:cNvPr id="16" name="Graphic 47"/>
          <p:cNvSpPr/>
          <p:nvPr userDrawn="1"/>
        </p:nvSpPr>
        <p:spPr>
          <a:xfrm>
            <a:off x="1042917" y="4250894"/>
            <a:ext cx="350026" cy="525039"/>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74" tIns="34289" rIns="68574" bIns="34289" rtlCol="0" anchor="ctr"/>
          <a:lstStyle/>
          <a:p>
            <a:pPr defTabSz="685256"/>
            <a:endParaRPr lang="en-US" sz="1400">
              <a:solidFill>
                <a:prstClr val="black"/>
              </a:solidFill>
            </a:endParaRPr>
          </a:p>
        </p:txBody>
      </p:sp>
      <p:sp>
        <p:nvSpPr>
          <p:cNvPr id="17" name="Graphic 47"/>
          <p:cNvSpPr/>
          <p:nvPr userDrawn="1"/>
        </p:nvSpPr>
        <p:spPr>
          <a:xfrm>
            <a:off x="2399824" y="4245069"/>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74" tIns="34289" rIns="68574" bIns="34289" rtlCol="0" anchor="ctr"/>
          <a:lstStyle/>
          <a:p>
            <a:pPr defTabSz="685256"/>
            <a:endParaRPr lang="en-US" sz="1400">
              <a:solidFill>
                <a:prstClr val="black"/>
              </a:solidFill>
            </a:endParaRPr>
          </a:p>
        </p:txBody>
      </p:sp>
      <p:sp>
        <p:nvSpPr>
          <p:cNvPr id="18" name="Graphic 47"/>
          <p:cNvSpPr/>
          <p:nvPr userDrawn="1"/>
        </p:nvSpPr>
        <p:spPr>
          <a:xfrm>
            <a:off x="5533537" y="3911792"/>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74" tIns="34289" rIns="68574" bIns="34289" rtlCol="0" anchor="ctr"/>
          <a:lstStyle/>
          <a:p>
            <a:pPr defTabSz="685256"/>
            <a:endParaRPr lang="en-US" sz="1400">
              <a:solidFill>
                <a:prstClr val="black"/>
              </a:solidFill>
            </a:endParaRPr>
          </a:p>
        </p:txBody>
      </p:sp>
      <p:sp>
        <p:nvSpPr>
          <p:cNvPr id="19" name="Graphic 47"/>
          <p:cNvSpPr/>
          <p:nvPr userDrawn="1"/>
        </p:nvSpPr>
        <p:spPr>
          <a:xfrm>
            <a:off x="5221785" y="4134627"/>
            <a:ext cx="155020" cy="23253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74" tIns="34289" rIns="68574" bIns="34289" rtlCol="0" anchor="ctr"/>
          <a:lstStyle/>
          <a:p>
            <a:pPr defTabSz="685256"/>
            <a:endParaRPr lang="en-US" sz="1400">
              <a:solidFill>
                <a:prstClr val="black"/>
              </a:solidFill>
            </a:endParaRPr>
          </a:p>
        </p:txBody>
      </p:sp>
    </p:spTree>
    <p:extLst>
      <p:ext uri="{BB962C8B-B14F-4D97-AF65-F5344CB8AC3E}">
        <p14:creationId xmlns:p14="http://schemas.microsoft.com/office/powerpoint/2010/main" val="1502885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Picture Placeholder 6"/>
          <p:cNvSpPr>
            <a:spLocks noGrp="1"/>
          </p:cNvSpPr>
          <p:nvPr>
            <p:ph type="pic" idx="10" hasCustomPrompt="1"/>
          </p:nvPr>
        </p:nvSpPr>
        <p:spPr>
          <a:xfrm>
            <a:off x="2" y="6"/>
            <a:ext cx="9143997" cy="5143499"/>
          </a:xfrm>
          <a:custGeom>
            <a:avLst/>
            <a:gdLst>
              <a:gd name="connsiteX0" fmla="*/ 12191996 w 12191996"/>
              <a:gd name="connsiteY0" fmla="*/ 0 h 6857999"/>
              <a:gd name="connsiteX1" fmla="*/ 12191996 w 12191996"/>
              <a:gd name="connsiteY1" fmla="*/ 3562458 h 6857999"/>
              <a:gd name="connsiteX2" fmla="*/ 5 w 12191996"/>
              <a:gd name="connsiteY2" fmla="*/ 6857999 h 6857999"/>
              <a:gd name="connsiteX3" fmla="*/ 0 w 12191996"/>
              <a:gd name="connsiteY3" fmla="*/ 6857999 h 6857999"/>
              <a:gd name="connsiteX4" fmla="*/ 0 w 12191996"/>
              <a:gd name="connsiteY4" fmla="*/ 3295543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857999">
                <a:moveTo>
                  <a:pt x="12191996" y="0"/>
                </a:moveTo>
                <a:lnTo>
                  <a:pt x="12191996" y="3562458"/>
                </a:lnTo>
                <a:lnTo>
                  <a:pt x="5" y="6857999"/>
                </a:lnTo>
                <a:lnTo>
                  <a:pt x="0" y="6857999"/>
                </a:lnTo>
                <a:lnTo>
                  <a:pt x="0" y="3295543"/>
                </a:lnTo>
                <a:close/>
              </a:path>
            </a:pathLst>
          </a:custGeom>
          <a:solidFill>
            <a:schemeClr val="bg1">
              <a:lumMod val="95000"/>
            </a:schemeClr>
          </a:solidFill>
        </p:spPr>
        <p:txBody>
          <a:bodyPr wrap="square" lIns="68574" tIns="34289" rIns="68574" bIns="34289" anchor="ctr">
            <a:noAutofit/>
          </a:bodyPr>
          <a:lstStyle>
            <a:lvl1pPr marL="0" indent="0" algn="ctr">
              <a:buNone/>
              <a:defRPr sz="900" baseline="0">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4380509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Picture Placeholder 4"/>
          <p:cNvSpPr>
            <a:spLocks noGrp="1"/>
          </p:cNvSpPr>
          <p:nvPr>
            <p:ph type="pic" idx="10" hasCustomPrompt="1"/>
          </p:nvPr>
        </p:nvSpPr>
        <p:spPr>
          <a:xfrm>
            <a:off x="2" y="2"/>
            <a:ext cx="9143997" cy="4575570"/>
          </a:xfrm>
          <a:custGeom>
            <a:avLst/>
            <a:gdLst>
              <a:gd name="connsiteX0" fmla="*/ 0 w 12191996"/>
              <a:gd name="connsiteY0" fmla="*/ 0 h 6100760"/>
              <a:gd name="connsiteX1" fmla="*/ 12191996 w 12191996"/>
              <a:gd name="connsiteY1" fmla="*/ 0 h 6100760"/>
              <a:gd name="connsiteX2" fmla="*/ 12191996 w 12191996"/>
              <a:gd name="connsiteY2" fmla="*/ 9523 h 6100760"/>
              <a:gd name="connsiteX3" fmla="*/ 6100759 w 12191996"/>
              <a:gd name="connsiteY3" fmla="*/ 6100760 h 6100760"/>
              <a:gd name="connsiteX4" fmla="*/ 0 w 12191996"/>
              <a:gd name="connsiteY4" fmla="*/ 2 h 610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100760">
                <a:moveTo>
                  <a:pt x="0" y="0"/>
                </a:moveTo>
                <a:lnTo>
                  <a:pt x="12191996" y="0"/>
                </a:lnTo>
                <a:lnTo>
                  <a:pt x="12191996" y="9523"/>
                </a:lnTo>
                <a:lnTo>
                  <a:pt x="6100759" y="6100760"/>
                </a:lnTo>
                <a:lnTo>
                  <a:pt x="0" y="2"/>
                </a:lnTo>
                <a:close/>
              </a:path>
            </a:pathLst>
          </a:custGeom>
          <a:solidFill>
            <a:schemeClr val="bg1">
              <a:lumMod val="95000"/>
            </a:schemeClr>
          </a:solidFill>
        </p:spPr>
        <p:txBody>
          <a:bodyPr wrap="square" lIns="68574" tIns="34289" rIns="68574" bIns="34289" anchor="ctr">
            <a:noAutofit/>
          </a:bodyPr>
          <a:lstStyle>
            <a:lvl1pPr marL="0" indent="0" algn="ctr">
              <a:buNone/>
              <a:defRPr sz="900" baseline="0">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0318418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5" name="Picture Placeholder 14"/>
          <p:cNvSpPr>
            <a:spLocks noGrp="1"/>
          </p:cNvSpPr>
          <p:nvPr>
            <p:ph type="pic" idx="11" hasCustomPrompt="1"/>
          </p:nvPr>
        </p:nvSpPr>
        <p:spPr>
          <a:xfrm>
            <a:off x="7014411" y="3013910"/>
            <a:ext cx="2129590" cy="2129590"/>
          </a:xfrm>
          <a:custGeom>
            <a:avLst/>
            <a:gdLst>
              <a:gd name="connsiteX0" fmla="*/ 2839453 w 2839453"/>
              <a:gd name="connsiteY0" fmla="*/ 0 h 2839453"/>
              <a:gd name="connsiteX1" fmla="*/ 2839453 w 2839453"/>
              <a:gd name="connsiteY1" fmla="*/ 2839453 h 2839453"/>
              <a:gd name="connsiteX2" fmla="*/ 0 w 2839453"/>
              <a:gd name="connsiteY2" fmla="*/ 2839453 h 2839453"/>
            </a:gdLst>
            <a:ahLst/>
            <a:cxnLst>
              <a:cxn ang="0">
                <a:pos x="connsiteX0" y="connsiteY0"/>
              </a:cxn>
              <a:cxn ang="0">
                <a:pos x="connsiteX1" y="connsiteY1"/>
              </a:cxn>
              <a:cxn ang="0">
                <a:pos x="connsiteX2" y="connsiteY2"/>
              </a:cxn>
            </a:cxnLst>
            <a:rect l="l" t="t" r="r" b="b"/>
            <a:pathLst>
              <a:path w="2839453" h="2839453">
                <a:moveTo>
                  <a:pt x="2839453" y="0"/>
                </a:moveTo>
                <a:lnTo>
                  <a:pt x="2839453" y="2839453"/>
                </a:lnTo>
                <a:lnTo>
                  <a:pt x="0" y="2839453"/>
                </a:lnTo>
                <a:close/>
              </a:path>
            </a:pathLst>
          </a:custGeom>
          <a:solidFill>
            <a:schemeClr val="bg1">
              <a:lumMod val="95000"/>
            </a:schemeClr>
          </a:solidFill>
        </p:spPr>
        <p:txBody>
          <a:bodyPr wrap="square" lIns="68574" tIns="34289" rIns="68574" bIns="34289" anchor="ctr">
            <a:noAutofit/>
          </a:bodyPr>
          <a:lstStyle>
            <a:lvl1pPr marL="0" indent="0" algn="ctr">
              <a:buNone/>
              <a:defRPr sz="900" baseline="0">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a:t>
            </a:r>
            <a:endParaRPr lang="ko-KR" altLang="en-US" dirty="0"/>
          </a:p>
        </p:txBody>
      </p:sp>
      <p:sp>
        <p:nvSpPr>
          <p:cNvPr id="14" name="Picture Placeholder 13"/>
          <p:cNvSpPr>
            <a:spLocks noGrp="1"/>
          </p:cNvSpPr>
          <p:nvPr>
            <p:ph type="pic" idx="12" hasCustomPrompt="1"/>
          </p:nvPr>
        </p:nvSpPr>
        <p:spPr>
          <a:xfrm>
            <a:off x="2251085" y="2954935"/>
            <a:ext cx="4377137" cy="2188568"/>
          </a:xfrm>
          <a:custGeom>
            <a:avLst/>
            <a:gdLst>
              <a:gd name="connsiteX0" fmla="*/ 2918092 w 5836182"/>
              <a:gd name="connsiteY0" fmla="*/ 0 h 2918091"/>
              <a:gd name="connsiteX1" fmla="*/ 5836182 w 5836182"/>
              <a:gd name="connsiteY1" fmla="*/ 2918091 h 2918091"/>
              <a:gd name="connsiteX2" fmla="*/ 0 w 5836182"/>
              <a:gd name="connsiteY2" fmla="*/ 2918091 h 2918091"/>
            </a:gdLst>
            <a:ahLst/>
            <a:cxnLst>
              <a:cxn ang="0">
                <a:pos x="connsiteX0" y="connsiteY0"/>
              </a:cxn>
              <a:cxn ang="0">
                <a:pos x="connsiteX1" y="connsiteY1"/>
              </a:cxn>
              <a:cxn ang="0">
                <a:pos x="connsiteX2" y="connsiteY2"/>
              </a:cxn>
            </a:cxnLst>
            <a:rect l="l" t="t" r="r" b="b"/>
            <a:pathLst>
              <a:path w="5836182" h="2918091">
                <a:moveTo>
                  <a:pt x="2918092" y="0"/>
                </a:moveTo>
                <a:lnTo>
                  <a:pt x="5836182" y="2918091"/>
                </a:lnTo>
                <a:lnTo>
                  <a:pt x="0" y="2918091"/>
                </a:lnTo>
                <a:close/>
              </a:path>
            </a:pathLst>
          </a:custGeom>
          <a:solidFill>
            <a:schemeClr val="bg1">
              <a:lumMod val="95000"/>
            </a:schemeClr>
          </a:solidFill>
        </p:spPr>
        <p:txBody>
          <a:bodyPr wrap="square" lIns="68574" tIns="34289" rIns="68574" bIns="34289" anchor="ctr">
            <a:noAutofit/>
          </a:bodyPr>
          <a:lstStyle>
            <a:lvl1pPr marL="0" indent="0" algn="ctr">
              <a:buNone/>
              <a:defRPr sz="900" baseline="0">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a:t>
            </a:r>
            <a:endParaRPr lang="ko-KR" altLang="en-US" dirty="0"/>
          </a:p>
        </p:txBody>
      </p:sp>
      <p:sp>
        <p:nvSpPr>
          <p:cNvPr id="12" name="Picture Placeholder 11"/>
          <p:cNvSpPr>
            <a:spLocks noGrp="1"/>
          </p:cNvSpPr>
          <p:nvPr>
            <p:ph type="pic" idx="13" hasCustomPrompt="1"/>
          </p:nvPr>
        </p:nvSpPr>
        <p:spPr>
          <a:xfrm>
            <a:off x="6924551" y="3"/>
            <a:ext cx="2219448" cy="2681722"/>
          </a:xfrm>
          <a:custGeom>
            <a:avLst/>
            <a:gdLst>
              <a:gd name="connsiteX0" fmla="*/ 616365 w 2959264"/>
              <a:gd name="connsiteY0" fmla="*/ 0 h 3575629"/>
              <a:gd name="connsiteX1" fmla="*/ 2959264 w 2959264"/>
              <a:gd name="connsiteY1" fmla="*/ 0 h 3575629"/>
              <a:gd name="connsiteX2" fmla="*/ 2959264 w 2959264"/>
              <a:gd name="connsiteY2" fmla="*/ 3575629 h 3575629"/>
              <a:gd name="connsiteX3" fmla="*/ 0 w 2959264"/>
              <a:gd name="connsiteY3" fmla="*/ 616365 h 3575629"/>
            </a:gdLst>
            <a:ahLst/>
            <a:cxnLst>
              <a:cxn ang="0">
                <a:pos x="connsiteX0" y="connsiteY0"/>
              </a:cxn>
              <a:cxn ang="0">
                <a:pos x="connsiteX1" y="connsiteY1"/>
              </a:cxn>
              <a:cxn ang="0">
                <a:pos x="connsiteX2" y="connsiteY2"/>
              </a:cxn>
              <a:cxn ang="0">
                <a:pos x="connsiteX3" y="connsiteY3"/>
              </a:cxn>
            </a:cxnLst>
            <a:rect l="l" t="t" r="r" b="b"/>
            <a:pathLst>
              <a:path w="2959264" h="3575629">
                <a:moveTo>
                  <a:pt x="616365" y="0"/>
                </a:moveTo>
                <a:lnTo>
                  <a:pt x="2959264" y="0"/>
                </a:lnTo>
                <a:lnTo>
                  <a:pt x="2959264" y="3575629"/>
                </a:lnTo>
                <a:lnTo>
                  <a:pt x="0" y="616365"/>
                </a:lnTo>
                <a:close/>
              </a:path>
            </a:pathLst>
          </a:custGeom>
          <a:solidFill>
            <a:schemeClr val="bg1">
              <a:lumMod val="95000"/>
            </a:schemeClr>
          </a:solidFill>
        </p:spPr>
        <p:txBody>
          <a:bodyPr wrap="square" lIns="68574" tIns="34289" rIns="68574" bIns="34289" anchor="ctr">
            <a:noAutofit/>
          </a:bodyPr>
          <a:lstStyle>
            <a:lvl1pPr marL="0" indent="0" algn="ctr">
              <a:buNone/>
              <a:defRPr sz="900" baseline="0">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a:t>
            </a:r>
            <a:endParaRPr lang="ko-KR" altLang="en-US" dirty="0"/>
          </a:p>
        </p:txBody>
      </p:sp>
      <p:sp>
        <p:nvSpPr>
          <p:cNvPr id="13" name="Picture Placeholder 12"/>
          <p:cNvSpPr>
            <a:spLocks noGrp="1"/>
          </p:cNvSpPr>
          <p:nvPr>
            <p:ph type="pic" idx="10" hasCustomPrompt="1"/>
          </p:nvPr>
        </p:nvSpPr>
        <p:spPr>
          <a:xfrm>
            <a:off x="4572004" y="585794"/>
            <a:ext cx="4493417" cy="4493417"/>
          </a:xfrm>
          <a:custGeom>
            <a:avLst/>
            <a:gdLst>
              <a:gd name="connsiteX0" fmla="*/ 2995611 w 5991222"/>
              <a:gd name="connsiteY0" fmla="*/ 0 h 5991222"/>
              <a:gd name="connsiteX1" fmla="*/ 5991222 w 5991222"/>
              <a:gd name="connsiteY1" fmla="*/ 2995611 h 5991222"/>
              <a:gd name="connsiteX2" fmla="*/ 2995611 w 5991222"/>
              <a:gd name="connsiteY2" fmla="*/ 5991222 h 5991222"/>
              <a:gd name="connsiteX3" fmla="*/ 0 w 5991222"/>
              <a:gd name="connsiteY3" fmla="*/ 2995611 h 5991222"/>
            </a:gdLst>
            <a:ahLst/>
            <a:cxnLst>
              <a:cxn ang="0">
                <a:pos x="connsiteX0" y="connsiteY0"/>
              </a:cxn>
              <a:cxn ang="0">
                <a:pos x="connsiteX1" y="connsiteY1"/>
              </a:cxn>
              <a:cxn ang="0">
                <a:pos x="connsiteX2" y="connsiteY2"/>
              </a:cxn>
              <a:cxn ang="0">
                <a:pos x="connsiteX3" y="connsiteY3"/>
              </a:cxn>
            </a:cxnLst>
            <a:rect l="l" t="t" r="r" b="b"/>
            <a:pathLst>
              <a:path w="5991222" h="5991222">
                <a:moveTo>
                  <a:pt x="2995611" y="0"/>
                </a:moveTo>
                <a:lnTo>
                  <a:pt x="5991222" y="2995611"/>
                </a:lnTo>
                <a:lnTo>
                  <a:pt x="2995611" y="5991222"/>
                </a:lnTo>
                <a:lnTo>
                  <a:pt x="0" y="2995611"/>
                </a:lnTo>
                <a:close/>
              </a:path>
            </a:pathLst>
          </a:custGeom>
          <a:solidFill>
            <a:schemeClr val="bg1">
              <a:lumMod val="95000"/>
            </a:schemeClr>
          </a:solidFill>
        </p:spPr>
        <p:txBody>
          <a:bodyPr wrap="square" lIns="68574" tIns="34289" rIns="68574" bIns="34289" anchor="ctr">
            <a:noAutofit/>
          </a:bodyPr>
          <a:lstStyle>
            <a:lvl1pPr marL="0" indent="0" algn="ctr">
              <a:buNone/>
              <a:defRPr sz="900" baseline="0">
                <a:latin typeface="+mn-lt"/>
                <a:cs typeface="Arial" panose="020B0604020202020204" pitchFamily="34" charset="0"/>
              </a:defRPr>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4476641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92613"/>
            <a:ext cx="8679898" cy="543185"/>
          </a:xfrm>
          <a:prstGeom prst="rect">
            <a:avLst/>
          </a:prstGeom>
        </p:spPr>
        <p:txBody>
          <a:bodyPr lIns="68574" tIns="34289" rIns="68574"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265512" y="848698"/>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256"/>
            <a:endParaRPr lang="ko-KR" altLang="en-US" sz="1000">
              <a:solidFill>
                <a:prstClr val="white"/>
              </a:solidFill>
            </a:endParaRPr>
          </a:p>
        </p:txBody>
      </p:sp>
      <p:sp>
        <p:nvSpPr>
          <p:cNvPr id="4" name="Rounded Rectangle 3"/>
          <p:cNvSpPr/>
          <p:nvPr userDrawn="1"/>
        </p:nvSpPr>
        <p:spPr>
          <a:xfrm>
            <a:off x="398951"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256"/>
            <a:endParaRPr lang="ko-KR" altLang="en-US" sz="1000">
              <a:solidFill>
                <a:prstClr val="white"/>
              </a:solidFill>
            </a:endParaRPr>
          </a:p>
        </p:txBody>
      </p:sp>
      <p:sp>
        <p:nvSpPr>
          <p:cNvPr id="5" name="Half Frame 4"/>
          <p:cNvSpPr/>
          <p:nvPr userDrawn="1"/>
        </p:nvSpPr>
        <p:spPr>
          <a:xfrm rot="5400000">
            <a:off x="2292887" y="957491"/>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256"/>
            <a:endParaRPr lang="ko-KR" altLang="en-US" sz="1000">
              <a:solidFill>
                <a:prstClr val="black">
                  <a:lumMod val="85000"/>
                  <a:lumOff val="15000"/>
                </a:prstClr>
              </a:solidFill>
            </a:endParaRPr>
          </a:p>
        </p:txBody>
      </p:sp>
      <p:sp>
        <p:nvSpPr>
          <p:cNvPr id="58" name="TextBox 57"/>
          <p:cNvSpPr txBox="1"/>
          <p:nvPr userDrawn="1"/>
        </p:nvSpPr>
        <p:spPr>
          <a:xfrm>
            <a:off x="533778" y="1216369"/>
            <a:ext cx="1674186" cy="415497"/>
          </a:xfrm>
          <a:prstGeom prst="rect">
            <a:avLst/>
          </a:prstGeom>
          <a:noFill/>
        </p:spPr>
        <p:txBody>
          <a:bodyPr wrap="square" lIns="68574" tIns="34289" rIns="68574" bIns="34289" rtlCol="0" anchor="ctr">
            <a:spAutoFit/>
          </a:bodyPr>
          <a:lstStyle/>
          <a:p>
            <a:pPr defTabSz="685256"/>
            <a:r>
              <a:rPr lang="en-US" altLang="ko-KR" sz="1100" b="1" dirty="0">
                <a:solidFill>
                  <a:prstClr val="white"/>
                </a:solidFill>
                <a:cs typeface="Arial" panose="020B0604020202020204" pitchFamily="34" charset="0"/>
              </a:rPr>
              <a:t>You can Resize without losing quality</a:t>
            </a:r>
            <a:endParaRPr lang="ko-KR" altLang="en-US" sz="1100" b="1" dirty="0">
              <a:solidFill>
                <a:prstClr val="white"/>
              </a:solidFill>
              <a:cs typeface="Arial" panose="020B0604020202020204" pitchFamily="34" charset="0"/>
            </a:endParaRPr>
          </a:p>
        </p:txBody>
      </p:sp>
      <p:sp>
        <p:nvSpPr>
          <p:cNvPr id="59" name="TextBox 58"/>
          <p:cNvSpPr txBox="1"/>
          <p:nvPr userDrawn="1"/>
        </p:nvSpPr>
        <p:spPr>
          <a:xfrm>
            <a:off x="533778" y="1578287"/>
            <a:ext cx="1674186" cy="588621"/>
          </a:xfrm>
          <a:prstGeom prst="rect">
            <a:avLst/>
          </a:prstGeom>
          <a:noFill/>
        </p:spPr>
        <p:txBody>
          <a:bodyPr wrap="square" lIns="68574" tIns="34289" rIns="68574" bIns="34289" rtlCol="0" anchor="ctr">
            <a:spAutoFit/>
          </a:bodyPr>
          <a:lstStyle/>
          <a:p>
            <a:pPr defTabSz="685256"/>
            <a:r>
              <a:rPr lang="en-US" altLang="ko-KR" sz="1100" b="1" dirty="0">
                <a:solidFill>
                  <a:prstClr val="white"/>
                </a:solidFill>
                <a:cs typeface="Arial" panose="020B0604020202020204" pitchFamily="34" charset="0"/>
              </a:rPr>
              <a:t>You can Change Fill Color &amp;</a:t>
            </a:r>
          </a:p>
          <a:p>
            <a:pPr defTabSz="685256"/>
            <a:r>
              <a:rPr lang="en-US" altLang="ko-KR" sz="1100" b="1" dirty="0">
                <a:solidFill>
                  <a:prstClr val="white"/>
                </a:solidFill>
                <a:cs typeface="Arial" panose="020B0604020202020204" pitchFamily="34" charset="0"/>
              </a:rPr>
              <a:t>Line Color</a:t>
            </a:r>
            <a:endParaRPr lang="ko-KR" altLang="en-US" sz="1100" b="1" dirty="0">
              <a:solidFill>
                <a:prstClr val="white"/>
              </a:solidFill>
              <a:cs typeface="Arial" panose="020B0604020202020204" pitchFamily="34" charset="0"/>
            </a:endParaRPr>
          </a:p>
        </p:txBody>
      </p:sp>
      <p:sp>
        <p:nvSpPr>
          <p:cNvPr id="60" name="TextBox 59"/>
          <p:cNvSpPr txBox="1"/>
          <p:nvPr userDrawn="1"/>
        </p:nvSpPr>
        <p:spPr>
          <a:xfrm>
            <a:off x="540922" y="4350562"/>
            <a:ext cx="1674000" cy="242372"/>
          </a:xfrm>
          <a:prstGeom prst="rect">
            <a:avLst/>
          </a:prstGeom>
          <a:noFill/>
        </p:spPr>
        <p:txBody>
          <a:bodyPr wrap="square" lIns="68574" tIns="34289" rIns="68574" bIns="34289" rtlCol="0" anchor="ctr">
            <a:spAutoFit/>
          </a:bodyPr>
          <a:lstStyle/>
          <a:p>
            <a:pPr defTabSz="685256"/>
            <a:r>
              <a:rPr lang="en-US" altLang="ko-KR" sz="1100" dirty="0">
                <a:solidFill>
                  <a:prstClr val="white"/>
                </a:solidFill>
                <a:cs typeface="Arial" panose="020B0604020202020204" pitchFamily="34" charset="0"/>
              </a:rPr>
              <a:t>www.allppt.com</a:t>
            </a:r>
            <a:endParaRPr lang="ko-KR" altLang="en-US" sz="1100" dirty="0">
              <a:solidFill>
                <a:prstClr val="white"/>
              </a:solidFill>
              <a:cs typeface="Arial" panose="020B0604020202020204" pitchFamily="34" charset="0"/>
            </a:endParaRPr>
          </a:p>
        </p:txBody>
      </p:sp>
      <p:sp>
        <p:nvSpPr>
          <p:cNvPr id="61" name="TextBox 60"/>
          <p:cNvSpPr txBox="1"/>
          <p:nvPr userDrawn="1"/>
        </p:nvSpPr>
        <p:spPr>
          <a:xfrm>
            <a:off x="540922" y="3337744"/>
            <a:ext cx="2037972" cy="1038746"/>
          </a:xfrm>
          <a:prstGeom prst="rect">
            <a:avLst/>
          </a:prstGeom>
          <a:noFill/>
        </p:spPr>
        <p:txBody>
          <a:bodyPr wrap="square" lIns="68574" tIns="34289" rIns="68574" bIns="34289" rtlCol="0" anchor="ctr">
            <a:spAutoFit/>
          </a:bodyPr>
          <a:lstStyle/>
          <a:p>
            <a:pPr defTabSz="685256"/>
            <a:r>
              <a:rPr lang="en-US" altLang="ko-KR" sz="2100" b="1" dirty="0">
                <a:solidFill>
                  <a:prstClr val="white"/>
                </a:solidFill>
                <a:cs typeface="Arial" panose="020B0604020202020204" pitchFamily="34" charset="0"/>
              </a:rPr>
              <a:t>FREE </a:t>
            </a:r>
          </a:p>
          <a:p>
            <a:pPr defTabSz="685256"/>
            <a:r>
              <a:rPr lang="en-US" altLang="ko-KR" sz="2100" b="1" dirty="0">
                <a:solidFill>
                  <a:prstClr val="white"/>
                </a:solidFill>
                <a:cs typeface="Arial" panose="020B0604020202020204" pitchFamily="34" charset="0"/>
              </a:rPr>
              <a:t>PPT TEMPLATES</a:t>
            </a:r>
          </a:p>
        </p:txBody>
      </p:sp>
    </p:spTree>
    <p:extLst>
      <p:ext uri="{BB962C8B-B14F-4D97-AF65-F5344CB8AC3E}">
        <p14:creationId xmlns:p14="http://schemas.microsoft.com/office/powerpoint/2010/main" val="21864752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4_Images &amp; Contents">
    <p:spTree>
      <p:nvGrpSpPr>
        <p:cNvPr id="1" name=""/>
        <p:cNvGrpSpPr/>
        <p:nvPr/>
      </p:nvGrpSpPr>
      <p:grpSpPr>
        <a:xfrm>
          <a:off x="0" y="0"/>
          <a:ext cx="0" cy="0"/>
          <a:chOff x="0" y="0"/>
          <a:chExt cx="0" cy="0"/>
        </a:xfrm>
      </p:grpSpPr>
      <p:sp>
        <p:nvSpPr>
          <p:cNvPr id="12" name="그림 개체 틀 11"/>
          <p:cNvSpPr>
            <a:spLocks noGrp="1"/>
          </p:cNvSpPr>
          <p:nvPr>
            <p:ph type="pic" sz="quarter" idx="10" hasCustomPrompt="1"/>
          </p:nvPr>
        </p:nvSpPr>
        <p:spPr>
          <a:xfrm>
            <a:off x="7" y="0"/>
            <a:ext cx="5922169" cy="5143500"/>
          </a:xfrm>
          <a:custGeom>
            <a:avLst/>
            <a:gdLst>
              <a:gd name="connsiteX0" fmla="*/ 6193612 w 7896225"/>
              <a:gd name="connsiteY0" fmla="*/ 0 h 6858000"/>
              <a:gd name="connsiteX1" fmla="*/ 7896225 w 7896225"/>
              <a:gd name="connsiteY1" fmla="*/ 0 h 6858000"/>
              <a:gd name="connsiteX2" fmla="*/ 4598214 w 7896225"/>
              <a:gd name="connsiteY2" fmla="*/ 6858000 h 6858000"/>
              <a:gd name="connsiteX3" fmla="*/ 2895600 w 7896225"/>
              <a:gd name="connsiteY3" fmla="*/ 6858000 h 6858000"/>
              <a:gd name="connsiteX4" fmla="*/ 4383861 w 7896225"/>
              <a:gd name="connsiteY4" fmla="*/ 0 h 6858000"/>
              <a:gd name="connsiteX5" fmla="*/ 6086474 w 7896225"/>
              <a:gd name="connsiteY5" fmla="*/ 0 h 6858000"/>
              <a:gd name="connsiteX6" fmla="*/ 2788462 w 7896225"/>
              <a:gd name="connsiteY6" fmla="*/ 6858000 h 6858000"/>
              <a:gd name="connsiteX7" fmla="*/ 1085849 w 7896225"/>
              <a:gd name="connsiteY7" fmla="*/ 6858000 h 6858000"/>
              <a:gd name="connsiteX8" fmla="*/ 2574110 w 7896225"/>
              <a:gd name="connsiteY8" fmla="*/ 0 h 6858000"/>
              <a:gd name="connsiteX9" fmla="*/ 4276723 w 7896225"/>
              <a:gd name="connsiteY9" fmla="*/ 0 h 6858000"/>
              <a:gd name="connsiteX10" fmla="*/ 978711 w 7896225"/>
              <a:gd name="connsiteY10" fmla="*/ 6858000 h 6858000"/>
              <a:gd name="connsiteX11" fmla="*/ 0 w 7896225"/>
              <a:gd name="connsiteY11" fmla="*/ 6858000 h 6858000"/>
              <a:gd name="connsiteX12" fmla="*/ 0 w 7896225"/>
              <a:gd name="connsiteY12" fmla="*/ 5352694 h 6858000"/>
              <a:gd name="connsiteX13" fmla="*/ 764359 w 7896225"/>
              <a:gd name="connsiteY13" fmla="*/ 0 h 6858000"/>
              <a:gd name="connsiteX14" fmla="*/ 2466972 w 7896225"/>
              <a:gd name="connsiteY14" fmla="*/ 0 h 6858000"/>
              <a:gd name="connsiteX15" fmla="*/ 0 w 7896225"/>
              <a:gd name="connsiteY15" fmla="*/ 5129907 h 6858000"/>
              <a:gd name="connsiteX16" fmla="*/ 0 w 7896225"/>
              <a:gd name="connsiteY16" fmla="*/ 15894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96225" h="6858000">
                <a:moveTo>
                  <a:pt x="6193612" y="0"/>
                </a:moveTo>
                <a:lnTo>
                  <a:pt x="7896225" y="0"/>
                </a:lnTo>
                <a:lnTo>
                  <a:pt x="4598214" y="6858000"/>
                </a:lnTo>
                <a:lnTo>
                  <a:pt x="2895600" y="6858000"/>
                </a:lnTo>
                <a:close/>
                <a:moveTo>
                  <a:pt x="4383861" y="0"/>
                </a:moveTo>
                <a:lnTo>
                  <a:pt x="6086474" y="0"/>
                </a:lnTo>
                <a:lnTo>
                  <a:pt x="2788462" y="6858000"/>
                </a:lnTo>
                <a:lnTo>
                  <a:pt x="1085849" y="6858000"/>
                </a:lnTo>
                <a:close/>
                <a:moveTo>
                  <a:pt x="2574110" y="0"/>
                </a:moveTo>
                <a:lnTo>
                  <a:pt x="4276723" y="0"/>
                </a:lnTo>
                <a:lnTo>
                  <a:pt x="978711" y="6858000"/>
                </a:lnTo>
                <a:lnTo>
                  <a:pt x="0" y="6858000"/>
                </a:lnTo>
                <a:lnTo>
                  <a:pt x="0" y="5352694"/>
                </a:lnTo>
                <a:close/>
                <a:moveTo>
                  <a:pt x="764359" y="0"/>
                </a:moveTo>
                <a:lnTo>
                  <a:pt x="2466972" y="0"/>
                </a:lnTo>
                <a:lnTo>
                  <a:pt x="0" y="5129907"/>
                </a:lnTo>
                <a:lnTo>
                  <a:pt x="0" y="1589435"/>
                </a:lnTo>
                <a:close/>
              </a:path>
            </a:pathLst>
          </a:custGeom>
          <a:solidFill>
            <a:schemeClr val="bg1">
              <a:lumMod val="95000"/>
            </a:schemeClr>
          </a:solidFill>
          <a:effectLst/>
        </p:spPr>
        <p:txBody>
          <a:bodyPr wrap="square" lIns="68574" tIns="34289" rIns="68574" bIns="34289" anchor="ctr">
            <a:noAutofit/>
          </a:bodyPr>
          <a:lstStyle>
            <a:lvl1pPr marL="0" marR="0" indent="0" algn="ctr" defTabSz="685732"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76097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p:cNvSpPr>
            <a:spLocks noGrp="1"/>
          </p:cNvSpPr>
          <p:nvPr>
            <p:ph type="pic" idx="13" hasCustomPrompt="1"/>
          </p:nvPr>
        </p:nvSpPr>
        <p:spPr>
          <a:xfrm>
            <a:off x="0" y="0"/>
            <a:ext cx="5220072" cy="51435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lIns="68556" tIns="34289" rIns="68556" bIns="34289" anchor="ctr">
            <a:noAutofit/>
          </a:bodyPr>
          <a:lstStyle>
            <a:lvl1pPr marL="0" indent="0" algn="ctr">
              <a:buNone/>
              <a:defRPr sz="900">
                <a:solidFill>
                  <a:schemeClr val="tx1">
                    <a:lumMod val="75000"/>
                    <a:lumOff val="25000"/>
                  </a:schemeClr>
                </a:solidFill>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162605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0_Images &amp; Contents">
    <p:spTree>
      <p:nvGrpSpPr>
        <p:cNvPr id="1" name=""/>
        <p:cNvGrpSpPr/>
        <p:nvPr/>
      </p:nvGrpSpPr>
      <p:grpSpPr>
        <a:xfrm>
          <a:off x="0" y="0"/>
          <a:ext cx="0" cy="0"/>
          <a:chOff x="0" y="0"/>
          <a:chExt cx="0" cy="0"/>
        </a:xfrm>
      </p:grpSpPr>
      <p:sp>
        <p:nvSpPr>
          <p:cNvPr id="8" name="그림 개체 틀 3"/>
          <p:cNvSpPr>
            <a:spLocks noGrp="1"/>
          </p:cNvSpPr>
          <p:nvPr>
            <p:ph type="pic" sz="quarter" idx="10" hasCustomPrompt="1"/>
          </p:nvPr>
        </p:nvSpPr>
        <p:spPr>
          <a:xfrm>
            <a:off x="1137909" y="320774"/>
            <a:ext cx="2700000" cy="2700000"/>
          </a:xfrm>
          <a:prstGeom prst="diamond">
            <a:avLst/>
          </a:prstGeom>
          <a:solidFill>
            <a:schemeClr val="bg1">
              <a:lumMod val="95000"/>
            </a:schemeClr>
          </a:solidFill>
          <a:ln w="76200">
            <a:solidFill>
              <a:schemeClr val="bg1"/>
            </a:solidFill>
          </a:ln>
          <a:effectLst/>
        </p:spPr>
        <p:txBody>
          <a:bodyPr wrap="square" lIns="68574" tIns="34289" rIns="68574" bIns="34289" anchor="ctr">
            <a:noAutofit/>
          </a:bodyPr>
          <a:lstStyle>
            <a:lvl1pPr marL="0" marR="0" indent="0" algn="ctr" defTabSz="685732"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
        <p:nvSpPr>
          <p:cNvPr id="9" name="그림 개체 틀 3"/>
          <p:cNvSpPr>
            <a:spLocks noGrp="1"/>
          </p:cNvSpPr>
          <p:nvPr>
            <p:ph type="pic" sz="quarter" idx="11" hasCustomPrompt="1"/>
          </p:nvPr>
        </p:nvSpPr>
        <p:spPr>
          <a:xfrm>
            <a:off x="1465208" y="2127776"/>
            <a:ext cx="2700000" cy="2700000"/>
          </a:xfrm>
          <a:prstGeom prst="diamond">
            <a:avLst/>
          </a:prstGeom>
          <a:solidFill>
            <a:schemeClr val="bg1">
              <a:lumMod val="95000"/>
            </a:schemeClr>
          </a:solidFill>
          <a:ln w="76200">
            <a:solidFill>
              <a:schemeClr val="bg1"/>
            </a:solidFill>
          </a:ln>
          <a:effectLst/>
        </p:spPr>
        <p:txBody>
          <a:bodyPr wrap="square" lIns="68574" tIns="34289" rIns="68574" bIns="34289" anchor="ctr">
            <a:noAutofit/>
          </a:bodyPr>
          <a:lstStyle>
            <a:lvl1pPr marL="0" marR="0" indent="0" algn="ctr" defTabSz="685732"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
        <p:nvSpPr>
          <p:cNvPr id="11" name="그림 개체 틀 3"/>
          <p:cNvSpPr>
            <a:spLocks noGrp="1"/>
          </p:cNvSpPr>
          <p:nvPr>
            <p:ph type="pic" sz="quarter" idx="12" hasCustomPrompt="1"/>
          </p:nvPr>
        </p:nvSpPr>
        <p:spPr>
          <a:xfrm>
            <a:off x="3305643" y="1688563"/>
            <a:ext cx="1485000" cy="1485000"/>
          </a:xfrm>
          <a:prstGeom prst="diamond">
            <a:avLst/>
          </a:prstGeom>
          <a:solidFill>
            <a:schemeClr val="bg1">
              <a:lumMod val="95000"/>
            </a:schemeClr>
          </a:solidFill>
          <a:effectLst/>
        </p:spPr>
        <p:txBody>
          <a:bodyPr wrap="square" lIns="68574" tIns="34289" rIns="68574" bIns="34289" anchor="ctr">
            <a:noAutofit/>
          </a:bodyPr>
          <a:lstStyle>
            <a:lvl1pPr marL="0" marR="0" indent="0" algn="ctr" defTabSz="685732"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
        <p:nvSpPr>
          <p:cNvPr id="12" name="그림 개체 틀 3"/>
          <p:cNvSpPr>
            <a:spLocks noGrp="1"/>
          </p:cNvSpPr>
          <p:nvPr>
            <p:ph type="pic" sz="quarter" idx="13" hasCustomPrompt="1"/>
          </p:nvPr>
        </p:nvSpPr>
        <p:spPr>
          <a:xfrm>
            <a:off x="477078" y="2007685"/>
            <a:ext cx="1485000" cy="1485000"/>
          </a:xfrm>
          <a:prstGeom prst="diamond">
            <a:avLst/>
          </a:prstGeom>
          <a:solidFill>
            <a:schemeClr val="bg1">
              <a:lumMod val="95000"/>
            </a:schemeClr>
          </a:solidFill>
          <a:effectLst/>
        </p:spPr>
        <p:txBody>
          <a:bodyPr wrap="square" lIns="68574" tIns="34289" rIns="68574" bIns="34289" anchor="ctr">
            <a:noAutofit/>
          </a:bodyPr>
          <a:lstStyle>
            <a:lvl1pPr marL="0" marR="0" indent="0" algn="ctr" defTabSz="685732"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24147776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5_Images &amp; Contents">
    <p:spTree>
      <p:nvGrpSpPr>
        <p:cNvPr id="1" name=""/>
        <p:cNvGrpSpPr/>
        <p:nvPr/>
      </p:nvGrpSpPr>
      <p:grpSpPr>
        <a:xfrm>
          <a:off x="0" y="0"/>
          <a:ext cx="0" cy="0"/>
          <a:chOff x="0" y="0"/>
          <a:chExt cx="0" cy="0"/>
        </a:xfrm>
      </p:grpSpPr>
      <p:sp>
        <p:nvSpPr>
          <p:cNvPr id="10" name="그림 개체 틀 9"/>
          <p:cNvSpPr>
            <a:spLocks noGrp="1"/>
          </p:cNvSpPr>
          <p:nvPr>
            <p:ph type="pic" sz="quarter" idx="10" hasCustomPrompt="1"/>
          </p:nvPr>
        </p:nvSpPr>
        <p:spPr>
          <a:xfrm>
            <a:off x="282724" y="315323"/>
            <a:ext cx="5024504" cy="4383108"/>
          </a:xfrm>
          <a:custGeom>
            <a:avLst/>
            <a:gdLst>
              <a:gd name="connsiteX0" fmla="*/ 6255989 w 6364927"/>
              <a:gd name="connsiteY0" fmla="*/ 5288703 h 5552421"/>
              <a:gd name="connsiteX1" fmla="*/ 6256633 w 6364927"/>
              <a:gd name="connsiteY1" fmla="*/ 5289197 h 5552421"/>
              <a:gd name="connsiteX2" fmla="*/ 6273669 w 6364927"/>
              <a:gd name="connsiteY2" fmla="*/ 5302275 h 5552421"/>
              <a:gd name="connsiteX3" fmla="*/ 6338341 w 6364927"/>
              <a:gd name="connsiteY3" fmla="*/ 5305638 h 5552421"/>
              <a:gd name="connsiteX4" fmla="*/ 6353495 w 6364927"/>
              <a:gd name="connsiteY4" fmla="*/ 5296297 h 5552421"/>
              <a:gd name="connsiteX5" fmla="*/ 6364927 w 6364927"/>
              <a:gd name="connsiteY5" fmla="*/ 5316029 h 5552421"/>
              <a:gd name="connsiteX6" fmla="*/ 6361174 w 6364927"/>
              <a:gd name="connsiteY6" fmla="*/ 5318389 h 5552421"/>
              <a:gd name="connsiteX7" fmla="*/ 6311999 w 6364927"/>
              <a:gd name="connsiteY7" fmla="*/ 5363376 h 5552421"/>
              <a:gd name="connsiteX8" fmla="*/ 6278329 w 6364927"/>
              <a:gd name="connsiteY8" fmla="*/ 5408157 h 5552421"/>
              <a:gd name="connsiteX9" fmla="*/ 6275149 w 6364927"/>
              <a:gd name="connsiteY9" fmla="*/ 5406491 h 5552421"/>
              <a:gd name="connsiteX10" fmla="*/ 6228626 w 6364927"/>
              <a:gd name="connsiteY10" fmla="*/ 5438500 h 5552421"/>
              <a:gd name="connsiteX11" fmla="*/ 6193338 w 6364927"/>
              <a:gd name="connsiteY11" fmla="*/ 5476400 h 5552421"/>
              <a:gd name="connsiteX12" fmla="*/ 6184516 w 6364927"/>
              <a:gd name="connsiteY12" fmla="*/ 5427640 h 5552421"/>
              <a:gd name="connsiteX13" fmla="*/ 6241860 w 6364927"/>
              <a:gd name="connsiteY13" fmla="*/ 5319261 h 5552421"/>
              <a:gd name="connsiteX14" fmla="*/ 6256196 w 6364927"/>
              <a:gd name="connsiteY14" fmla="*/ 5289451 h 5552421"/>
              <a:gd name="connsiteX15" fmla="*/ 2968165 w 6364927"/>
              <a:gd name="connsiteY15" fmla="*/ 245883 h 5552421"/>
              <a:gd name="connsiteX16" fmla="*/ 2986957 w 6364927"/>
              <a:gd name="connsiteY16" fmla="*/ 259205 h 5552421"/>
              <a:gd name="connsiteX17" fmla="*/ 3033442 w 6364927"/>
              <a:gd name="connsiteY17" fmla="*/ 283914 h 5552421"/>
              <a:gd name="connsiteX18" fmla="*/ 2956404 w 6364927"/>
              <a:gd name="connsiteY18" fmla="*/ 411016 h 5552421"/>
              <a:gd name="connsiteX19" fmla="*/ 3117671 w 6364927"/>
              <a:gd name="connsiteY19" fmla="*/ 343228 h 5552421"/>
              <a:gd name="connsiteX20" fmla="*/ 3210547 w 6364927"/>
              <a:gd name="connsiteY20" fmla="*/ 330280 h 5552421"/>
              <a:gd name="connsiteX21" fmla="*/ 3243292 w 6364927"/>
              <a:gd name="connsiteY21" fmla="*/ 397967 h 5552421"/>
              <a:gd name="connsiteX22" fmla="*/ 3193322 w 6364927"/>
              <a:gd name="connsiteY22" fmla="*/ 452344 h 5552421"/>
              <a:gd name="connsiteX23" fmla="*/ 3176728 w 6364927"/>
              <a:gd name="connsiteY23" fmla="*/ 467036 h 5552421"/>
              <a:gd name="connsiteX24" fmla="*/ 3081773 w 6364927"/>
              <a:gd name="connsiteY24" fmla="*/ 562716 h 5552421"/>
              <a:gd name="connsiteX25" fmla="*/ 3134961 w 6364927"/>
              <a:gd name="connsiteY25" fmla="*/ 644059 h 5552421"/>
              <a:gd name="connsiteX26" fmla="*/ 3233513 w 6364927"/>
              <a:gd name="connsiteY26" fmla="*/ 673688 h 5552421"/>
              <a:gd name="connsiteX27" fmla="*/ 3288282 w 6364927"/>
              <a:gd name="connsiteY27" fmla="*/ 724562 h 5552421"/>
              <a:gd name="connsiteX28" fmla="*/ 3337558 w 6364927"/>
              <a:gd name="connsiteY28" fmla="*/ 864218 h 5552421"/>
              <a:gd name="connsiteX29" fmla="*/ 3337370 w 6364927"/>
              <a:gd name="connsiteY29" fmla="*/ 874518 h 5552421"/>
              <a:gd name="connsiteX30" fmla="*/ 3344120 w 6364927"/>
              <a:gd name="connsiteY30" fmla="*/ 962335 h 5552421"/>
              <a:gd name="connsiteX31" fmla="*/ 3319577 w 6364927"/>
              <a:gd name="connsiteY31" fmla="*/ 1017294 h 5552421"/>
              <a:gd name="connsiteX32" fmla="*/ 3288347 w 6364927"/>
              <a:gd name="connsiteY32" fmla="*/ 1147458 h 5552421"/>
              <a:gd name="connsiteX33" fmla="*/ 3305699 w 6364927"/>
              <a:gd name="connsiteY33" fmla="*/ 1209780 h 5552421"/>
              <a:gd name="connsiteX34" fmla="*/ 3348793 w 6364927"/>
              <a:gd name="connsiteY34" fmla="*/ 1240909 h 5552421"/>
              <a:gd name="connsiteX35" fmla="*/ 3443497 w 6364927"/>
              <a:gd name="connsiteY35" fmla="*/ 1242190 h 5552421"/>
              <a:gd name="connsiteX36" fmla="*/ 3517378 w 6364927"/>
              <a:gd name="connsiteY36" fmla="*/ 1240227 h 5552421"/>
              <a:gd name="connsiteX37" fmla="*/ 3646343 w 6364927"/>
              <a:gd name="connsiteY37" fmla="*/ 1257363 h 5552421"/>
              <a:gd name="connsiteX38" fmla="*/ 3673411 w 6364927"/>
              <a:gd name="connsiteY38" fmla="*/ 1282474 h 5552421"/>
              <a:gd name="connsiteX39" fmla="*/ 3675051 w 6364927"/>
              <a:gd name="connsiteY39" fmla="*/ 1307003 h 5552421"/>
              <a:gd name="connsiteX40" fmla="*/ 3740667 w 6364927"/>
              <a:gd name="connsiteY40" fmla="*/ 1269055 h 5552421"/>
              <a:gd name="connsiteX41" fmla="*/ 3665336 w 6364927"/>
              <a:gd name="connsiteY41" fmla="*/ 1344214 h 5552421"/>
              <a:gd name="connsiteX42" fmla="*/ 3620350 w 6364927"/>
              <a:gd name="connsiteY42" fmla="*/ 1385517 h 5552421"/>
              <a:gd name="connsiteX43" fmla="*/ 3642434 w 6364927"/>
              <a:gd name="connsiteY43" fmla="*/ 1423702 h 5552421"/>
              <a:gd name="connsiteX44" fmla="*/ 3770892 w 6364927"/>
              <a:gd name="connsiteY44" fmla="*/ 1472724 h 5552421"/>
              <a:gd name="connsiteX45" fmla="*/ 3684074 w 6364927"/>
              <a:gd name="connsiteY45" fmla="*/ 1517837 h 5552421"/>
              <a:gd name="connsiteX46" fmla="*/ 3736569 w 6364927"/>
              <a:gd name="connsiteY46" fmla="*/ 1543530 h 5552421"/>
              <a:gd name="connsiteX47" fmla="*/ 3651203 w 6364927"/>
              <a:gd name="connsiteY47" fmla="*/ 1623473 h 5552421"/>
              <a:gd name="connsiteX48" fmla="*/ 3629816 w 6364927"/>
              <a:gd name="connsiteY48" fmla="*/ 1651128 h 5552421"/>
              <a:gd name="connsiteX49" fmla="*/ 3661868 w 6364927"/>
              <a:gd name="connsiteY49" fmla="*/ 1663165 h 5552421"/>
              <a:gd name="connsiteX50" fmla="*/ 3751776 w 6364927"/>
              <a:gd name="connsiteY50" fmla="*/ 1667219 h 5552421"/>
              <a:gd name="connsiteX51" fmla="*/ 3687612 w 6364927"/>
              <a:gd name="connsiteY51" fmla="*/ 1739996 h 5552421"/>
              <a:gd name="connsiteX52" fmla="*/ 3762629 w 6364927"/>
              <a:gd name="connsiteY52" fmla="*/ 1696612 h 5552421"/>
              <a:gd name="connsiteX53" fmla="*/ 3840927 w 6364927"/>
              <a:gd name="connsiteY53" fmla="*/ 1702285 h 5552421"/>
              <a:gd name="connsiteX54" fmla="*/ 3842380 w 6364927"/>
              <a:gd name="connsiteY54" fmla="*/ 1737114 h 5552421"/>
              <a:gd name="connsiteX55" fmla="*/ 3909639 w 6364927"/>
              <a:gd name="connsiteY55" fmla="*/ 1831721 h 5552421"/>
              <a:gd name="connsiteX56" fmla="*/ 3790897 w 6364927"/>
              <a:gd name="connsiteY56" fmla="*/ 1951348 h 5552421"/>
              <a:gd name="connsiteX57" fmla="*/ 3906107 w 6364927"/>
              <a:gd name="connsiteY57" fmla="*/ 1879624 h 5552421"/>
              <a:gd name="connsiteX58" fmla="*/ 4018349 w 6364927"/>
              <a:gd name="connsiteY58" fmla="*/ 1824902 h 5552421"/>
              <a:gd name="connsiteX59" fmla="*/ 4064218 w 6364927"/>
              <a:gd name="connsiteY59" fmla="*/ 1839139 h 5552421"/>
              <a:gd name="connsiteX60" fmla="*/ 4033239 w 6364927"/>
              <a:gd name="connsiteY60" fmla="*/ 1872342 h 5552421"/>
              <a:gd name="connsiteX61" fmla="*/ 3911028 w 6364927"/>
              <a:gd name="connsiteY61" fmla="*/ 1953211 h 5552421"/>
              <a:gd name="connsiteX62" fmla="*/ 4052546 w 6364927"/>
              <a:gd name="connsiteY62" fmla="*/ 1927419 h 5552421"/>
              <a:gd name="connsiteX63" fmla="*/ 4093811 w 6364927"/>
              <a:gd name="connsiteY63" fmla="*/ 1944319 h 5552421"/>
              <a:gd name="connsiteX64" fmla="*/ 4069456 w 6364927"/>
              <a:gd name="connsiteY64" fmla="*/ 1988976 h 5552421"/>
              <a:gd name="connsiteX65" fmla="*/ 4032420 w 6364927"/>
              <a:gd name="connsiteY65" fmla="*/ 1990014 h 5552421"/>
              <a:gd name="connsiteX66" fmla="*/ 4004597 w 6364927"/>
              <a:gd name="connsiteY66" fmla="*/ 1995914 h 5552421"/>
              <a:gd name="connsiteX67" fmla="*/ 3875381 w 6364927"/>
              <a:gd name="connsiteY67" fmla="*/ 2075738 h 5552421"/>
              <a:gd name="connsiteX68" fmla="*/ 3879798 w 6364927"/>
              <a:gd name="connsiteY68" fmla="*/ 2083375 h 5552421"/>
              <a:gd name="connsiteX69" fmla="*/ 3904845 w 6364927"/>
              <a:gd name="connsiteY69" fmla="*/ 2094368 h 5552421"/>
              <a:gd name="connsiteX70" fmla="*/ 4068638 w 6364927"/>
              <a:gd name="connsiteY70" fmla="*/ 2106649 h 5552421"/>
              <a:gd name="connsiteX71" fmla="*/ 4112675 w 6364927"/>
              <a:gd name="connsiteY71" fmla="*/ 2096467 h 5552421"/>
              <a:gd name="connsiteX72" fmla="*/ 4070278 w 6364927"/>
              <a:gd name="connsiteY72" fmla="*/ 2131178 h 5552421"/>
              <a:gd name="connsiteX73" fmla="*/ 4041887 w 6364927"/>
              <a:gd name="connsiteY73" fmla="*/ 2157789 h 5552421"/>
              <a:gd name="connsiteX74" fmla="*/ 4079365 w 6364927"/>
              <a:gd name="connsiteY74" fmla="*/ 2157515 h 5552421"/>
              <a:gd name="connsiteX75" fmla="*/ 4186622 w 6364927"/>
              <a:gd name="connsiteY75" fmla="*/ 2115868 h 5552421"/>
              <a:gd name="connsiteX76" fmla="*/ 4265300 w 6364927"/>
              <a:gd name="connsiteY76" fmla="*/ 2111130 h 5552421"/>
              <a:gd name="connsiteX77" fmla="*/ 4224164 w 6364927"/>
              <a:gd name="connsiteY77" fmla="*/ 2180781 h 5552421"/>
              <a:gd name="connsiteX78" fmla="*/ 4219367 w 6364927"/>
              <a:gd name="connsiteY78" fmla="*/ 2183555 h 5552421"/>
              <a:gd name="connsiteX79" fmla="*/ 4269654 w 6364927"/>
              <a:gd name="connsiteY79" fmla="*/ 2205428 h 5552421"/>
              <a:gd name="connsiteX80" fmla="*/ 4323981 w 6364927"/>
              <a:gd name="connsiteY80" fmla="*/ 2255539 h 5552421"/>
              <a:gd name="connsiteX81" fmla="*/ 4348837 w 6364927"/>
              <a:gd name="connsiteY81" fmla="*/ 2266642 h 5552421"/>
              <a:gd name="connsiteX82" fmla="*/ 4322466 w 6364927"/>
              <a:gd name="connsiteY82" fmla="*/ 2307371 h 5552421"/>
              <a:gd name="connsiteX83" fmla="*/ 4198046 w 6364927"/>
              <a:gd name="connsiteY83" fmla="*/ 2384422 h 5552421"/>
              <a:gd name="connsiteX84" fmla="*/ 4296787 w 6364927"/>
              <a:gd name="connsiteY84" fmla="*/ 2403751 h 5552421"/>
              <a:gd name="connsiteX85" fmla="*/ 4348397 w 6364927"/>
              <a:gd name="connsiteY85" fmla="*/ 2373903 h 5552421"/>
              <a:gd name="connsiteX86" fmla="*/ 4335276 w 6364927"/>
              <a:gd name="connsiteY86" fmla="*/ 2437543 h 5552421"/>
              <a:gd name="connsiteX87" fmla="*/ 4338365 w 6364927"/>
              <a:gd name="connsiteY87" fmla="*/ 2486712 h 5552421"/>
              <a:gd name="connsiteX88" fmla="*/ 4316285 w 6364927"/>
              <a:gd name="connsiteY88" fmla="*/ 2556552 h 5552421"/>
              <a:gd name="connsiteX89" fmla="*/ 4240888 w 6364927"/>
              <a:gd name="connsiteY89" fmla="*/ 2610348 h 5552421"/>
              <a:gd name="connsiteX90" fmla="*/ 4427203 w 6364927"/>
              <a:gd name="connsiteY90" fmla="*/ 2553552 h 5552421"/>
              <a:gd name="connsiteX91" fmla="*/ 4235652 w 6364927"/>
              <a:gd name="connsiteY91" fmla="*/ 2720383 h 5552421"/>
              <a:gd name="connsiteX92" fmla="*/ 4279690 w 6364927"/>
              <a:gd name="connsiteY92" fmla="*/ 2710202 h 5552421"/>
              <a:gd name="connsiteX93" fmla="*/ 4367076 w 6364927"/>
              <a:gd name="connsiteY93" fmla="*/ 2644377 h 5552421"/>
              <a:gd name="connsiteX94" fmla="*/ 4442978 w 6364927"/>
              <a:gd name="connsiteY94" fmla="*/ 2656531 h 5552421"/>
              <a:gd name="connsiteX95" fmla="*/ 4486072 w 6364927"/>
              <a:gd name="connsiteY95" fmla="*/ 2687661 h 5552421"/>
              <a:gd name="connsiteX96" fmla="*/ 4601407 w 6364927"/>
              <a:gd name="connsiteY96" fmla="*/ 2692297 h 5552421"/>
              <a:gd name="connsiteX97" fmla="*/ 4593078 w 6364927"/>
              <a:gd name="connsiteY97" fmla="*/ 2742974 h 5552421"/>
              <a:gd name="connsiteX98" fmla="*/ 4656110 w 6364927"/>
              <a:gd name="connsiteY98" fmla="*/ 2721807 h 5552421"/>
              <a:gd name="connsiteX99" fmla="*/ 4765007 w 6364927"/>
              <a:gd name="connsiteY99" fmla="*/ 2704689 h 5552421"/>
              <a:gd name="connsiteX100" fmla="*/ 4722358 w 6364927"/>
              <a:gd name="connsiteY100" fmla="*/ 2782348 h 5552421"/>
              <a:gd name="connsiteX101" fmla="*/ 4734472 w 6364927"/>
              <a:gd name="connsiteY101" fmla="*/ 2846680 h 5552421"/>
              <a:gd name="connsiteX102" fmla="*/ 4642861 w 6364927"/>
              <a:gd name="connsiteY102" fmla="*/ 2904758 h 5552421"/>
              <a:gd name="connsiteX103" fmla="*/ 4895489 w 6364927"/>
              <a:gd name="connsiteY103" fmla="*/ 2875854 h 5552421"/>
              <a:gd name="connsiteX104" fmla="*/ 4870946 w 6364927"/>
              <a:gd name="connsiteY104" fmla="*/ 2930812 h 5552421"/>
              <a:gd name="connsiteX105" fmla="*/ 4945776 w 6364927"/>
              <a:gd name="connsiteY105" fmla="*/ 2889685 h 5552421"/>
              <a:gd name="connsiteX106" fmla="*/ 4957035 w 6364927"/>
              <a:gd name="connsiteY106" fmla="*/ 2885934 h 5552421"/>
              <a:gd name="connsiteX107" fmla="*/ 4964182 w 6364927"/>
              <a:gd name="connsiteY107" fmla="*/ 2898270 h 5552421"/>
              <a:gd name="connsiteX108" fmla="*/ 4907974 w 6364927"/>
              <a:gd name="connsiteY108" fmla="*/ 2974446 h 5552421"/>
              <a:gd name="connsiteX109" fmla="*/ 4668984 w 6364927"/>
              <a:gd name="connsiteY109" fmla="*/ 3220863 h 5552421"/>
              <a:gd name="connsiteX110" fmla="*/ 4879147 w 6364927"/>
              <a:gd name="connsiteY110" fmla="*/ 3151294 h 5552421"/>
              <a:gd name="connsiteX111" fmla="*/ 4780915 w 6364927"/>
              <a:gd name="connsiteY111" fmla="*/ 3208104 h 5552421"/>
              <a:gd name="connsiteX112" fmla="*/ 4702550 w 6364927"/>
              <a:gd name="connsiteY112" fmla="*/ 3278903 h 5552421"/>
              <a:gd name="connsiteX113" fmla="*/ 4794858 w 6364927"/>
              <a:gd name="connsiteY113" fmla="*/ 3286666 h 5552421"/>
              <a:gd name="connsiteX114" fmla="*/ 4897827 w 6364927"/>
              <a:gd name="connsiteY114" fmla="*/ 3323931 h 5552421"/>
              <a:gd name="connsiteX115" fmla="*/ 4935244 w 6364927"/>
              <a:gd name="connsiteY115" fmla="*/ 3312484 h 5552421"/>
              <a:gd name="connsiteX116" fmla="*/ 5037705 w 6364927"/>
              <a:gd name="connsiteY116" fmla="*/ 3273610 h 5552421"/>
              <a:gd name="connsiteX117" fmla="*/ 4984959 w 6364927"/>
              <a:gd name="connsiteY117" fmla="*/ 3344879 h 5552421"/>
              <a:gd name="connsiteX118" fmla="*/ 5010891 w 6364927"/>
              <a:gd name="connsiteY118" fmla="*/ 3411411 h 5552421"/>
              <a:gd name="connsiteX119" fmla="*/ 5110896 w 6364927"/>
              <a:gd name="connsiteY119" fmla="*/ 3475869 h 5552421"/>
              <a:gd name="connsiteX120" fmla="*/ 5224781 w 6364927"/>
              <a:gd name="connsiteY120" fmla="*/ 3553701 h 5552421"/>
              <a:gd name="connsiteX121" fmla="*/ 5245412 w 6364927"/>
              <a:gd name="connsiteY121" fmla="*/ 3557057 h 5552421"/>
              <a:gd name="connsiteX122" fmla="*/ 5240051 w 6364927"/>
              <a:gd name="connsiteY122" fmla="*/ 3590730 h 5552421"/>
              <a:gd name="connsiteX123" fmla="*/ 5244468 w 6364927"/>
              <a:gd name="connsiteY123" fmla="*/ 3598367 h 5552421"/>
              <a:gd name="connsiteX124" fmla="*/ 5258285 w 6364927"/>
              <a:gd name="connsiteY124" fmla="*/ 3600567 h 5552421"/>
              <a:gd name="connsiteX125" fmla="*/ 5260494 w 6364927"/>
              <a:gd name="connsiteY125" fmla="*/ 3604385 h 5552421"/>
              <a:gd name="connsiteX126" fmla="*/ 5130898 w 6364927"/>
              <a:gd name="connsiteY126" fmla="*/ 3694621 h 5552421"/>
              <a:gd name="connsiteX127" fmla="*/ 5164591 w 6364927"/>
              <a:gd name="connsiteY127" fmla="*/ 3731187 h 5552421"/>
              <a:gd name="connsiteX128" fmla="*/ 5202892 w 6364927"/>
              <a:gd name="connsiteY128" fmla="*/ 3775279 h 5552421"/>
              <a:gd name="connsiteX129" fmla="*/ 5301253 w 6364927"/>
              <a:gd name="connsiteY129" fmla="*/ 3805019 h 5552421"/>
              <a:gd name="connsiteX130" fmla="*/ 5305670 w 6364927"/>
              <a:gd name="connsiteY130" fmla="*/ 3812656 h 5552421"/>
              <a:gd name="connsiteX131" fmla="*/ 5311159 w 6364927"/>
              <a:gd name="connsiteY131" fmla="*/ 3865533 h 5552421"/>
              <a:gd name="connsiteX132" fmla="*/ 5308444 w 6364927"/>
              <a:gd name="connsiteY132" fmla="*/ 3893599 h 5552421"/>
              <a:gd name="connsiteX133" fmla="*/ 5303589 w 6364927"/>
              <a:gd name="connsiteY133" fmla="*/ 3993223 h 5552421"/>
              <a:gd name="connsiteX134" fmla="*/ 5422835 w 6364927"/>
              <a:gd name="connsiteY134" fmla="*/ 3939547 h 5552421"/>
              <a:gd name="connsiteX135" fmla="*/ 5391605 w 6364927"/>
              <a:gd name="connsiteY135" fmla="*/ 4069711 h 5552421"/>
              <a:gd name="connsiteX136" fmla="*/ 5354509 w 6364927"/>
              <a:gd name="connsiteY136" fmla="*/ 4167598 h 5552421"/>
              <a:gd name="connsiteX137" fmla="*/ 5333118 w 6364927"/>
              <a:gd name="connsiteY137" fmla="*/ 4185064 h 5552421"/>
              <a:gd name="connsiteX138" fmla="*/ 5259930 w 6364927"/>
              <a:gd name="connsiteY138" fmla="*/ 4242678 h 5552421"/>
              <a:gd name="connsiteX139" fmla="*/ 5217533 w 6364927"/>
              <a:gd name="connsiteY139" fmla="*/ 4277389 h 5552421"/>
              <a:gd name="connsiteX140" fmla="*/ 5224850 w 6364927"/>
              <a:gd name="connsiteY140" fmla="*/ 4344495 h 5552421"/>
              <a:gd name="connsiteX141" fmla="*/ 5422967 w 6364927"/>
              <a:gd name="connsiteY141" fmla="*/ 4285970 h 5552421"/>
              <a:gd name="connsiteX142" fmla="*/ 5472621 w 6364927"/>
              <a:gd name="connsiteY142" fmla="*/ 4361203 h 5552421"/>
              <a:gd name="connsiteX143" fmla="*/ 5544486 w 6364927"/>
              <a:gd name="connsiteY143" fmla="*/ 4355310 h 5552421"/>
              <a:gd name="connsiteX144" fmla="*/ 5585939 w 6364927"/>
              <a:gd name="connsiteY144" fmla="*/ 4361910 h 5552421"/>
              <a:gd name="connsiteX145" fmla="*/ 5568778 w 6364927"/>
              <a:gd name="connsiteY145" fmla="*/ 4397313 h 5552421"/>
              <a:gd name="connsiteX146" fmla="*/ 5456849 w 6364927"/>
              <a:gd name="connsiteY146" fmla="*/ 4518096 h 5552421"/>
              <a:gd name="connsiteX147" fmla="*/ 5750484 w 6364927"/>
              <a:gd name="connsiteY147" fmla="*/ 4332992 h 5552421"/>
              <a:gd name="connsiteX148" fmla="*/ 5751181 w 6364927"/>
              <a:gd name="connsiteY148" fmla="*/ 4398831 h 5552421"/>
              <a:gd name="connsiteX149" fmla="*/ 5669284 w 6364927"/>
              <a:gd name="connsiteY149" fmla="*/ 4517533 h 5552421"/>
              <a:gd name="connsiteX150" fmla="*/ 5742221 w 6364927"/>
              <a:gd name="connsiteY150" fmla="*/ 4556880 h 5552421"/>
              <a:gd name="connsiteX151" fmla="*/ 5790744 w 6364927"/>
              <a:gd name="connsiteY151" fmla="*/ 4835572 h 5552421"/>
              <a:gd name="connsiteX152" fmla="*/ 5850432 w 6364927"/>
              <a:gd name="connsiteY152" fmla="*/ 4852009 h 5552421"/>
              <a:gd name="connsiteX153" fmla="*/ 5949235 w 6364927"/>
              <a:gd name="connsiteY153" fmla="*/ 4784676 h 5552421"/>
              <a:gd name="connsiteX154" fmla="*/ 5856113 w 6364927"/>
              <a:gd name="connsiteY154" fmla="*/ 4904775 h 5552421"/>
              <a:gd name="connsiteX155" fmla="*/ 5979396 w 6364927"/>
              <a:gd name="connsiteY155" fmla="*/ 4869145 h 5552421"/>
              <a:gd name="connsiteX156" fmla="*/ 5894030 w 6364927"/>
              <a:gd name="connsiteY156" fmla="*/ 4949088 h 5552421"/>
              <a:gd name="connsiteX157" fmla="*/ 5989176 w 6364927"/>
              <a:gd name="connsiteY157" fmla="*/ 4951133 h 5552421"/>
              <a:gd name="connsiteX158" fmla="*/ 5953404 w 6364927"/>
              <a:gd name="connsiteY158" fmla="*/ 4997299 h 5552421"/>
              <a:gd name="connsiteX159" fmla="*/ 5924949 w 6364927"/>
              <a:gd name="connsiteY159" fmla="*/ 5110571 h 5552421"/>
              <a:gd name="connsiteX160" fmla="*/ 6012332 w 6364927"/>
              <a:gd name="connsiteY160" fmla="*/ 5034558 h 5552421"/>
              <a:gd name="connsiteX161" fmla="*/ 6102619 w 6364927"/>
              <a:gd name="connsiteY161" fmla="*/ 5028202 h 5552421"/>
              <a:gd name="connsiteX162" fmla="*/ 6113661 w 6364927"/>
              <a:gd name="connsiteY162" fmla="*/ 5047294 h 5552421"/>
              <a:gd name="connsiteX163" fmla="*/ 6113030 w 6364927"/>
              <a:gd name="connsiteY163" fmla="*/ 5154666 h 5552421"/>
              <a:gd name="connsiteX164" fmla="*/ 6163821 w 6364927"/>
              <a:gd name="connsiteY164" fmla="*/ 5242490 h 5552421"/>
              <a:gd name="connsiteX165" fmla="*/ 6171695 w 6364927"/>
              <a:gd name="connsiteY165" fmla="*/ 5272825 h 5552421"/>
              <a:gd name="connsiteX166" fmla="*/ 6171960 w 6364927"/>
              <a:gd name="connsiteY166" fmla="*/ 5272847 h 5552421"/>
              <a:gd name="connsiteX167" fmla="*/ 6160393 w 6364927"/>
              <a:gd name="connsiteY167" fmla="*/ 5281399 h 5552421"/>
              <a:gd name="connsiteX168" fmla="*/ 6144817 w 6364927"/>
              <a:gd name="connsiteY168" fmla="*/ 5319261 h 5552421"/>
              <a:gd name="connsiteX169" fmla="*/ 6077770 w 6364927"/>
              <a:gd name="connsiteY169" fmla="*/ 5167441 h 5552421"/>
              <a:gd name="connsiteX170" fmla="*/ 6055714 w 6364927"/>
              <a:gd name="connsiteY170" fmla="*/ 5308401 h 5552421"/>
              <a:gd name="connsiteX171" fmla="*/ 6011604 w 6364927"/>
              <a:gd name="connsiteY171" fmla="*/ 5405920 h 5552421"/>
              <a:gd name="connsiteX172" fmla="*/ 6007193 w 6364927"/>
              <a:gd name="connsiteY172" fmla="*/ 5411239 h 5552421"/>
              <a:gd name="connsiteX173" fmla="*/ 6007193 w 6364927"/>
              <a:gd name="connsiteY173" fmla="*/ 5400601 h 5552421"/>
              <a:gd name="connsiteX174" fmla="*/ 5923384 w 6364927"/>
              <a:gd name="connsiteY174" fmla="*/ 5340981 h 5552421"/>
              <a:gd name="connsiteX175" fmla="*/ 5918972 w 6364927"/>
              <a:gd name="connsiteY175" fmla="*/ 5232602 h 5552421"/>
              <a:gd name="connsiteX176" fmla="*/ 5905740 w 6364927"/>
              <a:gd name="connsiteY176" fmla="*/ 5205341 h 5552421"/>
              <a:gd name="connsiteX177" fmla="*/ 5879273 w 6364927"/>
              <a:gd name="connsiteY177" fmla="*/ 5183842 h 5552421"/>
              <a:gd name="connsiteX178" fmla="*/ 5782230 w 6364927"/>
              <a:gd name="connsiteY178" fmla="*/ 5183842 h 5552421"/>
              <a:gd name="connsiteX179" fmla="*/ 5694010 w 6364927"/>
              <a:gd name="connsiteY179" fmla="*/ 5237921 h 5552421"/>
              <a:gd name="connsiteX180" fmla="*/ 5591674 w 6364927"/>
              <a:gd name="connsiteY180" fmla="*/ 5281361 h 5552421"/>
              <a:gd name="connsiteX181" fmla="*/ 5547564 w 6364927"/>
              <a:gd name="connsiteY181" fmla="*/ 5221742 h 5552421"/>
              <a:gd name="connsiteX182" fmla="*/ 5560797 w 6364927"/>
              <a:gd name="connsiteY182" fmla="*/ 5248781 h 5552421"/>
              <a:gd name="connsiteX183" fmla="*/ 5556386 w 6364927"/>
              <a:gd name="connsiteY183" fmla="*/ 5303082 h 5552421"/>
              <a:gd name="connsiteX184" fmla="*/ 5521098 w 6364927"/>
              <a:gd name="connsiteY184" fmla="*/ 5275821 h 5552421"/>
              <a:gd name="connsiteX185" fmla="*/ 5494632 w 6364927"/>
              <a:gd name="connsiteY185" fmla="*/ 5216422 h 5552421"/>
              <a:gd name="connsiteX186" fmla="*/ 5450521 w 6364927"/>
              <a:gd name="connsiteY186" fmla="*/ 5243240 h 5552421"/>
              <a:gd name="connsiteX187" fmla="*/ 5349068 w 6364927"/>
              <a:gd name="connsiteY187" fmla="*/ 5118682 h 5552421"/>
              <a:gd name="connsiteX188" fmla="*/ 5322601 w 6364927"/>
              <a:gd name="connsiteY188" fmla="*/ 5113141 h 5552421"/>
              <a:gd name="connsiteX189" fmla="*/ 5296135 w 6364927"/>
              <a:gd name="connsiteY189" fmla="*/ 5096961 h 5552421"/>
              <a:gd name="connsiteX190" fmla="*/ 5184977 w 6364927"/>
              <a:gd name="connsiteY190" fmla="*/ 5026482 h 5552421"/>
              <a:gd name="connsiteX191" fmla="*/ 5154100 w 6364927"/>
              <a:gd name="connsiteY191" fmla="*/ 5037342 h 5552421"/>
              <a:gd name="connsiteX192" fmla="*/ 5109990 w 6364927"/>
              <a:gd name="connsiteY192" fmla="*/ 5107822 h 5552421"/>
              <a:gd name="connsiteX193" fmla="*/ 5070290 w 6364927"/>
              <a:gd name="connsiteY193" fmla="*/ 5178301 h 5552421"/>
              <a:gd name="connsiteX194" fmla="*/ 5017358 w 6364927"/>
              <a:gd name="connsiteY194" fmla="*/ 5194481 h 5552421"/>
              <a:gd name="connsiteX195" fmla="*/ 4937960 w 6364927"/>
              <a:gd name="connsiteY195" fmla="*/ 5205341 h 5552421"/>
              <a:gd name="connsiteX196" fmla="*/ 4933548 w 6364927"/>
              <a:gd name="connsiteY196" fmla="*/ 5346522 h 5552421"/>
              <a:gd name="connsiteX197" fmla="*/ 4866501 w 6364927"/>
              <a:gd name="connsiteY197" fmla="*/ 5243240 h 5552421"/>
              <a:gd name="connsiteX198" fmla="*/ 4901789 w 6364927"/>
              <a:gd name="connsiteY198" fmla="*/ 5232602 h 5552421"/>
              <a:gd name="connsiteX199" fmla="*/ 4901789 w 6364927"/>
              <a:gd name="connsiteY199" fmla="*/ 5129542 h 5552421"/>
              <a:gd name="connsiteX200" fmla="*/ 4875323 w 6364927"/>
              <a:gd name="connsiteY200" fmla="*/ 5113141 h 5552421"/>
              <a:gd name="connsiteX201" fmla="*/ 4844446 w 6364927"/>
              <a:gd name="connsiteY201" fmla="*/ 5156581 h 5552421"/>
              <a:gd name="connsiteX202" fmla="*/ 4830330 w 6364927"/>
              <a:gd name="connsiteY202" fmla="*/ 5194481 h 5552421"/>
              <a:gd name="connsiteX203" fmla="*/ 4737698 w 6364927"/>
              <a:gd name="connsiteY203" fmla="*/ 5275821 h 5552421"/>
              <a:gd name="connsiteX204" fmla="*/ 4750932 w 6364927"/>
              <a:gd name="connsiteY204" fmla="*/ 5086101 h 5552421"/>
              <a:gd name="connsiteX205" fmla="*/ 4702410 w 6364927"/>
              <a:gd name="connsiteY205" fmla="*/ 5140402 h 5552421"/>
              <a:gd name="connsiteX206" fmla="*/ 4675944 w 6364927"/>
              <a:gd name="connsiteY206" fmla="*/ 5026482 h 5552421"/>
              <a:gd name="connsiteX207" fmla="*/ 4636245 w 6364927"/>
              <a:gd name="connsiteY207" fmla="*/ 5010302 h 5552421"/>
              <a:gd name="connsiteX208" fmla="*/ 4614190 w 6364927"/>
              <a:gd name="connsiteY208" fmla="*/ 5048202 h 5552421"/>
              <a:gd name="connsiteX209" fmla="*/ 4548024 w 6364927"/>
              <a:gd name="connsiteY209" fmla="*/ 5048202 h 5552421"/>
              <a:gd name="connsiteX210" fmla="*/ 4512736 w 6364927"/>
              <a:gd name="connsiteY210" fmla="*/ 5151262 h 5552421"/>
              <a:gd name="connsiteX211" fmla="*/ 4450982 w 6364927"/>
              <a:gd name="connsiteY211" fmla="*/ 5107822 h 5552421"/>
              <a:gd name="connsiteX212" fmla="*/ 4388345 w 6364927"/>
              <a:gd name="connsiteY212" fmla="*/ 5113141 h 5552421"/>
              <a:gd name="connsiteX213" fmla="*/ 4361879 w 6364927"/>
              <a:gd name="connsiteY213" fmla="*/ 5151262 h 5552421"/>
              <a:gd name="connsiteX214" fmla="*/ 4322180 w 6364927"/>
              <a:gd name="connsiteY214" fmla="*/ 4983041 h 5552421"/>
              <a:gd name="connsiteX215" fmla="*/ 4282480 w 6364927"/>
              <a:gd name="connsiteY215" fmla="*/ 5281361 h 5552421"/>
              <a:gd name="connsiteX216" fmla="*/ 4269248 w 6364927"/>
              <a:gd name="connsiteY216" fmla="*/ 5183842 h 5552421"/>
              <a:gd name="connsiteX217" fmla="*/ 4269248 w 6364927"/>
              <a:gd name="connsiteY217" fmla="*/ 5086101 h 5552421"/>
              <a:gd name="connsiteX218" fmla="*/ 4203082 w 6364927"/>
              <a:gd name="connsiteY218" fmla="*/ 5221742 h 5552421"/>
              <a:gd name="connsiteX219" fmla="*/ 4172204 w 6364927"/>
              <a:gd name="connsiteY219" fmla="*/ 5237921 h 5552421"/>
              <a:gd name="connsiteX220" fmla="*/ 4145738 w 6364927"/>
              <a:gd name="connsiteY220" fmla="*/ 5205341 h 5552421"/>
              <a:gd name="connsiteX221" fmla="*/ 4163382 w 6364927"/>
              <a:gd name="connsiteY221" fmla="*/ 5178301 h 5552421"/>
              <a:gd name="connsiteX222" fmla="*/ 4172204 w 6364927"/>
              <a:gd name="connsiteY222" fmla="*/ 5145721 h 5552421"/>
              <a:gd name="connsiteX223" fmla="*/ 4172204 w 6364927"/>
              <a:gd name="connsiteY223" fmla="*/ 4999221 h 5552421"/>
              <a:gd name="connsiteX224" fmla="*/ 4167794 w 6364927"/>
              <a:gd name="connsiteY224" fmla="*/ 4993901 h 5552421"/>
              <a:gd name="connsiteX225" fmla="*/ 4141328 w 6364927"/>
              <a:gd name="connsiteY225" fmla="*/ 5010302 h 5552421"/>
              <a:gd name="connsiteX226" fmla="*/ 4044285 w 6364927"/>
              <a:gd name="connsiteY226" fmla="*/ 5161900 h 5552421"/>
              <a:gd name="connsiteX227" fmla="*/ 4035463 w 6364927"/>
              <a:gd name="connsiteY227" fmla="*/ 5178301 h 5552421"/>
              <a:gd name="connsiteX228" fmla="*/ 4008997 w 6364927"/>
              <a:gd name="connsiteY228" fmla="*/ 5080560 h 5552421"/>
              <a:gd name="connsiteX229" fmla="*/ 3977237 w 6364927"/>
              <a:gd name="connsiteY229" fmla="*/ 5232602 h 5552421"/>
              <a:gd name="connsiteX230" fmla="*/ 3941949 w 6364927"/>
              <a:gd name="connsiteY230" fmla="*/ 5319261 h 5552421"/>
              <a:gd name="connsiteX231" fmla="*/ 3906661 w 6364927"/>
              <a:gd name="connsiteY231" fmla="*/ 5232602 h 5552421"/>
              <a:gd name="connsiteX232" fmla="*/ 3897839 w 6364927"/>
              <a:gd name="connsiteY232" fmla="*/ 5227061 h 5552421"/>
              <a:gd name="connsiteX233" fmla="*/ 3866962 w 6364927"/>
              <a:gd name="connsiteY233" fmla="*/ 5286681 h 5552421"/>
              <a:gd name="connsiteX234" fmla="*/ 3853729 w 6364927"/>
              <a:gd name="connsiteY234" fmla="*/ 5237921 h 5552421"/>
              <a:gd name="connsiteX235" fmla="*/ 3787563 w 6364927"/>
              <a:gd name="connsiteY235" fmla="*/ 5303082 h 5552421"/>
              <a:gd name="connsiteX236" fmla="*/ 3739042 w 6364927"/>
              <a:gd name="connsiteY236" fmla="*/ 5319261 h 5552421"/>
              <a:gd name="connsiteX237" fmla="*/ 3730220 w 6364927"/>
              <a:gd name="connsiteY237" fmla="*/ 5389741 h 5552421"/>
              <a:gd name="connsiteX238" fmla="*/ 3734631 w 6364927"/>
              <a:gd name="connsiteY238" fmla="*/ 5286681 h 5552421"/>
              <a:gd name="connsiteX239" fmla="*/ 3739042 w 6364927"/>
              <a:gd name="connsiteY239" fmla="*/ 5129542 h 5552421"/>
              <a:gd name="connsiteX240" fmla="*/ 3593478 w 6364927"/>
              <a:gd name="connsiteY240" fmla="*/ 5216422 h 5552421"/>
              <a:gd name="connsiteX241" fmla="*/ 3535252 w 6364927"/>
              <a:gd name="connsiteY241" fmla="*/ 5161900 h 5552421"/>
              <a:gd name="connsiteX242" fmla="*/ 3526430 w 6364927"/>
              <a:gd name="connsiteY242" fmla="*/ 5053743 h 5552421"/>
              <a:gd name="connsiteX243" fmla="*/ 3477909 w 6364927"/>
              <a:gd name="connsiteY243" fmla="*/ 5232602 h 5552421"/>
              <a:gd name="connsiteX244" fmla="*/ 3442621 w 6364927"/>
              <a:gd name="connsiteY244" fmla="*/ 5113141 h 5552421"/>
              <a:gd name="connsiteX245" fmla="*/ 3429388 w 6364927"/>
              <a:gd name="connsiteY245" fmla="*/ 4993901 h 5552421"/>
              <a:gd name="connsiteX246" fmla="*/ 3416155 w 6364927"/>
              <a:gd name="connsiteY246" fmla="*/ 5042661 h 5552421"/>
              <a:gd name="connsiteX247" fmla="*/ 3429388 w 6364927"/>
              <a:gd name="connsiteY247" fmla="*/ 5140402 h 5552421"/>
              <a:gd name="connsiteX248" fmla="*/ 3376455 w 6364927"/>
              <a:gd name="connsiteY248" fmla="*/ 5200022 h 5552421"/>
              <a:gd name="connsiteX249" fmla="*/ 3341167 w 6364927"/>
              <a:gd name="connsiteY249" fmla="*/ 5216422 h 5552421"/>
              <a:gd name="connsiteX250" fmla="*/ 3301468 w 6364927"/>
              <a:gd name="connsiteY250" fmla="*/ 5275821 h 5552421"/>
              <a:gd name="connsiteX251" fmla="*/ 3257357 w 6364927"/>
              <a:gd name="connsiteY251" fmla="*/ 5297762 h 5552421"/>
              <a:gd name="connsiteX252" fmla="*/ 3222069 w 6364927"/>
              <a:gd name="connsiteY252" fmla="*/ 5324580 h 5552421"/>
              <a:gd name="connsiteX253" fmla="*/ 3208836 w 6364927"/>
              <a:gd name="connsiteY253" fmla="*/ 5433181 h 5552421"/>
              <a:gd name="connsiteX254" fmla="*/ 3182370 w 6364927"/>
              <a:gd name="connsiteY254" fmla="*/ 5471081 h 5552421"/>
              <a:gd name="connsiteX255" fmla="*/ 3155904 w 6364927"/>
              <a:gd name="connsiteY255" fmla="*/ 5438500 h 5552421"/>
              <a:gd name="connsiteX256" fmla="*/ 3136495 w 6364927"/>
              <a:gd name="connsiteY256" fmla="*/ 5384421 h 5552421"/>
              <a:gd name="connsiteX257" fmla="*/ 3070330 w 6364927"/>
              <a:gd name="connsiteY257" fmla="*/ 5373340 h 5552421"/>
              <a:gd name="connsiteX258" fmla="*/ 3070330 w 6364927"/>
              <a:gd name="connsiteY258" fmla="*/ 5248781 h 5552421"/>
              <a:gd name="connsiteX259" fmla="*/ 2968876 w 6364927"/>
              <a:gd name="connsiteY259" fmla="*/ 5503439 h 5552421"/>
              <a:gd name="connsiteX260" fmla="*/ 2929177 w 6364927"/>
              <a:gd name="connsiteY260" fmla="*/ 5449360 h 5552421"/>
              <a:gd name="connsiteX261" fmla="*/ 2924766 w 6364927"/>
              <a:gd name="connsiteY261" fmla="*/ 5552421 h 5552421"/>
              <a:gd name="connsiteX262" fmla="*/ 2854189 w 6364927"/>
              <a:gd name="connsiteY262" fmla="*/ 5395060 h 5552421"/>
              <a:gd name="connsiteX263" fmla="*/ 2849778 w 6364927"/>
              <a:gd name="connsiteY263" fmla="*/ 5378659 h 5552421"/>
              <a:gd name="connsiteX264" fmla="*/ 2796846 w 6364927"/>
              <a:gd name="connsiteY264" fmla="*/ 5151262 h 5552421"/>
              <a:gd name="connsiteX265" fmla="*/ 2770380 w 6364927"/>
              <a:gd name="connsiteY265" fmla="*/ 5118682 h 5552421"/>
              <a:gd name="connsiteX266" fmla="*/ 2743913 w 6364927"/>
              <a:gd name="connsiteY266" fmla="*/ 5324580 h 5552421"/>
              <a:gd name="connsiteX267" fmla="*/ 2739502 w 6364927"/>
              <a:gd name="connsiteY267" fmla="*/ 5205341 h 5552421"/>
              <a:gd name="connsiteX268" fmla="*/ 2712154 w 6364927"/>
              <a:gd name="connsiteY268" fmla="*/ 5096961 h 5552421"/>
              <a:gd name="connsiteX269" fmla="*/ 2645989 w 6364927"/>
              <a:gd name="connsiteY269" fmla="*/ 5216422 h 5552421"/>
              <a:gd name="connsiteX270" fmla="*/ 2615111 w 6364927"/>
              <a:gd name="connsiteY270" fmla="*/ 5254100 h 5552421"/>
              <a:gd name="connsiteX271" fmla="*/ 2566590 w 6364927"/>
              <a:gd name="connsiteY271" fmla="*/ 5340981 h 5552421"/>
              <a:gd name="connsiteX272" fmla="*/ 2557768 w 6364927"/>
              <a:gd name="connsiteY272" fmla="*/ 5389741 h 5552421"/>
              <a:gd name="connsiteX273" fmla="*/ 2513658 w 6364927"/>
              <a:gd name="connsiteY273" fmla="*/ 5330121 h 5552421"/>
              <a:gd name="connsiteX274" fmla="*/ 2425437 w 6364927"/>
              <a:gd name="connsiteY274" fmla="*/ 5324580 h 5552421"/>
              <a:gd name="connsiteX275" fmla="*/ 2372505 w 6364927"/>
              <a:gd name="connsiteY275" fmla="*/ 5378659 h 5552421"/>
              <a:gd name="connsiteX276" fmla="*/ 2301046 w 6364927"/>
              <a:gd name="connsiteY276" fmla="*/ 5378659 h 5552421"/>
              <a:gd name="connsiteX277" fmla="*/ 2248114 w 6364927"/>
              <a:gd name="connsiteY277" fmla="*/ 5373340 h 5552421"/>
              <a:gd name="connsiteX278" fmla="*/ 2181948 w 6364927"/>
              <a:gd name="connsiteY278" fmla="*/ 5449360 h 5552421"/>
              <a:gd name="connsiteX279" fmla="*/ 2181948 w 6364927"/>
              <a:gd name="connsiteY279" fmla="*/ 5378659 h 5552421"/>
              <a:gd name="connsiteX280" fmla="*/ 2155482 w 6364927"/>
              <a:gd name="connsiteY280" fmla="*/ 5438500 h 5552421"/>
              <a:gd name="connsiteX281" fmla="*/ 2142249 w 6364927"/>
              <a:gd name="connsiteY281" fmla="*/ 5335440 h 5552421"/>
              <a:gd name="connsiteX282" fmla="*/ 2067262 w 6364927"/>
              <a:gd name="connsiteY282" fmla="*/ 5303082 h 5552421"/>
              <a:gd name="connsiteX283" fmla="*/ 1987863 w 6364927"/>
              <a:gd name="connsiteY283" fmla="*/ 5384421 h 5552421"/>
              <a:gd name="connsiteX284" fmla="*/ 1801718 w 6364927"/>
              <a:gd name="connsiteY284" fmla="*/ 5319261 h 5552421"/>
              <a:gd name="connsiteX285" fmla="*/ 1792896 w 6364927"/>
              <a:gd name="connsiteY285" fmla="*/ 5395060 h 5552421"/>
              <a:gd name="connsiteX286" fmla="*/ 1744374 w 6364927"/>
              <a:gd name="connsiteY286" fmla="*/ 5303082 h 5552421"/>
              <a:gd name="connsiteX287" fmla="*/ 1748785 w 6364927"/>
              <a:gd name="connsiteY287" fmla="*/ 5161900 h 5552421"/>
              <a:gd name="connsiteX288" fmla="*/ 1731141 w 6364927"/>
              <a:gd name="connsiteY288" fmla="*/ 5156581 h 5552421"/>
              <a:gd name="connsiteX289" fmla="*/ 1704675 w 6364927"/>
              <a:gd name="connsiteY289" fmla="*/ 5303082 h 5552421"/>
              <a:gd name="connsiteX290" fmla="*/ 1589988 w 6364927"/>
              <a:gd name="connsiteY290" fmla="*/ 5243240 h 5552421"/>
              <a:gd name="connsiteX291" fmla="*/ 1616454 w 6364927"/>
              <a:gd name="connsiteY291" fmla="*/ 5135083 h 5552421"/>
              <a:gd name="connsiteX292" fmla="*/ 1532645 w 6364927"/>
              <a:gd name="connsiteY292" fmla="*/ 5086101 h 5552421"/>
              <a:gd name="connsiteX293" fmla="*/ 1497357 w 6364927"/>
              <a:gd name="connsiteY293" fmla="*/ 5237921 h 5552421"/>
              <a:gd name="connsiteX294" fmla="*/ 1386199 w 6364927"/>
              <a:gd name="connsiteY294" fmla="*/ 5292000 h 5552421"/>
              <a:gd name="connsiteX295" fmla="*/ 1358850 w 6364927"/>
              <a:gd name="connsiteY295" fmla="*/ 5368021 h 5552421"/>
              <a:gd name="connsiteX296" fmla="*/ 1314740 w 6364927"/>
              <a:gd name="connsiteY296" fmla="*/ 5373340 h 5552421"/>
              <a:gd name="connsiteX297" fmla="*/ 1266219 w 6364927"/>
              <a:gd name="connsiteY297" fmla="*/ 5227061 h 5552421"/>
              <a:gd name="connsiteX298" fmla="*/ 1275041 w 6364927"/>
              <a:gd name="connsiteY298" fmla="*/ 5492579 h 5552421"/>
              <a:gd name="connsiteX299" fmla="*/ 1213286 w 6364927"/>
              <a:gd name="connsiteY299" fmla="*/ 5438500 h 5552421"/>
              <a:gd name="connsiteX300" fmla="*/ 1164765 w 6364927"/>
              <a:gd name="connsiteY300" fmla="*/ 5389741 h 5552421"/>
              <a:gd name="connsiteX301" fmla="*/ 1120655 w 6364927"/>
              <a:gd name="connsiteY301" fmla="*/ 5384421 h 5552421"/>
              <a:gd name="connsiteX302" fmla="*/ 841878 w 6364927"/>
              <a:gd name="connsiteY302" fmla="*/ 5292000 h 5552421"/>
              <a:gd name="connsiteX303" fmla="*/ 780123 w 6364927"/>
              <a:gd name="connsiteY303" fmla="*/ 5357160 h 5552421"/>
              <a:gd name="connsiteX304" fmla="*/ 784534 w 6364927"/>
              <a:gd name="connsiteY304" fmla="*/ 5416780 h 5552421"/>
              <a:gd name="connsiteX305" fmla="*/ 771301 w 6364927"/>
              <a:gd name="connsiteY305" fmla="*/ 5454680 h 5552421"/>
              <a:gd name="connsiteX306" fmla="*/ 736013 w 6364927"/>
              <a:gd name="connsiteY306" fmla="*/ 5422321 h 5552421"/>
              <a:gd name="connsiteX307" fmla="*/ 731602 w 6364927"/>
              <a:gd name="connsiteY307" fmla="*/ 5357160 h 5552421"/>
              <a:gd name="connsiteX308" fmla="*/ 713958 w 6364927"/>
              <a:gd name="connsiteY308" fmla="*/ 5357160 h 5552421"/>
              <a:gd name="connsiteX309" fmla="*/ 687492 w 6364927"/>
              <a:gd name="connsiteY309" fmla="*/ 5416780 h 5552421"/>
              <a:gd name="connsiteX310" fmla="*/ 674259 w 6364927"/>
              <a:gd name="connsiteY310" fmla="*/ 5330121 h 5552421"/>
              <a:gd name="connsiteX311" fmla="*/ 669847 w 6364927"/>
              <a:gd name="connsiteY311" fmla="*/ 5330121 h 5552421"/>
              <a:gd name="connsiteX312" fmla="*/ 665436 w 6364927"/>
              <a:gd name="connsiteY312" fmla="*/ 5330121 h 5552421"/>
              <a:gd name="connsiteX313" fmla="*/ 652203 w 6364927"/>
              <a:gd name="connsiteY313" fmla="*/ 5373340 h 5552421"/>
              <a:gd name="connsiteX314" fmla="*/ 624855 w 6364927"/>
              <a:gd name="connsiteY314" fmla="*/ 5395060 h 5552421"/>
              <a:gd name="connsiteX315" fmla="*/ 602800 w 6364927"/>
              <a:gd name="connsiteY315" fmla="*/ 5362480 h 5552421"/>
              <a:gd name="connsiteX316" fmla="*/ 514579 w 6364927"/>
              <a:gd name="connsiteY316" fmla="*/ 5259641 h 5552421"/>
              <a:gd name="connsiteX317" fmla="*/ 479291 w 6364927"/>
              <a:gd name="connsiteY317" fmla="*/ 5481941 h 5552421"/>
              <a:gd name="connsiteX318" fmla="*/ 267562 w 6364927"/>
              <a:gd name="connsiteY318" fmla="*/ 5411239 h 5552421"/>
              <a:gd name="connsiteX319" fmla="*/ 227862 w 6364927"/>
              <a:gd name="connsiteY319" fmla="*/ 5465761 h 5552421"/>
              <a:gd name="connsiteX320" fmla="*/ 187281 w 6364927"/>
              <a:gd name="connsiteY320" fmla="*/ 5492579 h 5552421"/>
              <a:gd name="connsiteX321" fmla="*/ 99060 w 6364927"/>
              <a:gd name="connsiteY321" fmla="*/ 5487260 h 5552421"/>
              <a:gd name="connsiteX322" fmla="*/ 15251 w 6364927"/>
              <a:gd name="connsiteY322" fmla="*/ 5340981 h 5552421"/>
              <a:gd name="connsiteX323" fmla="*/ 11278 w 6364927"/>
              <a:gd name="connsiteY323" fmla="*/ 5346268 h 5552421"/>
              <a:gd name="connsiteX324" fmla="*/ 524 w 6364927"/>
              <a:gd name="connsiteY324" fmla="*/ 5307700 h 5552421"/>
              <a:gd name="connsiteX325" fmla="*/ 15484 w 6364927"/>
              <a:gd name="connsiteY325" fmla="*/ 5255311 h 5552421"/>
              <a:gd name="connsiteX326" fmla="*/ 32691 w 6364927"/>
              <a:gd name="connsiteY326" fmla="*/ 5145477 h 5552421"/>
              <a:gd name="connsiteX327" fmla="*/ 106617 w 6364927"/>
              <a:gd name="connsiteY327" fmla="*/ 5139539 h 5552421"/>
              <a:gd name="connsiteX328" fmla="*/ 76668 w 6364927"/>
              <a:gd name="connsiteY328" fmla="*/ 5136483 h 5552421"/>
              <a:gd name="connsiteX329" fmla="*/ 32902 w 6364927"/>
              <a:gd name="connsiteY329" fmla="*/ 5104040 h 5552421"/>
              <a:gd name="connsiteX330" fmla="*/ 74695 w 6364927"/>
              <a:gd name="connsiteY330" fmla="*/ 5088490 h 5552421"/>
              <a:gd name="connsiteX331" fmla="*/ 139107 w 6364927"/>
              <a:gd name="connsiteY331" fmla="*/ 5097415 h 5552421"/>
              <a:gd name="connsiteX332" fmla="*/ 139654 w 6364927"/>
              <a:gd name="connsiteY332" fmla="*/ 5045795 h 5552421"/>
              <a:gd name="connsiteX333" fmla="*/ 299014 w 6364927"/>
              <a:gd name="connsiteY333" fmla="*/ 5025498 h 5552421"/>
              <a:gd name="connsiteX334" fmla="*/ 317705 w 6364927"/>
              <a:gd name="connsiteY334" fmla="*/ 5005958 h 5552421"/>
              <a:gd name="connsiteX335" fmla="*/ 345428 w 6364927"/>
              <a:gd name="connsiteY335" fmla="*/ 4992041 h 5552421"/>
              <a:gd name="connsiteX336" fmla="*/ 464008 w 6364927"/>
              <a:gd name="connsiteY336" fmla="*/ 4934925 h 5552421"/>
              <a:gd name="connsiteX337" fmla="*/ 471107 w 6364927"/>
              <a:gd name="connsiteY337" fmla="*/ 4902973 h 5552421"/>
              <a:gd name="connsiteX338" fmla="*/ 434587 w 6364927"/>
              <a:gd name="connsiteY338" fmla="*/ 4828277 h 5552421"/>
              <a:gd name="connsiteX339" fmla="*/ 395736 w 6364927"/>
              <a:gd name="connsiteY339" fmla="*/ 4757327 h 5552421"/>
              <a:gd name="connsiteX340" fmla="*/ 409976 w 6364927"/>
              <a:gd name="connsiteY340" fmla="*/ 4703840 h 5552421"/>
              <a:gd name="connsiteX341" fmla="*/ 442719 w 6364927"/>
              <a:gd name="connsiteY341" fmla="*/ 4630696 h 5552421"/>
              <a:gd name="connsiteX342" fmla="*/ 325198 w 6364927"/>
              <a:gd name="connsiteY342" fmla="*/ 4552337 h 5552421"/>
              <a:gd name="connsiteX343" fmla="*/ 448312 w 6364927"/>
              <a:gd name="connsiteY343" fmla="*/ 4550003 h 5552421"/>
              <a:gd name="connsiteX344" fmla="*/ 438693 w 6364927"/>
              <a:gd name="connsiteY344" fmla="*/ 4585583 h 5552421"/>
              <a:gd name="connsiteX345" fmla="*/ 526184 w 6364927"/>
              <a:gd name="connsiteY345" fmla="*/ 4640050 h 5552421"/>
              <a:gd name="connsiteX346" fmla="*/ 554094 w 6364927"/>
              <a:gd name="connsiteY346" fmla="*/ 4626251 h 5552421"/>
              <a:gd name="connsiteX347" fmla="*/ 533536 w 6364927"/>
              <a:gd name="connsiteY347" fmla="*/ 4577079 h 5552421"/>
              <a:gd name="connsiteX348" fmla="*/ 508821 w 6364927"/>
              <a:gd name="connsiteY348" fmla="*/ 4545067 h 5552421"/>
              <a:gd name="connsiteX349" fmla="*/ 488726 w 6364927"/>
              <a:gd name="connsiteY349" fmla="*/ 4423440 h 5552421"/>
              <a:gd name="connsiteX350" fmla="*/ 642790 w 6364927"/>
              <a:gd name="connsiteY350" fmla="*/ 4534942 h 5552421"/>
              <a:gd name="connsiteX351" fmla="*/ 622337 w 6364927"/>
              <a:gd name="connsiteY351" fmla="*/ 4465052 h 5552421"/>
              <a:gd name="connsiteX352" fmla="*/ 733035 w 6364927"/>
              <a:gd name="connsiteY352" fmla="*/ 4502792 h 5552421"/>
              <a:gd name="connsiteX353" fmla="*/ 767751 w 6364927"/>
              <a:gd name="connsiteY353" fmla="*/ 4477641 h 5552421"/>
              <a:gd name="connsiteX354" fmla="*/ 747233 w 6364927"/>
              <a:gd name="connsiteY354" fmla="*/ 4438888 h 5552421"/>
              <a:gd name="connsiteX355" fmla="*/ 782202 w 6364927"/>
              <a:gd name="connsiteY355" fmla="*/ 4382718 h 5552421"/>
              <a:gd name="connsiteX356" fmla="*/ 713362 w 6364927"/>
              <a:gd name="connsiteY356" fmla="*/ 4298293 h 5552421"/>
              <a:gd name="connsiteX357" fmla="*/ 782877 w 6364927"/>
              <a:gd name="connsiteY357" fmla="*/ 4268826 h 5552421"/>
              <a:gd name="connsiteX358" fmla="*/ 811465 w 6364927"/>
              <a:gd name="connsiteY358" fmla="*/ 4212841 h 5552421"/>
              <a:gd name="connsiteX359" fmla="*/ 793091 w 6364927"/>
              <a:gd name="connsiteY359" fmla="*/ 4170226 h 5552421"/>
              <a:gd name="connsiteX360" fmla="*/ 956879 w 6364927"/>
              <a:gd name="connsiteY360" fmla="*/ 4225429 h 5552421"/>
              <a:gd name="connsiteX361" fmla="*/ 724608 w 6364927"/>
              <a:gd name="connsiteY361" fmla="*/ 4034063 h 5552421"/>
              <a:gd name="connsiteX362" fmla="*/ 814388 w 6364927"/>
              <a:gd name="connsiteY362" fmla="*/ 4074369 h 5552421"/>
              <a:gd name="connsiteX363" fmla="*/ 897364 w 6364927"/>
              <a:gd name="connsiteY363" fmla="*/ 4126026 h 5552421"/>
              <a:gd name="connsiteX364" fmla="*/ 817183 w 6364927"/>
              <a:gd name="connsiteY364" fmla="*/ 3998169 h 5552421"/>
              <a:gd name="connsiteX365" fmla="*/ 819767 w 6364927"/>
              <a:gd name="connsiteY365" fmla="*/ 3963405 h 5552421"/>
              <a:gd name="connsiteX366" fmla="*/ 861413 w 6364927"/>
              <a:gd name="connsiteY366" fmla="*/ 3958157 h 5552421"/>
              <a:gd name="connsiteX367" fmla="*/ 875043 w 6364927"/>
              <a:gd name="connsiteY367" fmla="*/ 3987426 h 5552421"/>
              <a:gd name="connsiteX368" fmla="*/ 898038 w 6364927"/>
              <a:gd name="connsiteY368" fmla="*/ 4012134 h 5552421"/>
              <a:gd name="connsiteX369" fmla="*/ 1022407 w 6364927"/>
              <a:gd name="connsiteY369" fmla="*/ 4089560 h 5552421"/>
              <a:gd name="connsiteX370" fmla="*/ 1029254 w 6364927"/>
              <a:gd name="connsiteY370" fmla="*/ 4088627 h 5552421"/>
              <a:gd name="connsiteX371" fmla="*/ 1029318 w 6364927"/>
              <a:gd name="connsiteY371" fmla="*/ 4057491 h 5552421"/>
              <a:gd name="connsiteX372" fmla="*/ 951910 w 6364927"/>
              <a:gd name="connsiteY372" fmla="*/ 3894988 h 5552421"/>
              <a:gd name="connsiteX373" fmla="*/ 942649 w 6364927"/>
              <a:gd name="connsiteY373" fmla="*/ 3878831 h 5552421"/>
              <a:gd name="connsiteX374" fmla="*/ 1039612 w 6364927"/>
              <a:gd name="connsiteY374" fmla="*/ 3908019 h 5552421"/>
              <a:gd name="connsiteX375" fmla="*/ 927324 w 6364927"/>
              <a:gd name="connsiteY375" fmla="*/ 3800703 h 5552421"/>
              <a:gd name="connsiteX376" fmla="*/ 872407 w 6364927"/>
              <a:gd name="connsiteY376" fmla="*/ 3724946 h 5552421"/>
              <a:gd name="connsiteX377" fmla="*/ 964624 w 6364927"/>
              <a:gd name="connsiteY377" fmla="*/ 3740789 h 5552421"/>
              <a:gd name="connsiteX378" fmla="*/ 973991 w 6364927"/>
              <a:gd name="connsiteY378" fmla="*/ 3736228 h 5552421"/>
              <a:gd name="connsiteX379" fmla="*/ 939696 w 6364927"/>
              <a:gd name="connsiteY379" fmla="*/ 3678506 h 5552421"/>
              <a:gd name="connsiteX380" fmla="*/ 988084 w 6364927"/>
              <a:gd name="connsiteY380" fmla="*/ 3693042 h 5552421"/>
              <a:gd name="connsiteX381" fmla="*/ 967736 w 6364927"/>
              <a:gd name="connsiteY381" fmla="*/ 3602434 h 5552421"/>
              <a:gd name="connsiteX382" fmla="*/ 979645 w 6364927"/>
              <a:gd name="connsiteY382" fmla="*/ 3552692 h 5552421"/>
              <a:gd name="connsiteX383" fmla="*/ 924475 w 6364927"/>
              <a:gd name="connsiteY383" fmla="*/ 3507954 h 5552421"/>
              <a:gd name="connsiteX384" fmla="*/ 1009634 w 6364927"/>
              <a:gd name="connsiteY384" fmla="*/ 3566166 h 5552421"/>
              <a:gd name="connsiteX385" fmla="*/ 1140703 w 6364927"/>
              <a:gd name="connsiteY385" fmla="*/ 3652960 h 5552421"/>
              <a:gd name="connsiteX386" fmla="*/ 1143879 w 6364927"/>
              <a:gd name="connsiteY386" fmla="*/ 3483469 h 5552421"/>
              <a:gd name="connsiteX387" fmla="*/ 1220937 w 6364927"/>
              <a:gd name="connsiteY387" fmla="*/ 3462855 h 5552421"/>
              <a:gd name="connsiteX388" fmla="*/ 1317417 w 6364927"/>
              <a:gd name="connsiteY388" fmla="*/ 3512528 h 5552421"/>
              <a:gd name="connsiteX389" fmla="*/ 1191222 w 6364927"/>
              <a:gd name="connsiteY389" fmla="*/ 3376808 h 5552421"/>
              <a:gd name="connsiteX390" fmla="*/ 1311286 w 6364927"/>
              <a:gd name="connsiteY390" fmla="*/ 3409987 h 5552421"/>
              <a:gd name="connsiteX391" fmla="*/ 1419506 w 6364927"/>
              <a:gd name="connsiteY391" fmla="*/ 3461772 h 5552421"/>
              <a:gd name="connsiteX392" fmla="*/ 1385106 w 6364927"/>
              <a:gd name="connsiteY392" fmla="*/ 3424768 h 5552421"/>
              <a:gd name="connsiteX393" fmla="*/ 1295137 w 6364927"/>
              <a:gd name="connsiteY393" fmla="*/ 3384345 h 5552421"/>
              <a:gd name="connsiteX394" fmla="*/ 1272500 w 6364927"/>
              <a:gd name="connsiteY394" fmla="*/ 3307900 h 5552421"/>
              <a:gd name="connsiteX395" fmla="*/ 1277226 w 6364927"/>
              <a:gd name="connsiteY395" fmla="*/ 3269275 h 5552421"/>
              <a:gd name="connsiteX396" fmla="*/ 1247783 w 6364927"/>
              <a:gd name="connsiteY396" fmla="*/ 3204181 h 5552421"/>
              <a:gd name="connsiteX397" fmla="*/ 1252468 w 6364927"/>
              <a:gd name="connsiteY397" fmla="*/ 3155138 h 5552421"/>
              <a:gd name="connsiteX398" fmla="*/ 1248352 w 6364927"/>
              <a:gd name="connsiteY398" fmla="*/ 3111007 h 5552421"/>
              <a:gd name="connsiteX399" fmla="*/ 1163151 w 6364927"/>
              <a:gd name="connsiteY399" fmla="*/ 3042377 h 5552421"/>
              <a:gd name="connsiteX400" fmla="*/ 1144965 w 6364927"/>
              <a:gd name="connsiteY400" fmla="*/ 2999879 h 5552421"/>
              <a:gd name="connsiteX401" fmla="*/ 1186611 w 6364927"/>
              <a:gd name="connsiteY401" fmla="*/ 2994630 h 5552421"/>
              <a:gd name="connsiteX402" fmla="*/ 1242777 w 6364927"/>
              <a:gd name="connsiteY402" fmla="*/ 3006735 h 5552421"/>
              <a:gd name="connsiteX403" fmla="*/ 1287154 w 6364927"/>
              <a:gd name="connsiteY403" fmla="*/ 2956421 h 5552421"/>
              <a:gd name="connsiteX404" fmla="*/ 1392895 w 6364927"/>
              <a:gd name="connsiteY404" fmla="*/ 3022251 h 5552421"/>
              <a:gd name="connsiteX405" fmla="*/ 1230327 w 6364927"/>
              <a:gd name="connsiteY405" fmla="*/ 2801536 h 5552421"/>
              <a:gd name="connsiteX406" fmla="*/ 1297218 w 6364927"/>
              <a:gd name="connsiteY406" fmla="*/ 2796415 h 5552421"/>
              <a:gd name="connsiteX407" fmla="*/ 1212058 w 6364927"/>
              <a:gd name="connsiteY407" fmla="*/ 2738203 h 5552421"/>
              <a:gd name="connsiteX408" fmla="*/ 1382946 w 6364927"/>
              <a:gd name="connsiteY408" fmla="*/ 2761454 h 5552421"/>
              <a:gd name="connsiteX409" fmla="*/ 1399201 w 6364927"/>
              <a:gd name="connsiteY409" fmla="*/ 2766377 h 5552421"/>
              <a:gd name="connsiteX410" fmla="*/ 1620220 w 6364927"/>
              <a:gd name="connsiteY410" fmla="*/ 2841622 h 5552421"/>
              <a:gd name="connsiteX411" fmla="*/ 1661866 w 6364927"/>
              <a:gd name="connsiteY411" fmla="*/ 2836373 h 5552421"/>
              <a:gd name="connsiteX412" fmla="*/ 1501060 w 6364927"/>
              <a:gd name="connsiteY412" fmla="*/ 2705087 h 5552421"/>
              <a:gd name="connsiteX413" fmla="*/ 1604617 w 6364927"/>
              <a:gd name="connsiteY413" fmla="*/ 2764361 h 5552421"/>
              <a:gd name="connsiteX414" fmla="*/ 1711077 w 6364927"/>
              <a:gd name="connsiteY414" fmla="*/ 2798423 h 5552421"/>
              <a:gd name="connsiteX415" fmla="*/ 1644632 w 6364927"/>
              <a:gd name="connsiteY415" fmla="*/ 2679118 h 5552421"/>
              <a:gd name="connsiteX416" fmla="*/ 1628965 w 6364927"/>
              <a:gd name="connsiteY416" fmla="*/ 2632992 h 5552421"/>
              <a:gd name="connsiteX417" fmla="*/ 1580853 w 6364927"/>
              <a:gd name="connsiteY417" fmla="*/ 2545884 h 5552421"/>
              <a:gd name="connsiteX418" fmla="*/ 1544122 w 6364927"/>
              <a:gd name="connsiteY418" fmla="*/ 2512625 h 5552421"/>
              <a:gd name="connsiteX419" fmla="*/ 1618048 w 6364927"/>
              <a:gd name="connsiteY419" fmla="*/ 2506688 h 5552421"/>
              <a:gd name="connsiteX420" fmla="*/ 1669377 w 6364927"/>
              <a:gd name="connsiteY420" fmla="*/ 2434723 h 5552421"/>
              <a:gd name="connsiteX421" fmla="*/ 1651443 w 6364927"/>
              <a:gd name="connsiteY421" fmla="*/ 2361206 h 5552421"/>
              <a:gd name="connsiteX422" fmla="*/ 1689209 w 6364927"/>
              <a:gd name="connsiteY422" fmla="*/ 2300543 h 5552421"/>
              <a:gd name="connsiteX423" fmla="*/ 1721700 w 6364927"/>
              <a:gd name="connsiteY423" fmla="*/ 2258418 h 5552421"/>
              <a:gd name="connsiteX424" fmla="*/ 1692132 w 6364927"/>
              <a:gd name="connsiteY424" fmla="*/ 2162071 h 5552421"/>
              <a:gd name="connsiteX425" fmla="*/ 1752153 w 6364927"/>
              <a:gd name="connsiteY425" fmla="*/ 2199437 h 5552421"/>
              <a:gd name="connsiteX426" fmla="*/ 1715339 w 6364927"/>
              <a:gd name="connsiteY426" fmla="*/ 2145343 h 5552421"/>
              <a:gd name="connsiteX427" fmla="*/ 1809824 w 6364927"/>
              <a:gd name="connsiteY427" fmla="*/ 2188577 h 5552421"/>
              <a:gd name="connsiteX428" fmla="*/ 1876925 w 6364927"/>
              <a:gd name="connsiteY428" fmla="*/ 2142019 h 5552421"/>
              <a:gd name="connsiteX429" fmla="*/ 1849836 w 6364927"/>
              <a:gd name="connsiteY429" fmla="*/ 2031627 h 5552421"/>
              <a:gd name="connsiteX430" fmla="*/ 2003532 w 6364927"/>
              <a:gd name="connsiteY430" fmla="*/ 1908040 h 5552421"/>
              <a:gd name="connsiteX431" fmla="*/ 1943846 w 6364927"/>
              <a:gd name="connsiteY431" fmla="*/ 1860491 h 5552421"/>
              <a:gd name="connsiteX432" fmla="*/ 2047573 w 6364927"/>
              <a:gd name="connsiteY432" fmla="*/ 1867910 h 5552421"/>
              <a:gd name="connsiteX433" fmla="*/ 2165095 w 6364927"/>
              <a:gd name="connsiteY433" fmla="*/ 1946270 h 5552421"/>
              <a:gd name="connsiteX434" fmla="*/ 2178936 w 6364927"/>
              <a:gd name="connsiteY434" fmla="*/ 1934103 h 5552421"/>
              <a:gd name="connsiteX435" fmla="*/ 2068555 w 6364927"/>
              <a:gd name="connsiteY435" fmla="*/ 1834209 h 5552421"/>
              <a:gd name="connsiteX436" fmla="*/ 2179968 w 6364927"/>
              <a:gd name="connsiteY436" fmla="*/ 1768474 h 5552421"/>
              <a:gd name="connsiteX437" fmla="*/ 2257799 w 6364927"/>
              <a:gd name="connsiteY437" fmla="*/ 1848104 h 5552421"/>
              <a:gd name="connsiteX438" fmla="*/ 2343675 w 6364927"/>
              <a:gd name="connsiteY438" fmla="*/ 1802843 h 5552421"/>
              <a:gd name="connsiteX439" fmla="*/ 2233440 w 6364927"/>
              <a:gd name="connsiteY439" fmla="*/ 1692648 h 5552421"/>
              <a:gd name="connsiteX440" fmla="*/ 2246279 w 6364927"/>
              <a:gd name="connsiteY440" fmla="*/ 1569701 h 5552421"/>
              <a:gd name="connsiteX441" fmla="*/ 2196197 w 6364927"/>
              <a:gd name="connsiteY441" fmla="*/ 1506307 h 5552421"/>
              <a:gd name="connsiteX442" fmla="*/ 2214993 w 6364927"/>
              <a:gd name="connsiteY442" fmla="*/ 1466049 h 5552421"/>
              <a:gd name="connsiteX443" fmla="*/ 2364818 w 6364927"/>
              <a:gd name="connsiteY443" fmla="*/ 1502168 h 5552421"/>
              <a:gd name="connsiteX444" fmla="*/ 2134749 w 6364927"/>
              <a:gd name="connsiteY444" fmla="*/ 1369329 h 5552421"/>
              <a:gd name="connsiteX445" fmla="*/ 2213296 w 6364927"/>
              <a:gd name="connsiteY445" fmla="*/ 1345485 h 5552421"/>
              <a:gd name="connsiteX446" fmla="*/ 2280333 w 6364927"/>
              <a:gd name="connsiteY446" fmla="*/ 1330063 h 5552421"/>
              <a:gd name="connsiteX447" fmla="*/ 2308161 w 6364927"/>
              <a:gd name="connsiteY447" fmla="*/ 1295428 h 5552421"/>
              <a:gd name="connsiteX448" fmla="*/ 2533956 w 6364927"/>
              <a:gd name="connsiteY448" fmla="*/ 1107611 h 5552421"/>
              <a:gd name="connsiteX449" fmla="*/ 2511277 w 6364927"/>
              <a:gd name="connsiteY449" fmla="*/ 1020748 h 5552421"/>
              <a:gd name="connsiteX450" fmla="*/ 2458332 w 6364927"/>
              <a:gd name="connsiteY450" fmla="*/ 992984 h 5552421"/>
              <a:gd name="connsiteX451" fmla="*/ 2433152 w 6364927"/>
              <a:gd name="connsiteY451" fmla="*/ 961720 h 5552421"/>
              <a:gd name="connsiteX452" fmla="*/ 2479273 w 6364927"/>
              <a:gd name="connsiteY452" fmla="*/ 948864 h 5552421"/>
              <a:gd name="connsiteX453" fmla="*/ 2536920 w 6364927"/>
              <a:gd name="connsiteY453" fmla="*/ 979557 h 5552421"/>
              <a:gd name="connsiteX454" fmla="*/ 2546246 w 6364927"/>
              <a:gd name="connsiteY454" fmla="*/ 964579 h 5552421"/>
              <a:gd name="connsiteX455" fmla="*/ 2509620 w 6364927"/>
              <a:gd name="connsiteY455" fmla="*/ 910601 h 5552421"/>
              <a:gd name="connsiteX456" fmla="*/ 2590181 w 6364927"/>
              <a:gd name="connsiteY456" fmla="*/ 945167 h 5552421"/>
              <a:gd name="connsiteX457" fmla="*/ 2592513 w 6364927"/>
              <a:gd name="connsiteY457" fmla="*/ 941422 h 5552421"/>
              <a:gd name="connsiteX458" fmla="*/ 2594844 w 6364927"/>
              <a:gd name="connsiteY458" fmla="*/ 937678 h 5552421"/>
              <a:gd name="connsiteX459" fmla="*/ 2565148 w 6364927"/>
              <a:gd name="connsiteY459" fmla="*/ 903603 h 5552421"/>
              <a:gd name="connsiteX460" fmla="*/ 2561163 w 6364927"/>
              <a:gd name="connsiteY460" fmla="*/ 868906 h 5552421"/>
              <a:gd name="connsiteX461" fmla="*/ 2600478 w 6364927"/>
              <a:gd name="connsiteY461" fmla="*/ 867402 h 5552421"/>
              <a:gd name="connsiteX462" fmla="*/ 2734405 w 6364927"/>
              <a:gd name="connsiteY462" fmla="*/ 846860 h 5552421"/>
              <a:gd name="connsiteX463" fmla="*/ 2564339 w 6364927"/>
              <a:gd name="connsiteY463" fmla="*/ 699416 h 5552421"/>
              <a:gd name="connsiteX464" fmla="*/ 2736259 w 6364927"/>
              <a:gd name="connsiteY464" fmla="*/ 557039 h 5552421"/>
              <a:gd name="connsiteX465" fmla="*/ 2710955 w 6364927"/>
              <a:gd name="connsiteY465" fmla="*/ 494522 h 5552421"/>
              <a:gd name="connsiteX466" fmla="*/ 2709637 w 6364927"/>
              <a:gd name="connsiteY466" fmla="*/ 445897 h 5552421"/>
              <a:gd name="connsiteX467" fmla="*/ 2760777 w 6364927"/>
              <a:gd name="connsiteY467" fmla="*/ 373816 h 5552421"/>
              <a:gd name="connsiteX468" fmla="*/ 2929252 w 6364927"/>
              <a:gd name="connsiteY468" fmla="*/ 379976 h 5552421"/>
              <a:gd name="connsiteX469" fmla="*/ 2973798 w 6364927"/>
              <a:gd name="connsiteY469" fmla="*/ 277809 h 5552421"/>
              <a:gd name="connsiteX470" fmla="*/ 3140035 w 6364927"/>
              <a:gd name="connsiteY470" fmla="*/ 81724 h 5552421"/>
              <a:gd name="connsiteX471" fmla="*/ 3147401 w 6364927"/>
              <a:gd name="connsiteY471" fmla="*/ 106542 h 5552421"/>
              <a:gd name="connsiteX472" fmla="*/ 3234202 w 6364927"/>
              <a:gd name="connsiteY472" fmla="*/ 111757 h 5552421"/>
              <a:gd name="connsiteX473" fmla="*/ 3021704 w 6364927"/>
              <a:gd name="connsiteY473" fmla="*/ 198982 h 5552421"/>
              <a:gd name="connsiteX474" fmla="*/ 2990505 w 6364927"/>
              <a:gd name="connsiteY474" fmla="*/ 196234 h 5552421"/>
              <a:gd name="connsiteX475" fmla="*/ 3005107 w 6364927"/>
              <a:gd name="connsiteY475" fmla="*/ 182875 h 5552421"/>
              <a:gd name="connsiteX476" fmla="*/ 3039686 w 6364927"/>
              <a:gd name="connsiteY476" fmla="*/ 161909 h 5552421"/>
              <a:gd name="connsiteX477" fmla="*/ 3129995 w 6364927"/>
              <a:gd name="connsiteY477" fmla="*/ 98624 h 5552421"/>
              <a:gd name="connsiteX478" fmla="*/ 3139834 w 6364927"/>
              <a:gd name="connsiteY478" fmla="*/ 84371 h 5552421"/>
              <a:gd name="connsiteX479" fmla="*/ 3093889 w 6364927"/>
              <a:gd name="connsiteY479" fmla="*/ 0 h 5552421"/>
              <a:gd name="connsiteX480" fmla="*/ 3105597 w 6364927"/>
              <a:gd name="connsiteY480" fmla="*/ 4456 h 5552421"/>
              <a:gd name="connsiteX481" fmla="*/ 3152592 w 6364927"/>
              <a:gd name="connsiteY481" fmla="*/ 16960 h 5552421"/>
              <a:gd name="connsiteX482" fmla="*/ 3151171 w 6364927"/>
              <a:gd name="connsiteY482" fmla="*/ 22196 h 5552421"/>
              <a:gd name="connsiteX483" fmla="*/ 3139499 w 6364927"/>
              <a:gd name="connsiteY483" fmla="*/ 69021 h 5552421"/>
              <a:gd name="connsiteX484" fmla="*/ 3131932 w 6364927"/>
              <a:gd name="connsiteY484" fmla="*/ 58181 h 5552421"/>
              <a:gd name="connsiteX485" fmla="*/ 3111955 w 6364927"/>
              <a:gd name="connsiteY485" fmla="*/ 45825 h 5552421"/>
              <a:gd name="connsiteX486" fmla="*/ 3076016 w 6364927"/>
              <a:gd name="connsiteY486" fmla="*/ 24824 h 555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6364927" h="5552421">
                <a:moveTo>
                  <a:pt x="6255989" y="5288703"/>
                </a:moveTo>
                <a:lnTo>
                  <a:pt x="6256633" y="5289197"/>
                </a:lnTo>
                <a:cubicBezTo>
                  <a:pt x="6263495" y="5292872"/>
                  <a:pt x="6270356" y="5296547"/>
                  <a:pt x="6273669" y="5302275"/>
                </a:cubicBezTo>
                <a:cubicBezTo>
                  <a:pt x="6284143" y="5342078"/>
                  <a:pt x="6307550" y="5328541"/>
                  <a:pt x="6338341" y="5305638"/>
                </a:cubicBezTo>
                <a:lnTo>
                  <a:pt x="6353495" y="5296297"/>
                </a:lnTo>
                <a:lnTo>
                  <a:pt x="6364927" y="5316029"/>
                </a:lnTo>
                <a:lnTo>
                  <a:pt x="6361174" y="5318389"/>
                </a:lnTo>
                <a:cubicBezTo>
                  <a:pt x="6342548" y="5332147"/>
                  <a:pt x="6326365" y="5347268"/>
                  <a:pt x="6311999" y="5363376"/>
                </a:cubicBezTo>
                <a:lnTo>
                  <a:pt x="6278329" y="5408157"/>
                </a:lnTo>
                <a:lnTo>
                  <a:pt x="6275149" y="5406491"/>
                </a:lnTo>
                <a:cubicBezTo>
                  <a:pt x="6255920" y="5398897"/>
                  <a:pt x="6238552" y="5401931"/>
                  <a:pt x="6228626" y="5438500"/>
                </a:cubicBezTo>
                <a:cubicBezTo>
                  <a:pt x="6224216" y="5459999"/>
                  <a:pt x="6210982" y="5481941"/>
                  <a:pt x="6193338" y="5476400"/>
                </a:cubicBezTo>
                <a:cubicBezTo>
                  <a:pt x="6171284" y="5471081"/>
                  <a:pt x="6184516" y="5443820"/>
                  <a:pt x="6184516" y="5427640"/>
                </a:cubicBezTo>
                <a:cubicBezTo>
                  <a:pt x="6184516" y="5378659"/>
                  <a:pt x="6206572" y="5335440"/>
                  <a:pt x="6241860" y="5319261"/>
                </a:cubicBezTo>
                <a:cubicBezTo>
                  <a:pt x="6257299" y="5311171"/>
                  <a:pt x="6258401" y="5300311"/>
                  <a:pt x="6256196" y="5289451"/>
                </a:cubicBezTo>
                <a:close/>
                <a:moveTo>
                  <a:pt x="2968165" y="245883"/>
                </a:moveTo>
                <a:lnTo>
                  <a:pt x="2986957" y="259205"/>
                </a:lnTo>
                <a:cubicBezTo>
                  <a:pt x="2998992" y="273264"/>
                  <a:pt x="3008929" y="290447"/>
                  <a:pt x="3033442" y="283914"/>
                </a:cubicBezTo>
                <a:cubicBezTo>
                  <a:pt x="3002083" y="327528"/>
                  <a:pt x="2994388" y="378857"/>
                  <a:pt x="2956404" y="411016"/>
                </a:cubicBezTo>
                <a:cubicBezTo>
                  <a:pt x="3027513" y="436134"/>
                  <a:pt x="3063853" y="369257"/>
                  <a:pt x="3117671" y="343228"/>
                </a:cubicBezTo>
                <a:cubicBezTo>
                  <a:pt x="3145683" y="327028"/>
                  <a:pt x="3178115" y="328654"/>
                  <a:pt x="3210547" y="330280"/>
                </a:cubicBezTo>
                <a:cubicBezTo>
                  <a:pt x="3265814" y="328890"/>
                  <a:pt x="3202218" y="380956"/>
                  <a:pt x="3243292" y="397967"/>
                </a:cubicBezTo>
                <a:cubicBezTo>
                  <a:pt x="3263923" y="401323"/>
                  <a:pt x="3212312" y="431170"/>
                  <a:pt x="3193322" y="452344"/>
                </a:cubicBezTo>
                <a:cubicBezTo>
                  <a:pt x="3190926" y="458825"/>
                  <a:pt x="3181333" y="464373"/>
                  <a:pt x="3176728" y="467036"/>
                </a:cubicBezTo>
                <a:cubicBezTo>
                  <a:pt x="3143540" y="496421"/>
                  <a:pt x="3097103" y="502895"/>
                  <a:pt x="3081773" y="562716"/>
                </a:cubicBezTo>
                <a:cubicBezTo>
                  <a:pt x="3068460" y="626467"/>
                  <a:pt x="3058871" y="642204"/>
                  <a:pt x="3134961" y="644059"/>
                </a:cubicBezTo>
                <a:cubicBezTo>
                  <a:pt x="3176602" y="640359"/>
                  <a:pt x="3231873" y="649159"/>
                  <a:pt x="3233513" y="673688"/>
                </a:cubicBezTo>
                <a:cubicBezTo>
                  <a:pt x="3235408" y="709281"/>
                  <a:pt x="3263043" y="713681"/>
                  <a:pt x="3288282" y="724562"/>
                </a:cubicBezTo>
                <a:cubicBezTo>
                  <a:pt x="3372638" y="762402"/>
                  <a:pt x="3379263" y="773857"/>
                  <a:pt x="3337558" y="864218"/>
                </a:cubicBezTo>
                <a:cubicBezTo>
                  <a:pt x="3332953" y="866881"/>
                  <a:pt x="3335162" y="870700"/>
                  <a:pt x="3337370" y="874518"/>
                </a:cubicBezTo>
                <a:cubicBezTo>
                  <a:pt x="3408287" y="899747"/>
                  <a:pt x="3410116" y="913976"/>
                  <a:pt x="3344120" y="962335"/>
                </a:cubicBezTo>
                <a:cubicBezTo>
                  <a:pt x="3318125" y="982464"/>
                  <a:pt x="3320145" y="996583"/>
                  <a:pt x="3319577" y="1017294"/>
                </a:cubicBezTo>
                <a:cubicBezTo>
                  <a:pt x="3327463" y="1063689"/>
                  <a:pt x="3333332" y="1106155"/>
                  <a:pt x="3288347" y="1147458"/>
                </a:cubicBezTo>
                <a:cubicBezTo>
                  <a:pt x="3269798" y="1169395"/>
                  <a:pt x="3289861" y="1193461"/>
                  <a:pt x="3305699" y="1209780"/>
                </a:cubicBezTo>
                <a:cubicBezTo>
                  <a:pt x="3319137" y="1222390"/>
                  <a:pt x="3339960" y="1225635"/>
                  <a:pt x="3348793" y="1240909"/>
                </a:cubicBezTo>
                <a:cubicBezTo>
                  <a:pt x="3375481" y="1276430"/>
                  <a:pt x="3405513" y="1274349"/>
                  <a:pt x="3443497" y="1242190"/>
                </a:cubicBezTo>
                <a:cubicBezTo>
                  <a:pt x="3471508" y="1225990"/>
                  <a:pt x="3487914" y="1221597"/>
                  <a:pt x="3517378" y="1240227"/>
                </a:cubicBezTo>
                <a:cubicBezTo>
                  <a:pt x="3549242" y="1262563"/>
                  <a:pt x="3589936" y="1289985"/>
                  <a:pt x="3646343" y="1257363"/>
                </a:cubicBezTo>
                <a:cubicBezTo>
                  <a:pt x="3679151" y="1238389"/>
                  <a:pt x="3683188" y="1256437"/>
                  <a:pt x="3673411" y="1282474"/>
                </a:cubicBezTo>
                <a:cubicBezTo>
                  <a:pt x="3671014" y="1288955"/>
                  <a:pt x="3663630" y="1298321"/>
                  <a:pt x="3675051" y="1307003"/>
                </a:cubicBezTo>
                <a:lnTo>
                  <a:pt x="3740667" y="1269055"/>
                </a:lnTo>
                <a:cubicBezTo>
                  <a:pt x="3741993" y="1325359"/>
                  <a:pt x="3695747" y="1331721"/>
                  <a:pt x="3665336" y="1344214"/>
                </a:cubicBezTo>
                <a:cubicBezTo>
                  <a:pt x="3639529" y="1354043"/>
                  <a:pt x="3625523" y="1362144"/>
                  <a:pt x="3620350" y="1385517"/>
                </a:cubicBezTo>
                <a:cubicBezTo>
                  <a:pt x="3612778" y="1405183"/>
                  <a:pt x="3631012" y="1415020"/>
                  <a:pt x="3642434" y="1423702"/>
                </a:cubicBezTo>
                <a:cubicBezTo>
                  <a:pt x="3674360" y="1457213"/>
                  <a:pt x="3718021" y="1467631"/>
                  <a:pt x="3770892" y="1472724"/>
                </a:cubicBezTo>
                <a:cubicBezTo>
                  <a:pt x="3740292" y="1495516"/>
                  <a:pt x="3709881" y="1508008"/>
                  <a:pt x="3684074" y="1517837"/>
                </a:cubicBezTo>
                <a:cubicBezTo>
                  <a:pt x="3688114" y="1546074"/>
                  <a:pt x="3720922" y="1527100"/>
                  <a:pt x="3736569" y="1543530"/>
                </a:cubicBezTo>
                <a:cubicBezTo>
                  <a:pt x="3708177" y="1570140"/>
                  <a:pt x="3679786" y="1596750"/>
                  <a:pt x="3651203" y="1623473"/>
                </a:cubicBezTo>
                <a:cubicBezTo>
                  <a:pt x="3644202" y="1632617"/>
                  <a:pt x="3620983" y="1635854"/>
                  <a:pt x="3629816" y="1651128"/>
                </a:cubicBezTo>
                <a:cubicBezTo>
                  <a:pt x="3631644" y="1665357"/>
                  <a:pt x="3648050" y="1660964"/>
                  <a:pt x="3661868" y="1663165"/>
                </a:cubicBezTo>
                <a:cubicBezTo>
                  <a:pt x="3686915" y="1674157"/>
                  <a:pt x="3724328" y="1652520"/>
                  <a:pt x="3751776" y="1667219"/>
                </a:cubicBezTo>
                <a:cubicBezTo>
                  <a:pt x="3737202" y="1696030"/>
                  <a:pt x="3695181" y="1710141"/>
                  <a:pt x="3687612" y="1739996"/>
                </a:cubicBezTo>
                <a:cubicBezTo>
                  <a:pt x="3715624" y="1723797"/>
                  <a:pt x="3741239" y="1714078"/>
                  <a:pt x="3762629" y="1696612"/>
                </a:cubicBezTo>
                <a:cubicBezTo>
                  <a:pt x="3795817" y="1667227"/>
                  <a:pt x="3813104" y="1708185"/>
                  <a:pt x="3840927" y="1702285"/>
                </a:cubicBezTo>
                <a:cubicBezTo>
                  <a:pt x="3857333" y="1697893"/>
                  <a:pt x="3847364" y="1724041"/>
                  <a:pt x="3842380" y="1737114"/>
                </a:cubicBezTo>
                <a:cubicBezTo>
                  <a:pt x="3824650" y="1793229"/>
                  <a:pt x="3826164" y="1839232"/>
                  <a:pt x="3909639" y="1831721"/>
                </a:cubicBezTo>
                <a:cubicBezTo>
                  <a:pt x="3873675" y="1877998"/>
                  <a:pt x="3817648" y="1900209"/>
                  <a:pt x="3790897" y="1951348"/>
                </a:cubicBezTo>
                <a:cubicBezTo>
                  <a:pt x="3835315" y="1930756"/>
                  <a:pt x="3870519" y="1905301"/>
                  <a:pt x="3906107" y="1879624"/>
                </a:cubicBezTo>
                <a:cubicBezTo>
                  <a:pt x="3939295" y="1850239"/>
                  <a:pt x="3976707" y="1828602"/>
                  <a:pt x="4018349" y="1824902"/>
                </a:cubicBezTo>
                <a:cubicBezTo>
                  <a:pt x="4034754" y="1820510"/>
                  <a:pt x="4059990" y="1821202"/>
                  <a:pt x="4064218" y="1839139"/>
                </a:cubicBezTo>
                <a:cubicBezTo>
                  <a:pt x="4066047" y="1853368"/>
                  <a:pt x="4045228" y="1860312"/>
                  <a:pt x="4033239" y="1872342"/>
                </a:cubicBezTo>
                <a:cubicBezTo>
                  <a:pt x="3993238" y="1900571"/>
                  <a:pt x="3949009" y="1910864"/>
                  <a:pt x="3911028" y="1953211"/>
                </a:cubicBezTo>
                <a:cubicBezTo>
                  <a:pt x="3962071" y="1944074"/>
                  <a:pt x="4008508" y="1937600"/>
                  <a:pt x="4052546" y="1927419"/>
                </a:cubicBezTo>
                <a:cubicBezTo>
                  <a:pt x="4070968" y="1926955"/>
                  <a:pt x="4089582" y="1926381"/>
                  <a:pt x="4093811" y="1944319"/>
                </a:cubicBezTo>
                <a:cubicBezTo>
                  <a:pt x="4097848" y="1962366"/>
                  <a:pt x="4086050" y="1974284"/>
                  <a:pt x="4069456" y="1988976"/>
                </a:cubicBezTo>
                <a:cubicBezTo>
                  <a:pt x="4052863" y="2003669"/>
                  <a:pt x="4041253" y="2005287"/>
                  <a:pt x="4032420" y="1990014"/>
                </a:cubicBezTo>
                <a:cubicBezTo>
                  <a:pt x="4023587" y="1974740"/>
                  <a:pt x="4011598" y="1986770"/>
                  <a:pt x="4004597" y="1995914"/>
                </a:cubicBezTo>
                <a:cubicBezTo>
                  <a:pt x="3980054" y="2050872"/>
                  <a:pt x="3931220" y="2063827"/>
                  <a:pt x="3875381" y="2075738"/>
                </a:cubicBezTo>
                <a:lnTo>
                  <a:pt x="3879798" y="2083375"/>
                </a:lnTo>
                <a:cubicBezTo>
                  <a:pt x="3889011" y="2088239"/>
                  <a:pt x="3900428" y="2086731"/>
                  <a:pt x="3904845" y="2094368"/>
                </a:cubicBezTo>
                <a:cubicBezTo>
                  <a:pt x="3944975" y="2152689"/>
                  <a:pt x="4005226" y="2138226"/>
                  <a:pt x="4068638" y="2106649"/>
                </a:cubicBezTo>
                <a:cubicBezTo>
                  <a:pt x="4080055" y="2105141"/>
                  <a:pt x="4089648" y="2099593"/>
                  <a:pt x="4112675" y="2096467"/>
                </a:cubicBezTo>
                <a:cubicBezTo>
                  <a:pt x="4091668" y="2113711"/>
                  <a:pt x="4088701" y="2130715"/>
                  <a:pt x="4070278" y="2131178"/>
                </a:cubicBezTo>
                <a:cubicBezTo>
                  <a:pt x="4054064" y="2135460"/>
                  <a:pt x="4035262" y="2146334"/>
                  <a:pt x="4041887" y="2157789"/>
                </a:cubicBezTo>
                <a:cubicBezTo>
                  <a:pt x="4046365" y="2176600"/>
                  <a:pt x="4065167" y="2165726"/>
                  <a:pt x="4079365" y="2157515"/>
                </a:cubicBezTo>
                <a:cubicBezTo>
                  <a:pt x="4116590" y="2146179"/>
                  <a:pt x="4151606" y="2131023"/>
                  <a:pt x="4186622" y="2115868"/>
                </a:cubicBezTo>
                <a:cubicBezTo>
                  <a:pt x="4212238" y="2106149"/>
                  <a:pt x="4249842" y="2084402"/>
                  <a:pt x="4265300" y="2111130"/>
                </a:cubicBezTo>
                <a:cubicBezTo>
                  <a:pt x="4285363" y="2135197"/>
                  <a:pt x="4243154" y="2159607"/>
                  <a:pt x="4224164" y="2180781"/>
                </a:cubicBezTo>
                <a:lnTo>
                  <a:pt x="4219367" y="2183555"/>
                </a:lnTo>
                <a:cubicBezTo>
                  <a:pt x="4235205" y="2199874"/>
                  <a:pt x="4275398" y="2171533"/>
                  <a:pt x="4269654" y="2205428"/>
                </a:cubicBezTo>
                <a:cubicBezTo>
                  <a:pt x="4263914" y="2249513"/>
                  <a:pt x="4272747" y="2264787"/>
                  <a:pt x="4323981" y="2255539"/>
                </a:cubicBezTo>
                <a:cubicBezTo>
                  <a:pt x="4335399" y="2254031"/>
                  <a:pt x="4354009" y="2243268"/>
                  <a:pt x="4348837" y="2266642"/>
                </a:cubicBezTo>
                <a:cubicBezTo>
                  <a:pt x="4350857" y="2280761"/>
                  <a:pt x="4352689" y="2305178"/>
                  <a:pt x="4322466" y="2307371"/>
                </a:cubicBezTo>
                <a:cubicBezTo>
                  <a:pt x="4267006" y="2308871"/>
                  <a:pt x="4240444" y="2349711"/>
                  <a:pt x="4198046" y="2384422"/>
                </a:cubicBezTo>
                <a:cubicBezTo>
                  <a:pt x="4243912" y="2388470"/>
                  <a:pt x="4283725" y="2370540"/>
                  <a:pt x="4296787" y="2403751"/>
                </a:cubicBezTo>
                <a:lnTo>
                  <a:pt x="4348397" y="2373903"/>
                </a:lnTo>
                <a:cubicBezTo>
                  <a:pt x="4322402" y="2394032"/>
                  <a:pt x="4368084" y="2418569"/>
                  <a:pt x="4335276" y="2437543"/>
                </a:cubicBezTo>
                <a:cubicBezTo>
                  <a:pt x="4332308" y="2454546"/>
                  <a:pt x="4341142" y="2469819"/>
                  <a:pt x="4338365" y="2486712"/>
                </a:cubicBezTo>
                <a:cubicBezTo>
                  <a:pt x="4343036" y="2505413"/>
                  <a:pt x="4358306" y="2542441"/>
                  <a:pt x="4316285" y="2556552"/>
                </a:cubicBezTo>
                <a:cubicBezTo>
                  <a:pt x="4285873" y="2569045"/>
                  <a:pt x="4262274" y="2582693"/>
                  <a:pt x="4240888" y="2610348"/>
                </a:cubicBezTo>
                <a:cubicBezTo>
                  <a:pt x="4303540" y="2599592"/>
                  <a:pt x="4364551" y="2564308"/>
                  <a:pt x="4427203" y="2553552"/>
                </a:cubicBezTo>
                <a:cubicBezTo>
                  <a:pt x="4383478" y="2629795"/>
                  <a:pt x="4297232" y="2664387"/>
                  <a:pt x="4235652" y="2720383"/>
                </a:cubicBezTo>
                <a:cubicBezTo>
                  <a:pt x="4258683" y="2727446"/>
                  <a:pt x="4267892" y="2722120"/>
                  <a:pt x="4279690" y="2710202"/>
                </a:cubicBezTo>
                <a:cubicBezTo>
                  <a:pt x="4310481" y="2687298"/>
                  <a:pt x="4334268" y="2663350"/>
                  <a:pt x="4367076" y="2644377"/>
                </a:cubicBezTo>
                <a:cubicBezTo>
                  <a:pt x="4395279" y="2628065"/>
                  <a:pt x="4437677" y="2593355"/>
                  <a:pt x="4442978" y="2656531"/>
                </a:cubicBezTo>
                <a:cubicBezTo>
                  <a:pt x="4442410" y="2677242"/>
                  <a:pt x="4460645" y="2687079"/>
                  <a:pt x="4486072" y="2687661"/>
                </a:cubicBezTo>
                <a:cubicBezTo>
                  <a:pt x="4523108" y="2686623"/>
                  <a:pt x="4557557" y="2692178"/>
                  <a:pt x="4601407" y="2692297"/>
                </a:cubicBezTo>
                <a:cubicBezTo>
                  <a:pt x="4582416" y="2713471"/>
                  <a:pt x="4556421" y="2733600"/>
                  <a:pt x="4593078" y="2742974"/>
                </a:cubicBezTo>
                <a:cubicBezTo>
                  <a:pt x="4620713" y="2747374"/>
                  <a:pt x="4634907" y="2728974"/>
                  <a:pt x="4656110" y="2721807"/>
                </a:cubicBezTo>
                <a:cubicBezTo>
                  <a:pt x="4695730" y="2703989"/>
                  <a:pt x="4740528" y="2672986"/>
                  <a:pt x="4765007" y="2704689"/>
                </a:cubicBezTo>
                <a:cubicBezTo>
                  <a:pt x="4783937" y="2726353"/>
                  <a:pt x="4739140" y="2757356"/>
                  <a:pt x="4722358" y="2782348"/>
                </a:cubicBezTo>
                <a:cubicBezTo>
                  <a:pt x="4696175" y="2812778"/>
                  <a:pt x="4676805" y="2844363"/>
                  <a:pt x="4734472" y="2846680"/>
                </a:cubicBezTo>
                <a:cubicBezTo>
                  <a:pt x="4706081" y="2873291"/>
                  <a:pt x="4669044" y="2874328"/>
                  <a:pt x="4642861" y="2904758"/>
                </a:cubicBezTo>
                <a:cubicBezTo>
                  <a:pt x="4730372" y="2915294"/>
                  <a:pt x="4814223" y="2887183"/>
                  <a:pt x="4895489" y="2875854"/>
                </a:cubicBezTo>
                <a:cubicBezTo>
                  <a:pt x="4894921" y="2896564"/>
                  <a:pt x="4871322" y="2910212"/>
                  <a:pt x="4870946" y="2930812"/>
                </a:cubicBezTo>
                <a:cubicBezTo>
                  <a:pt x="4895552" y="2916582"/>
                  <a:pt x="4916326" y="2901701"/>
                  <a:pt x="4945776" y="2889685"/>
                </a:cubicBezTo>
                <a:lnTo>
                  <a:pt x="4957035" y="2885934"/>
                </a:lnTo>
                <a:lnTo>
                  <a:pt x="4964182" y="2898270"/>
                </a:lnTo>
                <a:lnTo>
                  <a:pt x="4907974" y="2974446"/>
                </a:lnTo>
                <a:cubicBezTo>
                  <a:pt x="4841620" y="3070385"/>
                  <a:pt x="4781512" y="3163428"/>
                  <a:pt x="4668984" y="3220863"/>
                </a:cubicBezTo>
                <a:cubicBezTo>
                  <a:pt x="4743437" y="3208378"/>
                  <a:pt x="4795803" y="3147520"/>
                  <a:pt x="4879147" y="3151294"/>
                </a:cubicBezTo>
                <a:cubicBezTo>
                  <a:pt x="4841735" y="3172931"/>
                  <a:pt x="4811073" y="3184549"/>
                  <a:pt x="4780915" y="3208104"/>
                </a:cubicBezTo>
                <a:cubicBezTo>
                  <a:pt x="4747915" y="3227189"/>
                  <a:pt x="4694035" y="3242044"/>
                  <a:pt x="4702550" y="3278903"/>
                </a:cubicBezTo>
                <a:cubicBezTo>
                  <a:pt x="4708799" y="3310958"/>
                  <a:pt x="4762426" y="3285040"/>
                  <a:pt x="4794858" y="3286666"/>
                </a:cubicBezTo>
                <a:cubicBezTo>
                  <a:pt x="4834103" y="3289447"/>
                  <a:pt x="4892526" y="3260755"/>
                  <a:pt x="4897827" y="3323931"/>
                </a:cubicBezTo>
                <a:cubicBezTo>
                  <a:pt x="4899847" y="3338050"/>
                  <a:pt x="4921046" y="3320694"/>
                  <a:pt x="4935244" y="3312484"/>
                </a:cubicBezTo>
                <a:cubicBezTo>
                  <a:pt x="4963063" y="3296394"/>
                  <a:pt x="4996063" y="3277310"/>
                  <a:pt x="5037705" y="3273610"/>
                </a:cubicBezTo>
                <a:cubicBezTo>
                  <a:pt x="5016126" y="3301376"/>
                  <a:pt x="5004141" y="3323594"/>
                  <a:pt x="4984959" y="3344879"/>
                </a:cubicBezTo>
                <a:cubicBezTo>
                  <a:pt x="4960984" y="3379127"/>
                  <a:pt x="4976822" y="3395445"/>
                  <a:pt x="5010891" y="3411411"/>
                </a:cubicBezTo>
                <a:cubicBezTo>
                  <a:pt x="5045343" y="3427155"/>
                  <a:pt x="5105407" y="3422992"/>
                  <a:pt x="5110896" y="3475869"/>
                </a:cubicBezTo>
                <a:cubicBezTo>
                  <a:pt x="5123832" y="3530554"/>
                  <a:pt x="5155124" y="3563412"/>
                  <a:pt x="5224781" y="3553701"/>
                </a:cubicBezTo>
                <a:cubicBezTo>
                  <a:pt x="5231786" y="3554746"/>
                  <a:pt x="5238599" y="3555901"/>
                  <a:pt x="5245412" y="3557057"/>
                </a:cubicBezTo>
                <a:cubicBezTo>
                  <a:pt x="5291281" y="3571293"/>
                  <a:pt x="5245035" y="3577657"/>
                  <a:pt x="5240051" y="3590730"/>
                </a:cubicBezTo>
                <a:lnTo>
                  <a:pt x="5244468" y="3598367"/>
                </a:lnTo>
                <a:cubicBezTo>
                  <a:pt x="5251281" y="3599523"/>
                  <a:pt x="5251281" y="3599523"/>
                  <a:pt x="5258285" y="3600567"/>
                </a:cubicBezTo>
                <a:lnTo>
                  <a:pt x="5260494" y="3604385"/>
                </a:lnTo>
                <a:cubicBezTo>
                  <a:pt x="5215696" y="3635389"/>
                  <a:pt x="5170899" y="3666392"/>
                  <a:pt x="5130898" y="3694621"/>
                </a:cubicBezTo>
                <a:cubicBezTo>
                  <a:pt x="5176956" y="3698558"/>
                  <a:pt x="5176956" y="3698558"/>
                  <a:pt x="5164591" y="3731187"/>
                </a:cubicBezTo>
                <a:cubicBezTo>
                  <a:pt x="5142445" y="3779664"/>
                  <a:pt x="5153866" y="3788346"/>
                  <a:pt x="5202892" y="3775279"/>
                </a:cubicBezTo>
                <a:cubicBezTo>
                  <a:pt x="5251534" y="3762434"/>
                  <a:pt x="5271409" y="3796801"/>
                  <a:pt x="5301253" y="3805019"/>
                </a:cubicBezTo>
                <a:cubicBezTo>
                  <a:pt x="5308066" y="3806174"/>
                  <a:pt x="5305670" y="3812656"/>
                  <a:pt x="5305670" y="3812656"/>
                </a:cubicBezTo>
                <a:cubicBezTo>
                  <a:pt x="5282075" y="3836492"/>
                  <a:pt x="5302325" y="3850259"/>
                  <a:pt x="5311159" y="3865533"/>
                </a:cubicBezTo>
                <a:cubicBezTo>
                  <a:pt x="5318225" y="3877751"/>
                  <a:pt x="5322642" y="3885388"/>
                  <a:pt x="5308444" y="3893599"/>
                </a:cubicBezTo>
                <a:cubicBezTo>
                  <a:pt x="5247625" y="3928773"/>
                  <a:pt x="5281506" y="3955039"/>
                  <a:pt x="5303589" y="3993223"/>
                </a:cubicBezTo>
                <a:cubicBezTo>
                  <a:pt x="5331099" y="3921262"/>
                  <a:pt x="5378230" y="3970439"/>
                  <a:pt x="5422835" y="3939547"/>
                </a:cubicBezTo>
                <a:cubicBezTo>
                  <a:pt x="5396084" y="3990686"/>
                  <a:pt x="5371730" y="4035345"/>
                  <a:pt x="5391605" y="4069711"/>
                </a:cubicBezTo>
                <a:cubicBezTo>
                  <a:pt x="5411292" y="4114377"/>
                  <a:pt x="5387505" y="4138324"/>
                  <a:pt x="5354509" y="4167598"/>
                </a:cubicBezTo>
                <a:cubicBezTo>
                  <a:pt x="5345108" y="4173035"/>
                  <a:pt x="5330910" y="4181246"/>
                  <a:pt x="5333118" y="4185064"/>
                </a:cubicBezTo>
                <a:cubicBezTo>
                  <a:pt x="5331795" y="4236785"/>
                  <a:pt x="5285549" y="4243149"/>
                  <a:pt x="5259930" y="4242678"/>
                </a:cubicBezTo>
                <a:cubicBezTo>
                  <a:pt x="5220685" y="4239897"/>
                  <a:pt x="5215512" y="4263271"/>
                  <a:pt x="5217533" y="4277389"/>
                </a:cubicBezTo>
                <a:cubicBezTo>
                  <a:pt x="5212360" y="4300763"/>
                  <a:pt x="5211600" y="4321585"/>
                  <a:pt x="5224850" y="4344495"/>
                </a:cubicBezTo>
                <a:cubicBezTo>
                  <a:pt x="5286242" y="4298800"/>
                  <a:pt x="5353502" y="4295570"/>
                  <a:pt x="5422967" y="4285970"/>
                </a:cubicBezTo>
                <a:cubicBezTo>
                  <a:pt x="5401074" y="4345510"/>
                  <a:pt x="5412116" y="4364603"/>
                  <a:pt x="5472621" y="4361203"/>
                </a:cubicBezTo>
                <a:cubicBezTo>
                  <a:pt x="5498048" y="4361785"/>
                  <a:pt x="5521267" y="4358547"/>
                  <a:pt x="5544486" y="4355310"/>
                </a:cubicBezTo>
                <a:cubicBezTo>
                  <a:pt x="5555904" y="4353803"/>
                  <a:pt x="5577106" y="4346636"/>
                  <a:pt x="5585939" y="4361910"/>
                </a:cubicBezTo>
                <a:cubicBezTo>
                  <a:pt x="5587576" y="4376251"/>
                  <a:pt x="5573570" y="4384351"/>
                  <a:pt x="5568778" y="4397313"/>
                </a:cubicBezTo>
                <a:cubicBezTo>
                  <a:pt x="5542215" y="4438153"/>
                  <a:pt x="5493001" y="4461520"/>
                  <a:pt x="5456849" y="4518096"/>
                </a:cubicBezTo>
                <a:cubicBezTo>
                  <a:pt x="5560449" y="4447990"/>
                  <a:pt x="5654648" y="4383321"/>
                  <a:pt x="5750484" y="4332992"/>
                </a:cubicBezTo>
                <a:cubicBezTo>
                  <a:pt x="5756921" y="4354747"/>
                  <a:pt x="5769983" y="4387957"/>
                  <a:pt x="5751181" y="4398831"/>
                </a:cubicBezTo>
                <a:cubicBezTo>
                  <a:pt x="5701779" y="4432497"/>
                  <a:pt x="5723294" y="4491393"/>
                  <a:pt x="5669284" y="4517533"/>
                </a:cubicBezTo>
                <a:cubicBezTo>
                  <a:pt x="5732127" y="4506666"/>
                  <a:pt x="5732127" y="4506666"/>
                  <a:pt x="5742221" y="4556880"/>
                </a:cubicBezTo>
                <a:cubicBezTo>
                  <a:pt x="5758818" y="4650212"/>
                  <a:pt x="5770176" y="4745556"/>
                  <a:pt x="5790744" y="4835572"/>
                </a:cubicBezTo>
                <a:cubicBezTo>
                  <a:pt x="5794405" y="4874220"/>
                  <a:pt x="5808034" y="4886719"/>
                  <a:pt x="5850432" y="4852009"/>
                </a:cubicBezTo>
                <a:cubicBezTo>
                  <a:pt x="5878823" y="4825398"/>
                  <a:pt x="5916427" y="4803650"/>
                  <a:pt x="5949235" y="4784676"/>
                </a:cubicBezTo>
                <a:cubicBezTo>
                  <a:pt x="5984381" y="4856071"/>
                  <a:pt x="5900906" y="4863583"/>
                  <a:pt x="5856113" y="4904775"/>
                </a:cubicBezTo>
                <a:cubicBezTo>
                  <a:pt x="5904567" y="4902230"/>
                  <a:pt x="5937375" y="4883256"/>
                  <a:pt x="5979396" y="4869145"/>
                </a:cubicBezTo>
                <a:cubicBezTo>
                  <a:pt x="5964443" y="4908367"/>
                  <a:pt x="5924630" y="4926296"/>
                  <a:pt x="5894030" y="4949088"/>
                </a:cubicBezTo>
                <a:cubicBezTo>
                  <a:pt x="5924254" y="4946896"/>
                  <a:pt x="5956682" y="4938333"/>
                  <a:pt x="5989176" y="4951133"/>
                </a:cubicBezTo>
                <a:cubicBezTo>
                  <a:pt x="5979395" y="4966981"/>
                  <a:pt x="5972014" y="4986536"/>
                  <a:pt x="5953404" y="4997299"/>
                </a:cubicBezTo>
                <a:cubicBezTo>
                  <a:pt x="5878575" y="5030384"/>
                  <a:pt x="5898449" y="5064750"/>
                  <a:pt x="5924949" y="5110571"/>
                </a:cubicBezTo>
                <a:cubicBezTo>
                  <a:pt x="5953341" y="5083961"/>
                  <a:pt x="5983748" y="5061279"/>
                  <a:pt x="6012332" y="5034558"/>
                </a:cubicBezTo>
                <a:cubicBezTo>
                  <a:pt x="6045328" y="5005284"/>
                  <a:pt x="6072399" y="5040583"/>
                  <a:pt x="6102619" y="5028202"/>
                </a:cubicBezTo>
                <a:cubicBezTo>
                  <a:pt x="6119025" y="5023809"/>
                  <a:pt x="6113849" y="5036994"/>
                  <a:pt x="6113661" y="5047294"/>
                </a:cubicBezTo>
                <a:cubicBezTo>
                  <a:pt x="6091702" y="5085471"/>
                  <a:pt x="6093155" y="5120300"/>
                  <a:pt x="6113030" y="5154666"/>
                </a:cubicBezTo>
                <a:cubicBezTo>
                  <a:pt x="6130696" y="5185214"/>
                  <a:pt x="6164577" y="5211480"/>
                  <a:pt x="6163821" y="5242490"/>
                </a:cubicBezTo>
                <a:cubicBezTo>
                  <a:pt x="6162796" y="5259644"/>
                  <a:pt x="6166026" y="5268604"/>
                  <a:pt x="6171695" y="5272825"/>
                </a:cubicBezTo>
                <a:lnTo>
                  <a:pt x="6171960" y="5272847"/>
                </a:lnTo>
                <a:lnTo>
                  <a:pt x="6160393" y="5281399"/>
                </a:lnTo>
                <a:cubicBezTo>
                  <a:pt x="6153639" y="5289783"/>
                  <a:pt x="6148125" y="5301641"/>
                  <a:pt x="6144817" y="5319261"/>
                </a:cubicBezTo>
                <a:cubicBezTo>
                  <a:pt x="6135995" y="5243240"/>
                  <a:pt x="6091002" y="5210660"/>
                  <a:pt x="6077770" y="5167441"/>
                </a:cubicBezTo>
                <a:cubicBezTo>
                  <a:pt x="6016015" y="5200022"/>
                  <a:pt x="6051304" y="5259641"/>
                  <a:pt x="6055714" y="5308401"/>
                </a:cubicBezTo>
                <a:cubicBezTo>
                  <a:pt x="6055714" y="5351841"/>
                  <a:pt x="6042481" y="5384421"/>
                  <a:pt x="6011604" y="5405920"/>
                </a:cubicBezTo>
                <a:cubicBezTo>
                  <a:pt x="6011604" y="5411239"/>
                  <a:pt x="6011604" y="5416780"/>
                  <a:pt x="6007193" y="5411239"/>
                </a:cubicBezTo>
                <a:cubicBezTo>
                  <a:pt x="6002782" y="5411239"/>
                  <a:pt x="6007193" y="5405920"/>
                  <a:pt x="6007193" y="5400601"/>
                </a:cubicBezTo>
                <a:cubicBezTo>
                  <a:pt x="6002782" y="5330121"/>
                  <a:pt x="5980727" y="5313942"/>
                  <a:pt x="5923384" y="5340981"/>
                </a:cubicBezTo>
                <a:cubicBezTo>
                  <a:pt x="5910150" y="5286681"/>
                  <a:pt x="5905740" y="5281361"/>
                  <a:pt x="5918972" y="5232602"/>
                </a:cubicBezTo>
                <a:cubicBezTo>
                  <a:pt x="5923384" y="5210660"/>
                  <a:pt x="5918972" y="5205341"/>
                  <a:pt x="5905740" y="5205341"/>
                </a:cubicBezTo>
                <a:cubicBezTo>
                  <a:pt x="5892506" y="5205341"/>
                  <a:pt x="5888095" y="5194481"/>
                  <a:pt x="5879273" y="5183842"/>
                </a:cubicBezTo>
                <a:cubicBezTo>
                  <a:pt x="5835163" y="5129542"/>
                  <a:pt x="5826341" y="5129542"/>
                  <a:pt x="5782230" y="5183842"/>
                </a:cubicBezTo>
                <a:cubicBezTo>
                  <a:pt x="5760176" y="5210660"/>
                  <a:pt x="5738120" y="5243240"/>
                  <a:pt x="5694010" y="5237921"/>
                </a:cubicBezTo>
                <a:cubicBezTo>
                  <a:pt x="5666662" y="5232602"/>
                  <a:pt x="5613729" y="5221742"/>
                  <a:pt x="5591674" y="5281361"/>
                </a:cubicBezTo>
                <a:cubicBezTo>
                  <a:pt x="5582852" y="5254100"/>
                  <a:pt x="5587263" y="5216422"/>
                  <a:pt x="5547564" y="5221742"/>
                </a:cubicBezTo>
                <a:cubicBezTo>
                  <a:pt x="5551975" y="5232602"/>
                  <a:pt x="5556386" y="5237921"/>
                  <a:pt x="5560797" y="5248781"/>
                </a:cubicBezTo>
                <a:cubicBezTo>
                  <a:pt x="5565208" y="5265182"/>
                  <a:pt x="5574030" y="5292000"/>
                  <a:pt x="5556386" y="5303082"/>
                </a:cubicBezTo>
                <a:cubicBezTo>
                  <a:pt x="5538742" y="5308401"/>
                  <a:pt x="5529920" y="5292000"/>
                  <a:pt x="5521098" y="5275821"/>
                </a:cubicBezTo>
                <a:cubicBezTo>
                  <a:pt x="5507864" y="5259641"/>
                  <a:pt x="5503454" y="5237921"/>
                  <a:pt x="5494632" y="5216422"/>
                </a:cubicBezTo>
                <a:cubicBezTo>
                  <a:pt x="5476988" y="5221742"/>
                  <a:pt x="5468165" y="5248781"/>
                  <a:pt x="5450521" y="5243240"/>
                </a:cubicBezTo>
                <a:cubicBezTo>
                  <a:pt x="5446110" y="5205341"/>
                  <a:pt x="5384356" y="5129542"/>
                  <a:pt x="5349068" y="5118682"/>
                </a:cubicBezTo>
                <a:cubicBezTo>
                  <a:pt x="5340246" y="5118682"/>
                  <a:pt x="5327012" y="5113141"/>
                  <a:pt x="5322601" y="5113141"/>
                </a:cubicBezTo>
                <a:cubicBezTo>
                  <a:pt x="5300546" y="5135083"/>
                  <a:pt x="5300546" y="5124001"/>
                  <a:pt x="5296135" y="5096961"/>
                </a:cubicBezTo>
                <a:cubicBezTo>
                  <a:pt x="5278491" y="5015622"/>
                  <a:pt x="5251142" y="4999221"/>
                  <a:pt x="5184977" y="5026482"/>
                </a:cubicBezTo>
                <a:cubicBezTo>
                  <a:pt x="5176155" y="5031801"/>
                  <a:pt x="5162922" y="5037342"/>
                  <a:pt x="5154100" y="5037342"/>
                </a:cubicBezTo>
                <a:cubicBezTo>
                  <a:pt x="5114400" y="5037342"/>
                  <a:pt x="5105578" y="5069922"/>
                  <a:pt x="5109990" y="5107822"/>
                </a:cubicBezTo>
                <a:cubicBezTo>
                  <a:pt x="5114400" y="5145721"/>
                  <a:pt x="5105578" y="5167441"/>
                  <a:pt x="5070290" y="5178301"/>
                </a:cubicBezTo>
                <a:cubicBezTo>
                  <a:pt x="5052646" y="5178301"/>
                  <a:pt x="5017358" y="5194481"/>
                  <a:pt x="5017358" y="5194481"/>
                </a:cubicBezTo>
                <a:cubicBezTo>
                  <a:pt x="4995303" y="5243240"/>
                  <a:pt x="4964426" y="5221742"/>
                  <a:pt x="4937960" y="5205341"/>
                </a:cubicBezTo>
                <a:cubicBezTo>
                  <a:pt x="4933548" y="5254100"/>
                  <a:pt x="4933548" y="5292000"/>
                  <a:pt x="4933548" y="5346522"/>
                </a:cubicBezTo>
                <a:cubicBezTo>
                  <a:pt x="4901789" y="5308401"/>
                  <a:pt x="4853268" y="5308401"/>
                  <a:pt x="4866501" y="5243240"/>
                </a:cubicBezTo>
                <a:cubicBezTo>
                  <a:pt x="4875323" y="5205341"/>
                  <a:pt x="4888556" y="5221742"/>
                  <a:pt x="4901789" y="5232602"/>
                </a:cubicBezTo>
                <a:cubicBezTo>
                  <a:pt x="4906200" y="5200022"/>
                  <a:pt x="4929138" y="5161900"/>
                  <a:pt x="4901789" y="5129542"/>
                </a:cubicBezTo>
                <a:cubicBezTo>
                  <a:pt x="4897378" y="5118682"/>
                  <a:pt x="4884145" y="5096961"/>
                  <a:pt x="4875323" y="5113141"/>
                </a:cubicBezTo>
                <a:cubicBezTo>
                  <a:pt x="4862090" y="5124001"/>
                  <a:pt x="4830330" y="5113141"/>
                  <a:pt x="4844446" y="5156581"/>
                </a:cubicBezTo>
                <a:cubicBezTo>
                  <a:pt x="4853268" y="5172982"/>
                  <a:pt x="4840034" y="5189161"/>
                  <a:pt x="4830330" y="5194481"/>
                </a:cubicBezTo>
                <a:cubicBezTo>
                  <a:pt x="4786220" y="5205341"/>
                  <a:pt x="4759754" y="5237921"/>
                  <a:pt x="4737698" y="5275821"/>
                </a:cubicBezTo>
                <a:cubicBezTo>
                  <a:pt x="4742110" y="5216422"/>
                  <a:pt x="4746521" y="5151262"/>
                  <a:pt x="4750932" y="5086101"/>
                </a:cubicBezTo>
                <a:cubicBezTo>
                  <a:pt x="4724466" y="5096961"/>
                  <a:pt x="4728876" y="5135083"/>
                  <a:pt x="4702410" y="5140402"/>
                </a:cubicBezTo>
                <a:cubicBezTo>
                  <a:pt x="4693588" y="5102502"/>
                  <a:pt x="4680356" y="5064381"/>
                  <a:pt x="4675944" y="5026482"/>
                </a:cubicBezTo>
                <a:cubicBezTo>
                  <a:pt x="4671534" y="4977722"/>
                  <a:pt x="4653889" y="4988582"/>
                  <a:pt x="4636245" y="5010302"/>
                </a:cubicBezTo>
                <a:cubicBezTo>
                  <a:pt x="4627423" y="5021162"/>
                  <a:pt x="4618601" y="5037342"/>
                  <a:pt x="4614190" y="5048202"/>
                </a:cubicBezTo>
                <a:cubicBezTo>
                  <a:pt x="4596546" y="5086101"/>
                  <a:pt x="4578902" y="5102502"/>
                  <a:pt x="4548024" y="5048202"/>
                </a:cubicBezTo>
                <a:cubicBezTo>
                  <a:pt x="4578902" y="5113141"/>
                  <a:pt x="4534792" y="5135083"/>
                  <a:pt x="4512736" y="5151262"/>
                </a:cubicBezTo>
                <a:cubicBezTo>
                  <a:pt x="4490681" y="5167441"/>
                  <a:pt x="4468626" y="5129542"/>
                  <a:pt x="4450982" y="5107822"/>
                </a:cubicBezTo>
                <a:cubicBezTo>
                  <a:pt x="4428926" y="5080560"/>
                  <a:pt x="4405990" y="5075241"/>
                  <a:pt x="4388345" y="5113141"/>
                </a:cubicBezTo>
                <a:cubicBezTo>
                  <a:pt x="4379523" y="5124001"/>
                  <a:pt x="4370701" y="5135083"/>
                  <a:pt x="4361879" y="5151262"/>
                </a:cubicBezTo>
                <a:cubicBezTo>
                  <a:pt x="4348646" y="5096961"/>
                  <a:pt x="4348646" y="5042661"/>
                  <a:pt x="4322180" y="4983041"/>
                </a:cubicBezTo>
                <a:cubicBezTo>
                  <a:pt x="4300124" y="5086101"/>
                  <a:pt x="4370701" y="5200022"/>
                  <a:pt x="4282480" y="5281361"/>
                </a:cubicBezTo>
                <a:cubicBezTo>
                  <a:pt x="4264836" y="5248781"/>
                  <a:pt x="4269248" y="5216422"/>
                  <a:pt x="4269248" y="5183842"/>
                </a:cubicBezTo>
                <a:lnTo>
                  <a:pt x="4269248" y="5086101"/>
                </a:lnTo>
                <a:cubicBezTo>
                  <a:pt x="4242781" y="5129542"/>
                  <a:pt x="4229548" y="5183842"/>
                  <a:pt x="4203082" y="5221742"/>
                </a:cubicBezTo>
                <a:cubicBezTo>
                  <a:pt x="4194260" y="5232602"/>
                  <a:pt x="4185438" y="5243240"/>
                  <a:pt x="4172204" y="5237921"/>
                </a:cubicBezTo>
                <a:cubicBezTo>
                  <a:pt x="4158972" y="5232602"/>
                  <a:pt x="4150150" y="5221742"/>
                  <a:pt x="4145738" y="5205341"/>
                </a:cubicBezTo>
                <a:cubicBezTo>
                  <a:pt x="4141328" y="5183842"/>
                  <a:pt x="4150150" y="5178301"/>
                  <a:pt x="4163382" y="5178301"/>
                </a:cubicBezTo>
                <a:cubicBezTo>
                  <a:pt x="4185438" y="5178301"/>
                  <a:pt x="4181027" y="5161900"/>
                  <a:pt x="4172204" y="5145721"/>
                </a:cubicBezTo>
                <a:cubicBezTo>
                  <a:pt x="4150150" y="5096961"/>
                  <a:pt x="4145738" y="5048202"/>
                  <a:pt x="4172204" y="4999221"/>
                </a:cubicBezTo>
                <a:cubicBezTo>
                  <a:pt x="4167794" y="4999221"/>
                  <a:pt x="4167794" y="4999221"/>
                  <a:pt x="4167794" y="4993901"/>
                </a:cubicBezTo>
                <a:cubicBezTo>
                  <a:pt x="4158972" y="4999221"/>
                  <a:pt x="4150150" y="5010302"/>
                  <a:pt x="4141328" y="5010302"/>
                </a:cubicBezTo>
                <a:cubicBezTo>
                  <a:pt x="4066340" y="5021162"/>
                  <a:pt x="4044285" y="5080560"/>
                  <a:pt x="4044285" y="5161900"/>
                </a:cubicBezTo>
                <a:cubicBezTo>
                  <a:pt x="4044285" y="5167441"/>
                  <a:pt x="4044285" y="5178301"/>
                  <a:pt x="4035463" y="5178301"/>
                </a:cubicBezTo>
                <a:cubicBezTo>
                  <a:pt x="4000175" y="5156581"/>
                  <a:pt x="4048696" y="5102502"/>
                  <a:pt x="4008997" y="5080560"/>
                </a:cubicBezTo>
                <a:cubicBezTo>
                  <a:pt x="3990471" y="5129542"/>
                  <a:pt x="3990471" y="5183842"/>
                  <a:pt x="3977237" y="5232602"/>
                </a:cubicBezTo>
                <a:cubicBezTo>
                  <a:pt x="3972826" y="5265182"/>
                  <a:pt x="3981649" y="5319261"/>
                  <a:pt x="3941949" y="5319261"/>
                </a:cubicBezTo>
                <a:cubicBezTo>
                  <a:pt x="3911072" y="5319261"/>
                  <a:pt x="3915483" y="5265182"/>
                  <a:pt x="3906661" y="5232602"/>
                </a:cubicBezTo>
                <a:cubicBezTo>
                  <a:pt x="3906661" y="5232602"/>
                  <a:pt x="3902250" y="5232602"/>
                  <a:pt x="3897839" y="5227061"/>
                </a:cubicBezTo>
                <a:cubicBezTo>
                  <a:pt x="3889017" y="5248781"/>
                  <a:pt x="3875784" y="5265182"/>
                  <a:pt x="3866962" y="5286681"/>
                </a:cubicBezTo>
                <a:cubicBezTo>
                  <a:pt x="3849318" y="5270501"/>
                  <a:pt x="3866962" y="5248781"/>
                  <a:pt x="3853729" y="5237921"/>
                </a:cubicBezTo>
                <a:cubicBezTo>
                  <a:pt x="3814029" y="5237921"/>
                  <a:pt x="3787563" y="5254100"/>
                  <a:pt x="3787563" y="5303082"/>
                </a:cubicBezTo>
                <a:cubicBezTo>
                  <a:pt x="3783152" y="5357160"/>
                  <a:pt x="3756686" y="5330121"/>
                  <a:pt x="3739042" y="5319261"/>
                </a:cubicBezTo>
                <a:cubicBezTo>
                  <a:pt x="3739042" y="5346522"/>
                  <a:pt x="3747864" y="5368021"/>
                  <a:pt x="3730220" y="5389741"/>
                </a:cubicBezTo>
                <a:cubicBezTo>
                  <a:pt x="3703754" y="5351841"/>
                  <a:pt x="3716987" y="5313942"/>
                  <a:pt x="3734631" y="5286681"/>
                </a:cubicBezTo>
                <a:cubicBezTo>
                  <a:pt x="3769919" y="5232602"/>
                  <a:pt x="3756686" y="5189161"/>
                  <a:pt x="3739042" y="5129542"/>
                </a:cubicBezTo>
                <a:cubicBezTo>
                  <a:pt x="3677287" y="5243240"/>
                  <a:pt x="3668465" y="5248781"/>
                  <a:pt x="3593478" y="5216422"/>
                </a:cubicBezTo>
                <a:cubicBezTo>
                  <a:pt x="3575834" y="5205341"/>
                  <a:pt x="3526430" y="5205341"/>
                  <a:pt x="3535252" y="5161900"/>
                </a:cubicBezTo>
                <a:cubicBezTo>
                  <a:pt x="3544074" y="5124001"/>
                  <a:pt x="3535252" y="5091642"/>
                  <a:pt x="3526430" y="5053743"/>
                </a:cubicBezTo>
                <a:cubicBezTo>
                  <a:pt x="3491142" y="5107822"/>
                  <a:pt x="3508786" y="5178301"/>
                  <a:pt x="3477909" y="5232602"/>
                </a:cubicBezTo>
                <a:cubicBezTo>
                  <a:pt x="3451443" y="5200022"/>
                  <a:pt x="3447032" y="5156581"/>
                  <a:pt x="3442621" y="5113141"/>
                </a:cubicBezTo>
                <a:cubicBezTo>
                  <a:pt x="3438210" y="5075241"/>
                  <a:pt x="3433799" y="5037342"/>
                  <a:pt x="3429388" y="4993901"/>
                </a:cubicBezTo>
                <a:cubicBezTo>
                  <a:pt x="3407332" y="5010302"/>
                  <a:pt x="3416155" y="5026482"/>
                  <a:pt x="3416155" y="5042661"/>
                </a:cubicBezTo>
                <a:lnTo>
                  <a:pt x="3429388" y="5140402"/>
                </a:lnTo>
                <a:cubicBezTo>
                  <a:pt x="3433799" y="5200022"/>
                  <a:pt x="3424977" y="5210660"/>
                  <a:pt x="3376455" y="5200022"/>
                </a:cubicBezTo>
                <a:cubicBezTo>
                  <a:pt x="3363222" y="5200022"/>
                  <a:pt x="3349989" y="5205341"/>
                  <a:pt x="3341167" y="5216422"/>
                </a:cubicBezTo>
                <a:cubicBezTo>
                  <a:pt x="3323523" y="5232602"/>
                  <a:pt x="3310290" y="5254100"/>
                  <a:pt x="3301468" y="5275821"/>
                </a:cubicBezTo>
                <a:cubicBezTo>
                  <a:pt x="3297057" y="5292000"/>
                  <a:pt x="3288235" y="5346522"/>
                  <a:pt x="3257357" y="5297762"/>
                </a:cubicBezTo>
                <a:cubicBezTo>
                  <a:pt x="3248535" y="5286681"/>
                  <a:pt x="3222069" y="5292000"/>
                  <a:pt x="3222069" y="5324580"/>
                </a:cubicBezTo>
                <a:cubicBezTo>
                  <a:pt x="3226480" y="5362480"/>
                  <a:pt x="3217658" y="5400601"/>
                  <a:pt x="3208836" y="5433181"/>
                </a:cubicBezTo>
                <a:cubicBezTo>
                  <a:pt x="3204425" y="5449360"/>
                  <a:pt x="3195603" y="5465761"/>
                  <a:pt x="3182370" y="5471081"/>
                </a:cubicBezTo>
                <a:cubicBezTo>
                  <a:pt x="3164726" y="5471081"/>
                  <a:pt x="3160315" y="5449360"/>
                  <a:pt x="3155904" y="5438500"/>
                </a:cubicBezTo>
                <a:cubicBezTo>
                  <a:pt x="3145317" y="5422321"/>
                  <a:pt x="3145317" y="5400601"/>
                  <a:pt x="3136495" y="5384421"/>
                </a:cubicBezTo>
                <a:cubicBezTo>
                  <a:pt x="3118851" y="5351841"/>
                  <a:pt x="3105618" y="5313942"/>
                  <a:pt x="3070330" y="5373340"/>
                </a:cubicBezTo>
                <a:lnTo>
                  <a:pt x="3070330" y="5248781"/>
                </a:lnTo>
                <a:cubicBezTo>
                  <a:pt x="3021808" y="5330121"/>
                  <a:pt x="2990931" y="5411239"/>
                  <a:pt x="2968876" y="5503439"/>
                </a:cubicBezTo>
                <a:cubicBezTo>
                  <a:pt x="2951232" y="5487260"/>
                  <a:pt x="2951232" y="5459999"/>
                  <a:pt x="2929177" y="5449360"/>
                </a:cubicBezTo>
                <a:cubicBezTo>
                  <a:pt x="2929177" y="5481941"/>
                  <a:pt x="2933588" y="5514521"/>
                  <a:pt x="2924766" y="5552421"/>
                </a:cubicBezTo>
                <a:cubicBezTo>
                  <a:pt x="2893889" y="5498120"/>
                  <a:pt x="2854189" y="5459999"/>
                  <a:pt x="2854189" y="5395060"/>
                </a:cubicBezTo>
                <a:cubicBezTo>
                  <a:pt x="2854189" y="5389741"/>
                  <a:pt x="2854189" y="5384421"/>
                  <a:pt x="2849778" y="5378659"/>
                </a:cubicBezTo>
                <a:cubicBezTo>
                  <a:pt x="2801257" y="5313942"/>
                  <a:pt x="2788024" y="5237921"/>
                  <a:pt x="2796846" y="5151262"/>
                </a:cubicBezTo>
                <a:cubicBezTo>
                  <a:pt x="2801257" y="5135083"/>
                  <a:pt x="2788024" y="5118682"/>
                  <a:pt x="2770380" y="5118682"/>
                </a:cubicBezTo>
                <a:cubicBezTo>
                  <a:pt x="2757147" y="5183842"/>
                  <a:pt x="2779202" y="5259641"/>
                  <a:pt x="2743913" y="5324580"/>
                </a:cubicBezTo>
                <a:cubicBezTo>
                  <a:pt x="2739502" y="5286681"/>
                  <a:pt x="2739502" y="5248781"/>
                  <a:pt x="2739502" y="5205341"/>
                </a:cubicBezTo>
                <a:cubicBezTo>
                  <a:pt x="2739502" y="5167441"/>
                  <a:pt x="2739502" y="5129542"/>
                  <a:pt x="2712154" y="5096961"/>
                </a:cubicBezTo>
                <a:cubicBezTo>
                  <a:pt x="2690099" y="5140402"/>
                  <a:pt x="2668044" y="5178301"/>
                  <a:pt x="2645989" y="5216422"/>
                </a:cubicBezTo>
                <a:cubicBezTo>
                  <a:pt x="2637167" y="5232602"/>
                  <a:pt x="2623933" y="5254100"/>
                  <a:pt x="2615111" y="5254100"/>
                </a:cubicBezTo>
                <a:cubicBezTo>
                  <a:pt x="2557768" y="5248781"/>
                  <a:pt x="2571001" y="5303082"/>
                  <a:pt x="2566590" y="5340981"/>
                </a:cubicBezTo>
                <a:cubicBezTo>
                  <a:pt x="2562179" y="5357160"/>
                  <a:pt x="2571001" y="5378659"/>
                  <a:pt x="2557768" y="5389741"/>
                </a:cubicBezTo>
                <a:cubicBezTo>
                  <a:pt x="2535713" y="5378659"/>
                  <a:pt x="2526891" y="5351841"/>
                  <a:pt x="2513658" y="5330121"/>
                </a:cubicBezTo>
                <a:cubicBezTo>
                  <a:pt x="2473958" y="5275821"/>
                  <a:pt x="2473958" y="5275821"/>
                  <a:pt x="2425437" y="5324580"/>
                </a:cubicBezTo>
                <a:cubicBezTo>
                  <a:pt x="2407793" y="5346522"/>
                  <a:pt x="2390149" y="5362480"/>
                  <a:pt x="2372505" y="5378659"/>
                </a:cubicBezTo>
                <a:cubicBezTo>
                  <a:pt x="2350450" y="5400601"/>
                  <a:pt x="2323983" y="5411239"/>
                  <a:pt x="2301046" y="5378659"/>
                </a:cubicBezTo>
                <a:cubicBezTo>
                  <a:pt x="2283402" y="5346522"/>
                  <a:pt x="2265758" y="5357160"/>
                  <a:pt x="2248114" y="5373340"/>
                </a:cubicBezTo>
                <a:cubicBezTo>
                  <a:pt x="2226059" y="5395060"/>
                  <a:pt x="2204003" y="5422321"/>
                  <a:pt x="2181948" y="5449360"/>
                </a:cubicBezTo>
                <a:lnTo>
                  <a:pt x="2181948" y="5378659"/>
                </a:lnTo>
                <a:cubicBezTo>
                  <a:pt x="2168715" y="5400601"/>
                  <a:pt x="2177537" y="5427640"/>
                  <a:pt x="2155482" y="5438500"/>
                </a:cubicBezTo>
                <a:cubicBezTo>
                  <a:pt x="2151071" y="5400601"/>
                  <a:pt x="2146660" y="5368021"/>
                  <a:pt x="2142249" y="5335440"/>
                </a:cubicBezTo>
                <a:cubicBezTo>
                  <a:pt x="2111372" y="5346522"/>
                  <a:pt x="2089317" y="5303082"/>
                  <a:pt x="2067262" y="5303082"/>
                </a:cubicBezTo>
                <a:cubicBezTo>
                  <a:pt x="2023151" y="5297762"/>
                  <a:pt x="2001096" y="5340981"/>
                  <a:pt x="1987863" y="5384421"/>
                </a:cubicBezTo>
                <a:cubicBezTo>
                  <a:pt x="1930520" y="5351841"/>
                  <a:pt x="1867883" y="5319261"/>
                  <a:pt x="1801718" y="5319261"/>
                </a:cubicBezTo>
                <a:cubicBezTo>
                  <a:pt x="1801718" y="5351841"/>
                  <a:pt x="1841417" y="5384421"/>
                  <a:pt x="1792896" y="5395060"/>
                </a:cubicBezTo>
                <a:cubicBezTo>
                  <a:pt x="1762018" y="5395060"/>
                  <a:pt x="1735552" y="5335440"/>
                  <a:pt x="1744374" y="5303082"/>
                </a:cubicBezTo>
                <a:cubicBezTo>
                  <a:pt x="1762018" y="5254100"/>
                  <a:pt x="1753196" y="5210660"/>
                  <a:pt x="1748785" y="5161900"/>
                </a:cubicBezTo>
                <a:cubicBezTo>
                  <a:pt x="1748785" y="5145721"/>
                  <a:pt x="1731141" y="5140402"/>
                  <a:pt x="1731141" y="5156581"/>
                </a:cubicBezTo>
                <a:cubicBezTo>
                  <a:pt x="1731141" y="5205341"/>
                  <a:pt x="1687031" y="5248781"/>
                  <a:pt x="1704675" y="5303082"/>
                </a:cubicBezTo>
                <a:cubicBezTo>
                  <a:pt x="1656154" y="5319261"/>
                  <a:pt x="1616454" y="5292000"/>
                  <a:pt x="1589988" y="5243240"/>
                </a:cubicBezTo>
                <a:cubicBezTo>
                  <a:pt x="1576755" y="5205341"/>
                  <a:pt x="1594399" y="5167441"/>
                  <a:pt x="1616454" y="5135083"/>
                </a:cubicBezTo>
                <a:cubicBezTo>
                  <a:pt x="1585577" y="5129542"/>
                  <a:pt x="1567933" y="5086101"/>
                  <a:pt x="1532645" y="5086101"/>
                </a:cubicBezTo>
                <a:cubicBezTo>
                  <a:pt x="1528234" y="5183842"/>
                  <a:pt x="1523823" y="5189161"/>
                  <a:pt x="1497357" y="5237921"/>
                </a:cubicBezTo>
                <a:cubicBezTo>
                  <a:pt x="1417076" y="5172982"/>
                  <a:pt x="1408254" y="5178301"/>
                  <a:pt x="1386199" y="5292000"/>
                </a:cubicBezTo>
                <a:cubicBezTo>
                  <a:pt x="1381788" y="5319261"/>
                  <a:pt x="1367672" y="5346522"/>
                  <a:pt x="1358850" y="5368021"/>
                </a:cubicBezTo>
                <a:cubicBezTo>
                  <a:pt x="1345617" y="5405920"/>
                  <a:pt x="1332384" y="5411239"/>
                  <a:pt x="1314740" y="5373340"/>
                </a:cubicBezTo>
                <a:cubicBezTo>
                  <a:pt x="1292685" y="5324580"/>
                  <a:pt x="1288274" y="5275821"/>
                  <a:pt x="1266219" y="5227061"/>
                </a:cubicBezTo>
                <a:cubicBezTo>
                  <a:pt x="1261808" y="5319261"/>
                  <a:pt x="1279452" y="5405920"/>
                  <a:pt x="1275041" y="5492579"/>
                </a:cubicBezTo>
                <a:cubicBezTo>
                  <a:pt x="1244163" y="5492579"/>
                  <a:pt x="1213286" y="5481941"/>
                  <a:pt x="1213286" y="5438500"/>
                </a:cubicBezTo>
                <a:cubicBezTo>
                  <a:pt x="1208875" y="5395060"/>
                  <a:pt x="1195642" y="5389741"/>
                  <a:pt x="1164765" y="5389741"/>
                </a:cubicBezTo>
                <a:cubicBezTo>
                  <a:pt x="1151532" y="5395060"/>
                  <a:pt x="1133888" y="5389741"/>
                  <a:pt x="1120655" y="5384421"/>
                </a:cubicBezTo>
                <a:cubicBezTo>
                  <a:pt x="1022730" y="5368021"/>
                  <a:pt x="934509" y="5313942"/>
                  <a:pt x="841878" y="5292000"/>
                </a:cubicBezTo>
                <a:cubicBezTo>
                  <a:pt x="771301" y="5275821"/>
                  <a:pt x="771301" y="5275821"/>
                  <a:pt x="780123" y="5357160"/>
                </a:cubicBezTo>
                <a:cubicBezTo>
                  <a:pt x="784534" y="5378659"/>
                  <a:pt x="784534" y="5400601"/>
                  <a:pt x="784534" y="5416780"/>
                </a:cubicBezTo>
                <a:cubicBezTo>
                  <a:pt x="784534" y="5433181"/>
                  <a:pt x="793356" y="5454680"/>
                  <a:pt x="771301" y="5454680"/>
                </a:cubicBezTo>
                <a:cubicBezTo>
                  <a:pt x="753657" y="5454680"/>
                  <a:pt x="736013" y="5454680"/>
                  <a:pt x="736013" y="5422321"/>
                </a:cubicBezTo>
                <a:cubicBezTo>
                  <a:pt x="736013" y="5400601"/>
                  <a:pt x="731602" y="5378659"/>
                  <a:pt x="731602" y="5357160"/>
                </a:cubicBezTo>
                <a:lnTo>
                  <a:pt x="713958" y="5357160"/>
                </a:lnTo>
                <a:cubicBezTo>
                  <a:pt x="705136" y="5373340"/>
                  <a:pt x="709547" y="5405920"/>
                  <a:pt x="687492" y="5416780"/>
                </a:cubicBezTo>
                <a:cubicBezTo>
                  <a:pt x="669847" y="5389741"/>
                  <a:pt x="674259" y="5357160"/>
                  <a:pt x="674259" y="5330121"/>
                </a:cubicBezTo>
                <a:lnTo>
                  <a:pt x="669847" y="5330121"/>
                </a:lnTo>
                <a:lnTo>
                  <a:pt x="665436" y="5330121"/>
                </a:lnTo>
                <a:cubicBezTo>
                  <a:pt x="661025" y="5346522"/>
                  <a:pt x="656614" y="5357160"/>
                  <a:pt x="652203" y="5373340"/>
                </a:cubicBezTo>
                <a:cubicBezTo>
                  <a:pt x="647792" y="5384421"/>
                  <a:pt x="638970" y="5395060"/>
                  <a:pt x="624855" y="5395060"/>
                </a:cubicBezTo>
                <a:cubicBezTo>
                  <a:pt x="607211" y="5395060"/>
                  <a:pt x="598389" y="5373340"/>
                  <a:pt x="602800" y="5362480"/>
                </a:cubicBezTo>
                <a:cubicBezTo>
                  <a:pt x="611622" y="5281361"/>
                  <a:pt x="563101" y="5275821"/>
                  <a:pt x="514579" y="5259641"/>
                </a:cubicBezTo>
                <a:cubicBezTo>
                  <a:pt x="518990" y="5340981"/>
                  <a:pt x="571923" y="5427640"/>
                  <a:pt x="479291" y="5481941"/>
                </a:cubicBezTo>
                <a:cubicBezTo>
                  <a:pt x="435181" y="5362480"/>
                  <a:pt x="338138" y="5433181"/>
                  <a:pt x="267562" y="5411239"/>
                </a:cubicBezTo>
                <a:cubicBezTo>
                  <a:pt x="232273" y="5400601"/>
                  <a:pt x="245506" y="5454680"/>
                  <a:pt x="227862" y="5465761"/>
                </a:cubicBezTo>
                <a:cubicBezTo>
                  <a:pt x="214629" y="5476400"/>
                  <a:pt x="204925" y="5498120"/>
                  <a:pt x="187281" y="5492579"/>
                </a:cubicBezTo>
                <a:cubicBezTo>
                  <a:pt x="166108" y="5496125"/>
                  <a:pt x="127291" y="5512526"/>
                  <a:pt x="99060" y="5487260"/>
                </a:cubicBezTo>
                <a:cubicBezTo>
                  <a:pt x="70830" y="5461994"/>
                  <a:pt x="28484" y="5400601"/>
                  <a:pt x="15251" y="5340981"/>
                </a:cubicBezTo>
                <a:lnTo>
                  <a:pt x="11278" y="5346268"/>
                </a:lnTo>
                <a:lnTo>
                  <a:pt x="524" y="5307700"/>
                </a:lnTo>
                <a:cubicBezTo>
                  <a:pt x="-1387" y="5290273"/>
                  <a:pt x="1570" y="5272629"/>
                  <a:pt x="15484" y="5255311"/>
                </a:cubicBezTo>
                <a:cubicBezTo>
                  <a:pt x="34453" y="5234905"/>
                  <a:pt x="71648" y="5195709"/>
                  <a:pt x="32691" y="5145477"/>
                </a:cubicBezTo>
                <a:cubicBezTo>
                  <a:pt x="60496" y="5152395"/>
                  <a:pt x="90151" y="5176053"/>
                  <a:pt x="106617" y="5139539"/>
                </a:cubicBezTo>
                <a:cubicBezTo>
                  <a:pt x="95066" y="5137545"/>
                  <a:pt x="88219" y="5138478"/>
                  <a:pt x="76668" y="5136483"/>
                </a:cubicBezTo>
                <a:cubicBezTo>
                  <a:pt x="60414" y="5131560"/>
                  <a:pt x="32985" y="5124876"/>
                  <a:pt x="32902" y="5104040"/>
                </a:cubicBezTo>
                <a:cubicBezTo>
                  <a:pt x="37712" y="5086250"/>
                  <a:pt x="56298" y="5087429"/>
                  <a:pt x="74695" y="5088490"/>
                </a:cubicBezTo>
                <a:cubicBezTo>
                  <a:pt x="95424" y="5085807"/>
                  <a:pt x="116194" y="5093542"/>
                  <a:pt x="139107" y="5097415"/>
                </a:cubicBezTo>
                <a:cubicBezTo>
                  <a:pt x="143917" y="5079625"/>
                  <a:pt x="125625" y="5057845"/>
                  <a:pt x="139654" y="5045795"/>
                </a:cubicBezTo>
                <a:cubicBezTo>
                  <a:pt x="174159" y="5062080"/>
                  <a:pt x="271145" y="5049715"/>
                  <a:pt x="299014" y="5025498"/>
                </a:cubicBezTo>
                <a:cubicBezTo>
                  <a:pt x="303676" y="5018009"/>
                  <a:pt x="315374" y="5009703"/>
                  <a:pt x="317705" y="5005958"/>
                </a:cubicBezTo>
                <a:cubicBezTo>
                  <a:pt x="310735" y="4975639"/>
                  <a:pt x="320142" y="4981495"/>
                  <a:pt x="345428" y="4992041"/>
                </a:cubicBezTo>
                <a:cubicBezTo>
                  <a:pt x="423805" y="5020051"/>
                  <a:pt x="452182" y="5005502"/>
                  <a:pt x="464008" y="4934925"/>
                </a:cubicBezTo>
                <a:cubicBezTo>
                  <a:pt x="464155" y="4924624"/>
                  <a:pt x="466445" y="4910462"/>
                  <a:pt x="471107" y="4902973"/>
                </a:cubicBezTo>
                <a:cubicBezTo>
                  <a:pt x="492089" y="4869271"/>
                  <a:pt x="469093" y="4844563"/>
                  <a:pt x="434587" y="4828277"/>
                </a:cubicBezTo>
                <a:cubicBezTo>
                  <a:pt x="400082" y="4811992"/>
                  <a:pt x="386306" y="4793023"/>
                  <a:pt x="395736" y="4757327"/>
                </a:cubicBezTo>
                <a:cubicBezTo>
                  <a:pt x="405061" y="4742348"/>
                  <a:pt x="409976" y="4703840"/>
                  <a:pt x="409976" y="4703840"/>
                </a:cubicBezTo>
                <a:cubicBezTo>
                  <a:pt x="380239" y="4659347"/>
                  <a:pt x="414809" y="4644496"/>
                  <a:pt x="442719" y="4630696"/>
                </a:cubicBezTo>
                <a:cubicBezTo>
                  <a:pt x="403657" y="4601182"/>
                  <a:pt x="371483" y="4581152"/>
                  <a:pt x="325198" y="4552337"/>
                </a:cubicBezTo>
                <a:cubicBezTo>
                  <a:pt x="374345" y="4545522"/>
                  <a:pt x="399989" y="4504331"/>
                  <a:pt x="448312" y="4550003"/>
                </a:cubicBezTo>
                <a:cubicBezTo>
                  <a:pt x="475823" y="4577522"/>
                  <a:pt x="454906" y="4580088"/>
                  <a:pt x="438693" y="4585583"/>
                </a:cubicBezTo>
                <a:cubicBezTo>
                  <a:pt x="464020" y="4606546"/>
                  <a:pt x="484260" y="4646166"/>
                  <a:pt x="526184" y="4640050"/>
                </a:cubicBezTo>
                <a:cubicBezTo>
                  <a:pt x="537734" y="4642045"/>
                  <a:pt x="563167" y="4642291"/>
                  <a:pt x="554094" y="4626251"/>
                </a:cubicBezTo>
                <a:cubicBezTo>
                  <a:pt x="551869" y="4609277"/>
                  <a:pt x="577873" y="4588055"/>
                  <a:pt x="533536" y="4577079"/>
                </a:cubicBezTo>
                <a:cubicBezTo>
                  <a:pt x="514950" y="4575901"/>
                  <a:pt x="508208" y="4556116"/>
                  <a:pt x="508821" y="4545067"/>
                </a:cubicBezTo>
                <a:cubicBezTo>
                  <a:pt x="522915" y="4501880"/>
                  <a:pt x="509244" y="4462194"/>
                  <a:pt x="488726" y="4423440"/>
                </a:cubicBezTo>
                <a:cubicBezTo>
                  <a:pt x="536820" y="4458577"/>
                  <a:pt x="589805" y="4496760"/>
                  <a:pt x="642790" y="4534942"/>
                </a:cubicBezTo>
                <a:cubicBezTo>
                  <a:pt x="647559" y="4506734"/>
                  <a:pt x="612865" y="4490331"/>
                  <a:pt x="622337" y="4465052"/>
                </a:cubicBezTo>
                <a:cubicBezTo>
                  <a:pt x="659174" y="4477593"/>
                  <a:pt x="698529" y="4486507"/>
                  <a:pt x="733035" y="4502792"/>
                </a:cubicBezTo>
                <a:cubicBezTo>
                  <a:pt x="776759" y="4524817"/>
                  <a:pt x="776865" y="4504099"/>
                  <a:pt x="767751" y="4477641"/>
                </a:cubicBezTo>
                <a:cubicBezTo>
                  <a:pt x="763194" y="4464412"/>
                  <a:pt x="754122" y="4448372"/>
                  <a:pt x="747233" y="4438888"/>
                </a:cubicBezTo>
                <a:cubicBezTo>
                  <a:pt x="724384" y="4403879"/>
                  <a:pt x="719786" y="4380232"/>
                  <a:pt x="782202" y="4382718"/>
                </a:cubicBezTo>
                <a:cubicBezTo>
                  <a:pt x="710755" y="4374610"/>
                  <a:pt x="715440" y="4325567"/>
                  <a:pt x="713362" y="4298293"/>
                </a:cubicBezTo>
                <a:cubicBezTo>
                  <a:pt x="711283" y="4271019"/>
                  <a:pt x="755113" y="4272326"/>
                  <a:pt x="782877" y="4268826"/>
                </a:cubicBezTo>
                <a:cubicBezTo>
                  <a:pt x="817676" y="4264510"/>
                  <a:pt x="834314" y="4247850"/>
                  <a:pt x="811465" y="4212841"/>
                </a:cubicBezTo>
                <a:cubicBezTo>
                  <a:pt x="806908" y="4199612"/>
                  <a:pt x="802163" y="4186266"/>
                  <a:pt x="793091" y="4170226"/>
                </a:cubicBezTo>
                <a:cubicBezTo>
                  <a:pt x="846182" y="4187690"/>
                  <a:pt x="892279" y="4216388"/>
                  <a:pt x="956879" y="4225429"/>
                </a:cubicBezTo>
                <a:cubicBezTo>
                  <a:pt x="881045" y="4152238"/>
                  <a:pt x="747035" y="4151945"/>
                  <a:pt x="724608" y="4034063"/>
                </a:cubicBezTo>
                <a:cubicBezTo>
                  <a:pt x="761591" y="4036304"/>
                  <a:pt x="786730" y="4057150"/>
                  <a:pt x="814388" y="4074369"/>
                </a:cubicBezTo>
                <a:lnTo>
                  <a:pt x="897364" y="4126026"/>
                </a:lnTo>
                <a:cubicBezTo>
                  <a:pt x="874473" y="4080599"/>
                  <a:pt x="835370" y="4040667"/>
                  <a:pt x="817183" y="3998169"/>
                </a:cubicBezTo>
                <a:cubicBezTo>
                  <a:pt x="812626" y="3984940"/>
                  <a:pt x="808258" y="3971828"/>
                  <a:pt x="819767" y="3963405"/>
                </a:cubicBezTo>
                <a:cubicBezTo>
                  <a:pt x="831277" y="3954983"/>
                  <a:pt x="845158" y="3953233"/>
                  <a:pt x="861413" y="3958157"/>
                </a:cubicBezTo>
                <a:cubicBezTo>
                  <a:pt x="881995" y="3965774"/>
                  <a:pt x="882036" y="3976192"/>
                  <a:pt x="875043" y="3987426"/>
                </a:cubicBezTo>
                <a:cubicBezTo>
                  <a:pt x="863386" y="4006149"/>
                  <a:pt x="879641" y="4011072"/>
                  <a:pt x="898038" y="4012134"/>
                </a:cubicBezTo>
                <a:cubicBezTo>
                  <a:pt x="951088" y="4019180"/>
                  <a:pt x="994813" y="4041205"/>
                  <a:pt x="1022407" y="4089560"/>
                </a:cubicBezTo>
                <a:cubicBezTo>
                  <a:pt x="1024738" y="4085815"/>
                  <a:pt x="1024738" y="4085815"/>
                  <a:pt x="1029254" y="4088627"/>
                </a:cubicBezTo>
                <a:cubicBezTo>
                  <a:pt x="1029401" y="4078326"/>
                  <a:pt x="1024656" y="4064980"/>
                  <a:pt x="1029318" y="4057491"/>
                </a:cubicBezTo>
                <a:cubicBezTo>
                  <a:pt x="1059730" y="3988092"/>
                  <a:pt x="1020961" y="3937977"/>
                  <a:pt x="951910" y="3894988"/>
                </a:cubicBezTo>
                <a:cubicBezTo>
                  <a:pt x="947206" y="3892060"/>
                  <a:pt x="937986" y="3886320"/>
                  <a:pt x="942649" y="3878831"/>
                </a:cubicBezTo>
                <a:cubicBezTo>
                  <a:pt x="979738" y="3860353"/>
                  <a:pt x="1000003" y="3930125"/>
                  <a:pt x="1039612" y="3908019"/>
                </a:cubicBezTo>
                <a:cubicBezTo>
                  <a:pt x="1007821" y="3866405"/>
                  <a:pt x="961724" y="3837707"/>
                  <a:pt x="927324" y="3800703"/>
                </a:cubicBezTo>
                <a:cubicBezTo>
                  <a:pt x="901997" y="3779739"/>
                  <a:pt x="851425" y="3758648"/>
                  <a:pt x="872407" y="3724946"/>
                </a:cubicBezTo>
                <a:cubicBezTo>
                  <a:pt x="888725" y="3698734"/>
                  <a:pt x="932303" y="3731059"/>
                  <a:pt x="964624" y="3740789"/>
                </a:cubicBezTo>
                <a:cubicBezTo>
                  <a:pt x="964624" y="3740789"/>
                  <a:pt x="966956" y="3737044"/>
                  <a:pt x="973991" y="3736228"/>
                </a:cubicBezTo>
                <a:cubicBezTo>
                  <a:pt x="960214" y="3717259"/>
                  <a:pt x="953285" y="3697357"/>
                  <a:pt x="939696" y="3678506"/>
                </a:cubicBezTo>
                <a:cubicBezTo>
                  <a:pt x="962757" y="3672078"/>
                  <a:pt x="971870" y="3698536"/>
                  <a:pt x="988084" y="3693042"/>
                </a:cubicBezTo>
                <a:cubicBezTo>
                  <a:pt x="1009065" y="3659340"/>
                  <a:pt x="1009317" y="3628321"/>
                  <a:pt x="967736" y="3602434"/>
                </a:cubicBezTo>
                <a:cubicBezTo>
                  <a:pt x="924158" y="3570109"/>
                  <a:pt x="961100" y="3561931"/>
                  <a:pt x="979645" y="3552692"/>
                </a:cubicBezTo>
                <a:cubicBezTo>
                  <a:pt x="956502" y="3538284"/>
                  <a:pt x="933589" y="3534411"/>
                  <a:pt x="924475" y="3507954"/>
                </a:cubicBezTo>
                <a:cubicBezTo>
                  <a:pt x="970636" y="3505516"/>
                  <a:pt x="995816" y="3536780"/>
                  <a:pt x="1009634" y="3566166"/>
                </a:cubicBezTo>
                <a:cubicBezTo>
                  <a:pt x="1036893" y="3624705"/>
                  <a:pt x="1080765" y="3636429"/>
                  <a:pt x="1140703" y="3652960"/>
                </a:cubicBezTo>
                <a:cubicBezTo>
                  <a:pt x="1076818" y="3540444"/>
                  <a:pt x="1076777" y="3530026"/>
                  <a:pt x="1143879" y="3483469"/>
                </a:cubicBezTo>
                <a:cubicBezTo>
                  <a:pt x="1162611" y="3474347"/>
                  <a:pt x="1188721" y="3432407"/>
                  <a:pt x="1220937" y="3462855"/>
                </a:cubicBezTo>
                <a:cubicBezTo>
                  <a:pt x="1248448" y="3490374"/>
                  <a:pt x="1280581" y="3499987"/>
                  <a:pt x="1317417" y="3512528"/>
                </a:cubicBezTo>
                <a:cubicBezTo>
                  <a:pt x="1290158" y="3453990"/>
                  <a:pt x="1221001" y="3431719"/>
                  <a:pt x="1191222" y="3376808"/>
                </a:cubicBezTo>
                <a:cubicBezTo>
                  <a:pt x="1232868" y="3371559"/>
                  <a:pt x="1272077" y="3390773"/>
                  <a:pt x="1311286" y="3409987"/>
                </a:cubicBezTo>
                <a:cubicBezTo>
                  <a:pt x="1345792" y="3426273"/>
                  <a:pt x="1380297" y="3442558"/>
                  <a:pt x="1419506" y="3461772"/>
                </a:cubicBezTo>
                <a:cubicBezTo>
                  <a:pt x="1417239" y="3434380"/>
                  <a:pt x="1398841" y="3433319"/>
                  <a:pt x="1385106" y="3424768"/>
                </a:cubicBezTo>
                <a:lnTo>
                  <a:pt x="1295137" y="3384345"/>
                </a:lnTo>
                <a:cubicBezTo>
                  <a:pt x="1242193" y="3356581"/>
                  <a:pt x="1237824" y="3343469"/>
                  <a:pt x="1272500" y="3307900"/>
                </a:cubicBezTo>
                <a:cubicBezTo>
                  <a:pt x="1279493" y="3296666"/>
                  <a:pt x="1281971" y="3282621"/>
                  <a:pt x="1277226" y="3269275"/>
                </a:cubicBezTo>
                <a:cubicBezTo>
                  <a:pt x="1272816" y="3245745"/>
                  <a:pt x="1261559" y="3223149"/>
                  <a:pt x="1247783" y="3204181"/>
                </a:cubicBezTo>
                <a:cubicBezTo>
                  <a:pt x="1236379" y="3191885"/>
                  <a:pt x="1194756" y="3155581"/>
                  <a:pt x="1252468" y="3155138"/>
                </a:cubicBezTo>
                <a:cubicBezTo>
                  <a:pt x="1266539" y="3153505"/>
                  <a:pt x="1276010" y="3128226"/>
                  <a:pt x="1248352" y="3111007"/>
                </a:cubicBezTo>
                <a:cubicBezTo>
                  <a:pt x="1213847" y="3094722"/>
                  <a:pt x="1186147" y="3067085"/>
                  <a:pt x="1163151" y="3042377"/>
                </a:cubicBezTo>
                <a:cubicBezTo>
                  <a:pt x="1151747" y="3030082"/>
                  <a:pt x="1142486" y="3013924"/>
                  <a:pt x="1144965" y="2999879"/>
                </a:cubicBezTo>
                <a:cubicBezTo>
                  <a:pt x="1154290" y="2984900"/>
                  <a:pt x="1175060" y="2992635"/>
                  <a:pt x="1186611" y="2994630"/>
                </a:cubicBezTo>
                <a:cubicBezTo>
                  <a:pt x="1205941" y="2994194"/>
                  <a:pt x="1224380" y="3005673"/>
                  <a:pt x="1242777" y="3006735"/>
                </a:cubicBezTo>
                <a:cubicBezTo>
                  <a:pt x="1279761" y="3008975"/>
                  <a:pt x="1318928" y="3017771"/>
                  <a:pt x="1287154" y="2956421"/>
                </a:cubicBezTo>
                <a:lnTo>
                  <a:pt x="1392895" y="3022251"/>
                </a:lnTo>
                <a:cubicBezTo>
                  <a:pt x="1349487" y="2938071"/>
                  <a:pt x="1296942" y="2868988"/>
                  <a:pt x="1230327" y="2801536"/>
                </a:cubicBezTo>
                <a:cubicBezTo>
                  <a:pt x="1253387" y="2795109"/>
                  <a:pt x="1276530" y="2809516"/>
                  <a:pt x="1297218" y="2796415"/>
                </a:cubicBezTo>
                <a:cubicBezTo>
                  <a:pt x="1269559" y="2779196"/>
                  <a:pt x="1239570" y="2765722"/>
                  <a:pt x="1212058" y="2738203"/>
                </a:cubicBezTo>
                <a:cubicBezTo>
                  <a:pt x="1274474" y="2740688"/>
                  <a:pt x="1327818" y="2727133"/>
                  <a:pt x="1382946" y="2761454"/>
                </a:cubicBezTo>
                <a:cubicBezTo>
                  <a:pt x="1387462" y="2764265"/>
                  <a:pt x="1391978" y="2767077"/>
                  <a:pt x="1399201" y="2766377"/>
                </a:cubicBezTo>
                <a:cubicBezTo>
                  <a:pt x="1479785" y="2759390"/>
                  <a:pt x="1551315" y="2788333"/>
                  <a:pt x="1620220" y="2841622"/>
                </a:cubicBezTo>
                <a:cubicBezTo>
                  <a:pt x="1631624" y="2853918"/>
                  <a:pt x="1652541" y="2851352"/>
                  <a:pt x="1661866" y="2836373"/>
                </a:cubicBezTo>
                <a:cubicBezTo>
                  <a:pt x="1613543" y="2790702"/>
                  <a:pt x="1537539" y="2769365"/>
                  <a:pt x="1501060" y="2705087"/>
                </a:cubicBezTo>
                <a:cubicBezTo>
                  <a:pt x="1535565" y="2721372"/>
                  <a:pt x="1567739" y="2741402"/>
                  <a:pt x="1604617" y="2764361"/>
                </a:cubicBezTo>
                <a:cubicBezTo>
                  <a:pt x="1636791" y="2784391"/>
                  <a:pt x="1668965" y="2804421"/>
                  <a:pt x="1711077" y="2798423"/>
                </a:cubicBezTo>
                <a:cubicBezTo>
                  <a:pt x="1685856" y="2756741"/>
                  <a:pt x="1665338" y="2717988"/>
                  <a:pt x="1644632" y="2679118"/>
                </a:cubicBezTo>
                <a:cubicBezTo>
                  <a:pt x="1635560" y="2663077"/>
                  <a:pt x="1624303" y="2640481"/>
                  <a:pt x="1628965" y="2632992"/>
                </a:cubicBezTo>
                <a:cubicBezTo>
                  <a:pt x="1663787" y="2587123"/>
                  <a:pt x="1610696" y="2569659"/>
                  <a:pt x="1580853" y="2545884"/>
                </a:cubicBezTo>
                <a:cubicBezTo>
                  <a:pt x="1569449" y="2533589"/>
                  <a:pt x="1546536" y="2529715"/>
                  <a:pt x="1544122" y="2512625"/>
                </a:cubicBezTo>
                <a:cubicBezTo>
                  <a:pt x="1565186" y="2499758"/>
                  <a:pt x="1592615" y="2506443"/>
                  <a:pt x="1618048" y="2506688"/>
                </a:cubicBezTo>
                <a:cubicBezTo>
                  <a:pt x="1685126" y="2501684"/>
                  <a:pt x="1685126" y="2501684"/>
                  <a:pt x="1669377" y="2434723"/>
                </a:cubicBezTo>
                <a:cubicBezTo>
                  <a:pt x="1660075" y="2408148"/>
                  <a:pt x="1655853" y="2384736"/>
                  <a:pt x="1651443" y="2361206"/>
                </a:cubicBezTo>
                <a:cubicBezTo>
                  <a:pt x="1644472" y="2330886"/>
                  <a:pt x="1649428" y="2302796"/>
                  <a:pt x="1689209" y="2300543"/>
                </a:cubicBezTo>
                <a:cubicBezTo>
                  <a:pt x="1725816" y="2302549"/>
                  <a:pt x="1726110" y="2281948"/>
                  <a:pt x="1721700" y="2258418"/>
                </a:cubicBezTo>
                <a:cubicBezTo>
                  <a:pt x="1714917" y="2228216"/>
                  <a:pt x="1703431" y="2195085"/>
                  <a:pt x="1692132" y="2162071"/>
                </a:cubicBezTo>
                <a:lnTo>
                  <a:pt x="1752153" y="2199437"/>
                </a:lnTo>
                <a:cubicBezTo>
                  <a:pt x="1740520" y="2176607"/>
                  <a:pt x="1712903" y="2169806"/>
                  <a:pt x="1715339" y="2145343"/>
                </a:cubicBezTo>
                <a:cubicBezTo>
                  <a:pt x="1749845" y="2161628"/>
                  <a:pt x="1779834" y="2175103"/>
                  <a:pt x="1809824" y="2188577"/>
                </a:cubicBezTo>
                <a:cubicBezTo>
                  <a:pt x="1816735" y="2156507"/>
                  <a:pt x="1865269" y="2160742"/>
                  <a:pt x="1876925" y="2142019"/>
                </a:cubicBezTo>
                <a:cubicBezTo>
                  <a:pt x="1904754" y="2107384"/>
                  <a:pt x="1879720" y="2065819"/>
                  <a:pt x="1849836" y="2031627"/>
                </a:cubicBezTo>
                <a:cubicBezTo>
                  <a:pt x="1907801" y="2000165"/>
                  <a:pt x="1968563" y="1964210"/>
                  <a:pt x="2003532" y="1908040"/>
                </a:cubicBezTo>
                <a:cubicBezTo>
                  <a:pt x="1975874" y="1890822"/>
                  <a:pt x="1927234" y="1907305"/>
                  <a:pt x="1943846" y="1860491"/>
                </a:cubicBezTo>
                <a:cubicBezTo>
                  <a:pt x="1960165" y="1834278"/>
                  <a:pt x="2024766" y="1843320"/>
                  <a:pt x="2047573" y="1867910"/>
                </a:cubicBezTo>
                <a:cubicBezTo>
                  <a:pt x="2079830" y="1908776"/>
                  <a:pt x="2121370" y="1924246"/>
                  <a:pt x="2165095" y="1946270"/>
                </a:cubicBezTo>
                <a:cubicBezTo>
                  <a:pt x="2178830" y="1954821"/>
                  <a:pt x="2192671" y="1942654"/>
                  <a:pt x="2178936" y="1934103"/>
                </a:cubicBezTo>
                <a:cubicBezTo>
                  <a:pt x="2137542" y="1908333"/>
                  <a:pt x="2123977" y="1847928"/>
                  <a:pt x="2068555" y="1834209"/>
                </a:cubicBezTo>
                <a:cubicBezTo>
                  <a:pt x="2080463" y="1784467"/>
                  <a:pt x="2124587" y="1765173"/>
                  <a:pt x="2179968" y="1768474"/>
                </a:cubicBezTo>
                <a:cubicBezTo>
                  <a:pt x="2219136" y="1777270"/>
                  <a:pt x="2241985" y="1812279"/>
                  <a:pt x="2257799" y="1848104"/>
                </a:cubicBezTo>
                <a:cubicBezTo>
                  <a:pt x="2278822" y="1824820"/>
                  <a:pt x="2325025" y="1832800"/>
                  <a:pt x="2343675" y="1802843"/>
                </a:cubicBezTo>
                <a:cubicBezTo>
                  <a:pt x="2263031" y="1747441"/>
                  <a:pt x="2260846" y="1740885"/>
                  <a:pt x="2233440" y="1692648"/>
                </a:cubicBezTo>
                <a:cubicBezTo>
                  <a:pt x="2330998" y="1658816"/>
                  <a:pt x="2331145" y="1648515"/>
                  <a:pt x="2246279" y="1569701"/>
                </a:cubicBezTo>
                <a:cubicBezTo>
                  <a:pt x="2225467" y="1551549"/>
                  <a:pt x="2209785" y="1525159"/>
                  <a:pt x="2196197" y="1506307"/>
                </a:cubicBezTo>
                <a:cubicBezTo>
                  <a:pt x="2171016" y="1475043"/>
                  <a:pt x="2173494" y="1460998"/>
                  <a:pt x="2214993" y="1466049"/>
                </a:cubicBezTo>
                <a:cubicBezTo>
                  <a:pt x="2268043" y="1473096"/>
                  <a:pt x="2311768" y="1495121"/>
                  <a:pt x="2364818" y="1502168"/>
                </a:cubicBezTo>
                <a:cubicBezTo>
                  <a:pt x="2288878" y="1449695"/>
                  <a:pt x="2205985" y="1418874"/>
                  <a:pt x="2134749" y="1369329"/>
                </a:cubicBezTo>
                <a:cubicBezTo>
                  <a:pt x="2151068" y="1343116"/>
                  <a:pt x="2176418" y="1322526"/>
                  <a:pt x="2213296" y="1345485"/>
                </a:cubicBezTo>
                <a:cubicBezTo>
                  <a:pt x="2252505" y="1364699"/>
                  <a:pt x="2264014" y="1356276"/>
                  <a:pt x="2280333" y="1330063"/>
                </a:cubicBezTo>
                <a:cubicBezTo>
                  <a:pt x="2282811" y="1316018"/>
                  <a:pt x="2296652" y="1303851"/>
                  <a:pt x="2308161" y="1295428"/>
                </a:cubicBezTo>
                <a:cubicBezTo>
                  <a:pt x="2373838" y="1220965"/>
                  <a:pt x="2466372" y="1174653"/>
                  <a:pt x="2533956" y="1107611"/>
                </a:cubicBezTo>
                <a:cubicBezTo>
                  <a:pt x="2584991" y="1056248"/>
                  <a:pt x="2584991" y="1056248"/>
                  <a:pt x="2511277" y="1020748"/>
                </a:cubicBezTo>
                <a:cubicBezTo>
                  <a:pt x="2490695" y="1013131"/>
                  <a:pt x="2472068" y="1001535"/>
                  <a:pt x="2458332" y="992984"/>
                </a:cubicBezTo>
                <a:cubicBezTo>
                  <a:pt x="2444409" y="984316"/>
                  <a:pt x="2421496" y="980443"/>
                  <a:pt x="2433152" y="961720"/>
                </a:cubicBezTo>
                <a:cubicBezTo>
                  <a:pt x="2442477" y="946741"/>
                  <a:pt x="2451802" y="931762"/>
                  <a:pt x="2479273" y="948864"/>
                </a:cubicBezTo>
                <a:cubicBezTo>
                  <a:pt x="2497711" y="960343"/>
                  <a:pt x="2518670" y="968195"/>
                  <a:pt x="2536920" y="979557"/>
                </a:cubicBezTo>
                <a:lnTo>
                  <a:pt x="2546246" y="964579"/>
                </a:lnTo>
                <a:cubicBezTo>
                  <a:pt x="2537173" y="948538"/>
                  <a:pt x="2507183" y="935064"/>
                  <a:pt x="2509620" y="910601"/>
                </a:cubicBezTo>
                <a:cubicBezTo>
                  <a:pt x="2541900" y="909913"/>
                  <a:pt x="2567227" y="930877"/>
                  <a:pt x="2590181" y="945167"/>
                </a:cubicBezTo>
                <a:lnTo>
                  <a:pt x="2592513" y="941422"/>
                </a:lnTo>
                <a:lnTo>
                  <a:pt x="2594844" y="937678"/>
                </a:lnTo>
                <a:cubicBezTo>
                  <a:pt x="2583252" y="925265"/>
                  <a:pt x="2576552" y="915898"/>
                  <a:pt x="2565148" y="903603"/>
                </a:cubicBezTo>
                <a:cubicBezTo>
                  <a:pt x="2558072" y="894001"/>
                  <a:pt x="2553703" y="880889"/>
                  <a:pt x="2561163" y="868906"/>
                </a:cubicBezTo>
                <a:cubicBezTo>
                  <a:pt x="2570488" y="853928"/>
                  <a:pt x="2593589" y="857918"/>
                  <a:pt x="2600478" y="867402"/>
                </a:cubicBezTo>
                <a:cubicBezTo>
                  <a:pt x="2664679" y="917763"/>
                  <a:pt x="2695026" y="879500"/>
                  <a:pt x="2734405" y="846860"/>
                </a:cubicBezTo>
                <a:cubicBezTo>
                  <a:pt x="2663022" y="807616"/>
                  <a:pt x="2561480" y="806752"/>
                  <a:pt x="2564339" y="699416"/>
                </a:cubicBezTo>
                <a:cubicBezTo>
                  <a:pt x="2689065" y="725105"/>
                  <a:pt x="2680332" y="605357"/>
                  <a:pt x="2736259" y="557039"/>
                </a:cubicBezTo>
                <a:cubicBezTo>
                  <a:pt x="2763941" y="532704"/>
                  <a:pt x="2711038" y="515357"/>
                  <a:pt x="2710955" y="494522"/>
                </a:cubicBezTo>
                <a:cubicBezTo>
                  <a:pt x="2708918" y="477665"/>
                  <a:pt x="2695608" y="457948"/>
                  <a:pt x="2709637" y="445897"/>
                </a:cubicBezTo>
                <a:cubicBezTo>
                  <a:pt x="2717816" y="426049"/>
                  <a:pt x="2724408" y="384428"/>
                  <a:pt x="2760777" y="373816"/>
                </a:cubicBezTo>
                <a:cubicBezTo>
                  <a:pt x="2797147" y="363203"/>
                  <a:pt x="2871645" y="359701"/>
                  <a:pt x="2929252" y="379976"/>
                </a:cubicBezTo>
                <a:cubicBezTo>
                  <a:pt x="2888322" y="281751"/>
                  <a:pt x="2897605" y="256355"/>
                  <a:pt x="2973798" y="277809"/>
                </a:cubicBezTo>
                <a:close/>
                <a:moveTo>
                  <a:pt x="3140035" y="81724"/>
                </a:moveTo>
                <a:lnTo>
                  <a:pt x="3147401" y="106542"/>
                </a:lnTo>
                <a:cubicBezTo>
                  <a:pt x="3161187" y="120862"/>
                  <a:pt x="3190069" y="121994"/>
                  <a:pt x="3234202" y="111757"/>
                </a:cubicBezTo>
                <a:cubicBezTo>
                  <a:pt x="3181456" y="183026"/>
                  <a:pt x="3095210" y="217618"/>
                  <a:pt x="3021704" y="198982"/>
                </a:cubicBezTo>
                <a:lnTo>
                  <a:pt x="2990505" y="196234"/>
                </a:lnTo>
                <a:lnTo>
                  <a:pt x="3005107" y="182875"/>
                </a:lnTo>
                <a:cubicBezTo>
                  <a:pt x="3015540" y="175585"/>
                  <a:pt x="3027373" y="168792"/>
                  <a:pt x="3039686" y="161909"/>
                </a:cubicBezTo>
                <a:cubicBezTo>
                  <a:pt x="3069552" y="144130"/>
                  <a:pt x="3109013" y="132326"/>
                  <a:pt x="3129995" y="98624"/>
                </a:cubicBezTo>
                <a:cubicBezTo>
                  <a:pt x="3134620" y="93709"/>
                  <a:pt x="3137962" y="88970"/>
                  <a:pt x="3139834" y="84371"/>
                </a:cubicBezTo>
                <a:close/>
                <a:moveTo>
                  <a:pt x="3093889" y="0"/>
                </a:moveTo>
                <a:lnTo>
                  <a:pt x="3105597" y="4456"/>
                </a:lnTo>
                <a:lnTo>
                  <a:pt x="3152592" y="16960"/>
                </a:lnTo>
                <a:lnTo>
                  <a:pt x="3151171" y="22196"/>
                </a:lnTo>
                <a:lnTo>
                  <a:pt x="3139499" y="69021"/>
                </a:lnTo>
                <a:lnTo>
                  <a:pt x="3131932" y="58181"/>
                </a:lnTo>
                <a:cubicBezTo>
                  <a:pt x="3127178" y="54003"/>
                  <a:pt x="3120581" y="49896"/>
                  <a:pt x="3111955" y="45825"/>
                </a:cubicBezTo>
                <a:lnTo>
                  <a:pt x="3076016" y="24824"/>
                </a:lnTo>
                <a:close/>
              </a:path>
            </a:pathLst>
          </a:custGeom>
          <a:solidFill>
            <a:schemeClr val="bg1">
              <a:lumMod val="95000"/>
            </a:schemeClr>
          </a:solidFill>
          <a:effectLst/>
        </p:spPr>
        <p:txBody>
          <a:bodyPr wrap="square" lIns="68574" tIns="34289" rIns="68574" bIns="34289" anchor="ctr">
            <a:noAutofit/>
          </a:bodyPr>
          <a:lstStyle>
            <a:lvl1pPr marL="0" marR="0" indent="0" algn="ctr" defTabSz="685732"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2239799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80"/>
            <a:ext cx="9144000" cy="576064"/>
          </a:xfrm>
          <a:prstGeom prst="rect">
            <a:avLst/>
          </a:prstGeom>
        </p:spPr>
        <p:txBody>
          <a:bodyPr lIns="68574" tIns="34289" rIns="68574" bIns="34289" anchor="ctr"/>
          <a:lstStyle>
            <a:lvl1pPr marL="0" indent="0" algn="ctr">
              <a:buNone/>
              <a:defRPr sz="3600" b="0" baseline="0">
                <a:solidFill>
                  <a:schemeClr val="tx1">
                    <a:lumMod val="75000"/>
                    <a:lumOff val="25000"/>
                  </a:schemeClr>
                </a:solidFill>
                <a:latin typeface="+mj-lt"/>
                <a:cs typeface="Arial" panose="020B0604020202020204" pitchFamily="34" charset="0"/>
              </a:defRPr>
            </a:lvl1pPr>
          </a:lstStyle>
          <a:p>
            <a:pPr lvl="0"/>
            <a:r>
              <a:rPr lang="en-US" altLang="ko-KR" dirty="0"/>
              <a:t>ICON SETS LAYOUT</a:t>
            </a:r>
          </a:p>
        </p:txBody>
      </p:sp>
      <p:grpSp>
        <p:nvGrpSpPr>
          <p:cNvPr id="5" name="Group 4"/>
          <p:cNvGrpSpPr/>
          <p:nvPr userDrawn="1"/>
        </p:nvGrpSpPr>
        <p:grpSpPr>
          <a:xfrm>
            <a:off x="354010" y="1131593"/>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256"/>
              <a:endParaRPr lang="ko-KR" altLang="en-US">
                <a:solidFill>
                  <a:prstClr val="white"/>
                </a:solidFill>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256"/>
              <a:endParaRPr lang="ko-KR" altLang="en-US">
                <a:solidFill>
                  <a:prstClr val="white"/>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256"/>
              <a:endParaRPr lang="ko-KR" altLang="en-US">
                <a:solidFill>
                  <a:prstClr val="black"/>
                </a:solidFill>
              </a:endParaRPr>
            </a:p>
          </p:txBody>
        </p:sp>
      </p:grpSp>
    </p:spTree>
    <p:extLst>
      <p:ext uri="{BB962C8B-B14F-4D97-AF65-F5344CB8AC3E}">
        <p14:creationId xmlns:p14="http://schemas.microsoft.com/office/powerpoint/2010/main" val="10074652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763736"/>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5F373-A181-4198-842B-E5EEF0DF0014}"/>
              </a:ext>
            </a:extLst>
          </p:cNvPr>
          <p:cNvSpPr>
            <a:spLocks noGrp="1"/>
          </p:cNvSpPr>
          <p:nvPr>
            <p:ph type="dt" sz="half" idx="10"/>
          </p:nvPr>
        </p:nvSpPr>
        <p:spPr/>
        <p:txBody>
          <a:bodyPr lIns="68574" tIns="34289" rIns="68574" bIns="34289"/>
          <a:lstStyle>
            <a:lvl1pPr>
              <a:defRPr/>
            </a:lvl1pPr>
          </a:lstStyle>
          <a:p>
            <a:pPr defTabSz="685256"/>
            <a:endParaRPr lang="en-US" altLang="en-US" sz="1400">
              <a:solidFill>
                <a:prstClr val="black"/>
              </a:solidFill>
            </a:endParaRPr>
          </a:p>
        </p:txBody>
      </p:sp>
      <p:sp>
        <p:nvSpPr>
          <p:cNvPr id="3" name="Footer Placeholder 2">
            <a:extLst>
              <a:ext uri="{FF2B5EF4-FFF2-40B4-BE49-F238E27FC236}">
                <a16:creationId xmlns:a16="http://schemas.microsoft.com/office/drawing/2014/main" id="{0D7D5996-AA77-4B81-A1D2-94E43515374F}"/>
              </a:ext>
            </a:extLst>
          </p:cNvPr>
          <p:cNvSpPr>
            <a:spLocks noGrp="1"/>
          </p:cNvSpPr>
          <p:nvPr>
            <p:ph type="ftr" sz="quarter" idx="11"/>
          </p:nvPr>
        </p:nvSpPr>
        <p:spPr/>
        <p:txBody>
          <a:bodyPr lIns="68574" tIns="34289" rIns="68574" bIns="34289"/>
          <a:lstStyle>
            <a:lvl1pPr>
              <a:defRPr/>
            </a:lvl1pPr>
          </a:lstStyle>
          <a:p>
            <a:pPr defTabSz="685256"/>
            <a:endParaRPr lang="en-US" altLang="en-US" sz="1400">
              <a:solidFill>
                <a:prstClr val="black"/>
              </a:solidFill>
            </a:endParaRPr>
          </a:p>
        </p:txBody>
      </p:sp>
      <p:sp>
        <p:nvSpPr>
          <p:cNvPr id="4" name="Slide Number Placeholder 3">
            <a:extLst>
              <a:ext uri="{FF2B5EF4-FFF2-40B4-BE49-F238E27FC236}">
                <a16:creationId xmlns:a16="http://schemas.microsoft.com/office/drawing/2014/main" id="{533B4CB9-0356-401F-B2D3-182D79CFA7F0}"/>
              </a:ext>
            </a:extLst>
          </p:cNvPr>
          <p:cNvSpPr>
            <a:spLocks noGrp="1"/>
          </p:cNvSpPr>
          <p:nvPr>
            <p:ph type="sldNum" sz="quarter" idx="12"/>
          </p:nvPr>
        </p:nvSpPr>
        <p:spPr/>
        <p:txBody>
          <a:bodyPr lIns="68574" tIns="34289" rIns="68574" bIns="34289"/>
          <a:lstStyle>
            <a:lvl1pPr>
              <a:defRPr/>
            </a:lvl1pPr>
          </a:lstStyle>
          <a:p>
            <a:pPr defTabSz="685256"/>
            <a:fld id="{1FD9860F-6113-4557-A0F6-5FF0A87D581D}" type="slidenum">
              <a:rPr lang="en-US" altLang="en-US" sz="1400" smtClean="0">
                <a:solidFill>
                  <a:prstClr val="black"/>
                </a:solidFill>
              </a:rPr>
              <a:pPr defTabSz="685256"/>
              <a:t>‹#›</a:t>
            </a:fld>
            <a:endParaRPr lang="en-US" altLang="en-US" sz="1400">
              <a:solidFill>
                <a:prstClr val="black"/>
              </a:solidFill>
            </a:endParaRPr>
          </a:p>
        </p:txBody>
      </p:sp>
    </p:spTree>
    <p:extLst>
      <p:ext uri="{BB962C8B-B14F-4D97-AF65-F5344CB8AC3E}">
        <p14:creationId xmlns:p14="http://schemas.microsoft.com/office/powerpoint/2010/main" val="42121519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8316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974"/>
            <a:fld id="{7FE5A9CD-1CA5-4BB6-ABF6-C3DB2F9C09D1}" type="datetimeFigureOut">
              <a:rPr lang="en-US" sz="1600" smtClean="0">
                <a:solidFill>
                  <a:prstClr val="black"/>
                </a:solidFill>
              </a:rPr>
              <a:pPr defTabSz="814974"/>
              <a:t>10/29/2025</a:t>
            </a:fld>
            <a:endParaRPr lang="en-US" sz="1600">
              <a:solidFill>
                <a:prstClr val="black"/>
              </a:solidFill>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974"/>
            <a:endParaRPr lang="en-US" sz="1600">
              <a:solidFill>
                <a:prstClr val="black"/>
              </a:solidFill>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974"/>
            <a:fld id="{E9E3A461-C528-4C33-83FA-271D1850C3B5}" type="slidenum">
              <a:rPr lang="en-US" sz="1600" smtClean="0">
                <a:solidFill>
                  <a:prstClr val="black"/>
                </a:solidFill>
              </a:rPr>
              <a:pPr defTabSz="814974"/>
              <a:t>‹#›</a:t>
            </a:fld>
            <a:endParaRPr lang="en-US" sz="1600">
              <a:solidFill>
                <a:prstClr val="black"/>
              </a:solidFill>
            </a:endParaRPr>
          </a:p>
        </p:txBody>
      </p:sp>
    </p:spTree>
    <p:extLst>
      <p:ext uri="{BB962C8B-B14F-4D97-AF65-F5344CB8AC3E}">
        <p14:creationId xmlns:p14="http://schemas.microsoft.com/office/powerpoint/2010/main" val="31756391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7"/>
            <a:ext cx="8229600" cy="1038225"/>
          </a:xfrm>
          <a:prstGeom prst="rect">
            <a:avLst/>
          </a:prstGeom>
        </p:spPr>
        <p:txBody>
          <a:bodyPr lIns="81520" tIns="40760" rIns="81520" bIns="40760"/>
          <a:lstStyle/>
          <a:p>
            <a:r>
              <a:rPr lang="vi-VN"/>
              <a:t>Bấm &amp; sửa kiểu tiêu đề</a:t>
            </a:r>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520" tIns="40760" rIns="81520" bIns="4076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520" tIns="40760" rIns="81520" bIns="40760"/>
          <a:lstStyle>
            <a:lvl1pPr>
              <a:defRPr/>
            </a:lvl1pPr>
          </a:lstStyle>
          <a:p>
            <a:pPr defTabSz="814974">
              <a:defRPr/>
            </a:pPr>
            <a:endParaRPr lang="en-US" sz="1600">
              <a:solidFill>
                <a:prstClr val="black"/>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520" tIns="40760" rIns="81520" bIns="40760"/>
          <a:lstStyle>
            <a:lvl1pPr>
              <a:defRPr/>
            </a:lvl1pPr>
          </a:lstStyle>
          <a:p>
            <a:pPr defTabSz="814974">
              <a:defRPr/>
            </a:pPr>
            <a:endParaRPr lang="en-US" sz="1600">
              <a:solidFill>
                <a:prstClr val="black"/>
              </a:solidFill>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520" tIns="40760" rIns="81520" bIns="40760"/>
          <a:lstStyle>
            <a:lvl1pPr>
              <a:defRPr/>
            </a:lvl1pPr>
          </a:lstStyle>
          <a:p>
            <a:pPr defTabSz="814974">
              <a:defRPr/>
            </a:pPr>
            <a:fld id="{E979D15E-7C97-46BA-A533-0FCFA23F6052}" type="slidenum">
              <a:rPr lang="en-US" sz="1600" smtClean="0">
                <a:solidFill>
                  <a:prstClr val="black"/>
                </a:solidFill>
              </a:rPr>
              <a:pPr defTabSz="814974">
                <a:defRPr/>
              </a:pPr>
              <a:t>‹#›</a:t>
            </a:fld>
            <a:endParaRPr lang="en-US" sz="1600">
              <a:solidFill>
                <a:prstClr val="black"/>
              </a:solidFill>
            </a:endParaRPr>
          </a:p>
        </p:txBody>
      </p:sp>
    </p:spTree>
    <p:extLst>
      <p:ext uri="{BB962C8B-B14F-4D97-AF65-F5344CB8AC3E}">
        <p14:creationId xmlns:p14="http://schemas.microsoft.com/office/powerpoint/2010/main" val="30634979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8602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974">
              <a:defRPr/>
            </a:pPr>
            <a:endParaRPr lang="en-US" sz="1600">
              <a:solidFill>
                <a:prstClr val="black"/>
              </a:solidFill>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974">
              <a:defRPr/>
            </a:pPr>
            <a:endParaRPr lang="en-US" sz="1600">
              <a:solidFill>
                <a:prstClr val="black"/>
              </a:solidFill>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974"/>
            <a:fld id="{475E0F57-EEA1-4A8B-9311-4AD2064A14C0}" type="slidenum">
              <a:rPr lang="en-US" sz="1600" smtClean="0">
                <a:solidFill>
                  <a:prstClr val="black"/>
                </a:solidFill>
              </a:rPr>
              <a:pPr defTabSz="814974"/>
              <a:t>‹#›</a:t>
            </a:fld>
            <a:endParaRPr lang="en-US" sz="1600">
              <a:solidFill>
                <a:prstClr val="black"/>
              </a:solidFill>
            </a:endParaRPr>
          </a:p>
        </p:txBody>
      </p:sp>
    </p:spTree>
    <p:extLst>
      <p:ext uri="{BB962C8B-B14F-4D97-AF65-F5344CB8AC3E}">
        <p14:creationId xmlns:p14="http://schemas.microsoft.com/office/powerpoint/2010/main" val="1246266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Freeform: Shape 9"/>
          <p:cNvSpPr/>
          <p:nvPr userDrawn="1"/>
        </p:nvSpPr>
        <p:spPr>
          <a:xfrm>
            <a:off x="0" y="4361255"/>
            <a:ext cx="9144000" cy="808854"/>
          </a:xfrm>
          <a:custGeom>
            <a:avLst/>
            <a:gdLst>
              <a:gd name="connsiteX0" fmla="*/ 7970293 w 12192000"/>
              <a:gd name="connsiteY0" fmla="*/ 376 h 1563045"/>
              <a:gd name="connsiteX1" fmla="*/ 11368585 w 12192000"/>
              <a:gd name="connsiteY1" fmla="*/ 628173 h 1563045"/>
              <a:gd name="connsiteX2" fmla="*/ 12082747 w 12192000"/>
              <a:gd name="connsiteY2" fmla="*/ 590855 h 1563045"/>
              <a:gd name="connsiteX3" fmla="*/ 12192000 w 12192000"/>
              <a:gd name="connsiteY3" fmla="*/ 573029 h 1563045"/>
              <a:gd name="connsiteX4" fmla="*/ 12192000 w 12192000"/>
              <a:gd name="connsiteY4" fmla="*/ 1563045 h 1563045"/>
              <a:gd name="connsiteX5" fmla="*/ 0 w 12192000"/>
              <a:gd name="connsiteY5" fmla="*/ 1563045 h 1563045"/>
              <a:gd name="connsiteX6" fmla="*/ 0 w 12192000"/>
              <a:gd name="connsiteY6" fmla="*/ 362829 h 1563045"/>
              <a:gd name="connsiteX7" fmla="*/ 141276 w 12192000"/>
              <a:gd name="connsiteY7" fmla="*/ 376224 h 1563045"/>
              <a:gd name="connsiteX8" fmla="*/ 3002507 w 12192000"/>
              <a:gd name="connsiteY8" fmla="*/ 532639 h 1563045"/>
              <a:gd name="connsiteX9" fmla="*/ 7970293 w 12192000"/>
              <a:gd name="connsiteY9" fmla="*/ 376 h 1563045"/>
              <a:gd name="connsiteX0-1" fmla="*/ 7970293 w 12192000"/>
              <a:gd name="connsiteY0-2" fmla="*/ 41019 h 1603688"/>
              <a:gd name="connsiteX1-3" fmla="*/ 11368585 w 12192000"/>
              <a:gd name="connsiteY1-4" fmla="*/ 668816 h 1603688"/>
              <a:gd name="connsiteX2-5" fmla="*/ 12082747 w 12192000"/>
              <a:gd name="connsiteY2-6" fmla="*/ 631498 h 1603688"/>
              <a:gd name="connsiteX3-7" fmla="*/ 12192000 w 12192000"/>
              <a:gd name="connsiteY3-8" fmla="*/ 613672 h 1603688"/>
              <a:gd name="connsiteX4-9" fmla="*/ 12192000 w 12192000"/>
              <a:gd name="connsiteY4-10" fmla="*/ 1603688 h 1603688"/>
              <a:gd name="connsiteX5-11" fmla="*/ 0 w 12192000"/>
              <a:gd name="connsiteY5-12" fmla="*/ 1603688 h 1603688"/>
              <a:gd name="connsiteX6-13" fmla="*/ 0 w 12192000"/>
              <a:gd name="connsiteY6-14" fmla="*/ 403472 h 1603688"/>
              <a:gd name="connsiteX7-15" fmla="*/ 141276 w 12192000"/>
              <a:gd name="connsiteY7-16" fmla="*/ 416867 h 1603688"/>
              <a:gd name="connsiteX8-17" fmla="*/ 3002507 w 12192000"/>
              <a:gd name="connsiteY8-18" fmla="*/ 573282 h 1603688"/>
              <a:gd name="connsiteX9-19" fmla="*/ 7970293 w 12192000"/>
              <a:gd name="connsiteY9-20" fmla="*/ 41019 h 1603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192000" h="1603688">
                <a:moveTo>
                  <a:pt x="7970293" y="41019"/>
                </a:moveTo>
                <a:cubicBezTo>
                  <a:pt x="10450489" y="255233"/>
                  <a:pt x="10410967" y="627873"/>
                  <a:pt x="11368585" y="668816"/>
                </a:cubicBezTo>
                <a:cubicBezTo>
                  <a:pt x="11607989" y="679052"/>
                  <a:pt x="11849242" y="662561"/>
                  <a:pt x="12082747" y="631498"/>
                </a:cubicBezTo>
                <a:lnTo>
                  <a:pt x="12192000" y="613672"/>
                </a:lnTo>
                <a:lnTo>
                  <a:pt x="12192000" y="1603688"/>
                </a:lnTo>
                <a:lnTo>
                  <a:pt x="0" y="1603688"/>
                </a:lnTo>
                <a:lnTo>
                  <a:pt x="0" y="403472"/>
                </a:lnTo>
                <a:lnTo>
                  <a:pt x="141276" y="416867"/>
                </a:lnTo>
                <a:cubicBezTo>
                  <a:pt x="866633" y="490117"/>
                  <a:pt x="1949924" y="614225"/>
                  <a:pt x="3002507" y="573282"/>
                </a:cubicBezTo>
                <a:cubicBezTo>
                  <a:pt x="4405953" y="518691"/>
                  <a:pt x="5490097" y="-173195"/>
                  <a:pt x="7970293" y="4101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052"/>
            <a:endParaRPr lang="en-US" sz="1400">
              <a:solidFill>
                <a:prstClr val="white"/>
              </a:solidFill>
            </a:endParaRPr>
          </a:p>
        </p:txBody>
      </p:sp>
      <p:sp>
        <p:nvSpPr>
          <p:cNvPr id="8" name="Picture Placeholder 7"/>
          <p:cNvSpPr>
            <a:spLocks noGrp="1"/>
          </p:cNvSpPr>
          <p:nvPr>
            <p:ph type="pic" idx="10" hasCustomPrompt="1"/>
          </p:nvPr>
        </p:nvSpPr>
        <p:spPr>
          <a:xfrm>
            <a:off x="353674" y="163741"/>
            <a:ext cx="5136230" cy="4647143"/>
          </a:xfrm>
          <a:custGeom>
            <a:avLst/>
            <a:gdLst>
              <a:gd name="connsiteX0" fmla="*/ 2198767 w 6848306"/>
              <a:gd name="connsiteY0" fmla="*/ 5435336 h 6196191"/>
              <a:gd name="connsiteX1" fmla="*/ 2196172 w 6848306"/>
              <a:gd name="connsiteY1" fmla="*/ 5436697 h 6196191"/>
              <a:gd name="connsiteX2" fmla="*/ 2196242 w 6848306"/>
              <a:gd name="connsiteY2" fmla="*/ 5440840 h 6196191"/>
              <a:gd name="connsiteX3" fmla="*/ 5160685 w 6848306"/>
              <a:gd name="connsiteY3" fmla="*/ 5373340 h 6196191"/>
              <a:gd name="connsiteX4" fmla="*/ 5128834 w 6848306"/>
              <a:gd name="connsiteY4" fmla="*/ 5374401 h 6196191"/>
              <a:gd name="connsiteX5" fmla="*/ 5147984 w 6848306"/>
              <a:gd name="connsiteY5" fmla="*/ 5390084 h 6196191"/>
              <a:gd name="connsiteX6" fmla="*/ 5158824 w 6848306"/>
              <a:gd name="connsiteY6" fmla="*/ 5400739 h 6196191"/>
              <a:gd name="connsiteX7" fmla="*/ 5204784 w 6848306"/>
              <a:gd name="connsiteY7" fmla="*/ 5018070 h 6196191"/>
              <a:gd name="connsiteX8" fmla="*/ 5175977 w 6848306"/>
              <a:gd name="connsiteY8" fmla="*/ 5018099 h 6196191"/>
              <a:gd name="connsiteX9" fmla="*/ 5027858 w 6848306"/>
              <a:gd name="connsiteY9" fmla="*/ 5087140 h 6196191"/>
              <a:gd name="connsiteX10" fmla="*/ 4980850 w 6848306"/>
              <a:gd name="connsiteY10" fmla="*/ 5139370 h 6196191"/>
              <a:gd name="connsiteX11" fmla="*/ 4907729 w 6848306"/>
              <a:gd name="connsiteY11" fmla="*/ 5202045 h 6196191"/>
              <a:gd name="connsiteX12" fmla="*/ 5099237 w 6848306"/>
              <a:gd name="connsiteY12" fmla="*/ 5311726 h 6196191"/>
              <a:gd name="connsiteX13" fmla="*/ 5155636 w 6848306"/>
              <a:gd name="connsiteY13" fmla="*/ 5307635 h 6196191"/>
              <a:gd name="connsiteX14" fmla="*/ 5166955 w 6848306"/>
              <a:gd name="connsiteY14" fmla="*/ 5308698 h 6196191"/>
              <a:gd name="connsiteX15" fmla="*/ 5169856 w 6848306"/>
              <a:gd name="connsiteY15" fmla="*/ 5283585 h 6196191"/>
              <a:gd name="connsiteX16" fmla="*/ 5204536 w 6848306"/>
              <a:gd name="connsiteY16" fmla="*/ 5023577 h 6196191"/>
              <a:gd name="connsiteX17" fmla="*/ 5204472 w 6848306"/>
              <a:gd name="connsiteY17" fmla="*/ 4958385 h 6196191"/>
              <a:gd name="connsiteX18" fmla="*/ 5189537 w 6848306"/>
              <a:gd name="connsiteY18" fmla="*/ 4962592 h 6196191"/>
              <a:gd name="connsiteX19" fmla="*/ 5205261 w 6848306"/>
              <a:gd name="connsiteY19" fmla="*/ 5006715 h 6196191"/>
              <a:gd name="connsiteX20" fmla="*/ 5205293 w 6848306"/>
              <a:gd name="connsiteY20" fmla="*/ 5006730 h 6196191"/>
              <a:gd name="connsiteX21" fmla="*/ 5206628 w 6848306"/>
              <a:gd name="connsiteY21" fmla="*/ 4977037 h 6196191"/>
              <a:gd name="connsiteX22" fmla="*/ 5159327 w 6848306"/>
              <a:gd name="connsiteY22" fmla="*/ 4889608 h 6196191"/>
              <a:gd name="connsiteX23" fmla="*/ 5134864 w 6848306"/>
              <a:gd name="connsiteY23" fmla="*/ 4901590 h 6196191"/>
              <a:gd name="connsiteX24" fmla="*/ 5123863 w 6848306"/>
              <a:gd name="connsiteY24" fmla="*/ 4912823 h 6196191"/>
              <a:gd name="connsiteX25" fmla="*/ 5132922 w 6848306"/>
              <a:gd name="connsiteY25" fmla="*/ 4916963 h 6196191"/>
              <a:gd name="connsiteX26" fmla="*/ 5171216 w 6848306"/>
              <a:gd name="connsiteY26" fmla="*/ 4928248 h 6196191"/>
              <a:gd name="connsiteX27" fmla="*/ 5198142 w 6848306"/>
              <a:gd name="connsiteY27" fmla="*/ 4932557 h 6196191"/>
              <a:gd name="connsiteX28" fmla="*/ 5192887 w 6848306"/>
              <a:gd name="connsiteY28" fmla="*/ 4918562 h 6196191"/>
              <a:gd name="connsiteX29" fmla="*/ 5159327 w 6848306"/>
              <a:gd name="connsiteY29" fmla="*/ 4889608 h 6196191"/>
              <a:gd name="connsiteX30" fmla="*/ 4277979 w 6848306"/>
              <a:gd name="connsiteY30" fmla="*/ 4627713 h 6196191"/>
              <a:gd name="connsiteX31" fmla="*/ 4276358 w 6848306"/>
              <a:gd name="connsiteY31" fmla="*/ 4628848 h 6196191"/>
              <a:gd name="connsiteX32" fmla="*/ 4281166 w 6848306"/>
              <a:gd name="connsiteY32" fmla="*/ 4639430 h 6196191"/>
              <a:gd name="connsiteX33" fmla="*/ 4294233 w 6848306"/>
              <a:gd name="connsiteY33" fmla="*/ 4653344 h 6196191"/>
              <a:gd name="connsiteX34" fmla="*/ 4330861 w 6848306"/>
              <a:gd name="connsiteY34" fmla="*/ 4679132 h 6196191"/>
              <a:gd name="connsiteX35" fmla="*/ 4359276 w 6848306"/>
              <a:gd name="connsiteY35" fmla="*/ 4662926 h 6196191"/>
              <a:gd name="connsiteX36" fmla="*/ 4367099 w 6848306"/>
              <a:gd name="connsiteY36" fmla="*/ 4655261 h 6196191"/>
              <a:gd name="connsiteX37" fmla="*/ 4351273 w 6848306"/>
              <a:gd name="connsiteY37" fmla="*/ 4648480 h 6196191"/>
              <a:gd name="connsiteX38" fmla="*/ 4343757 w 6848306"/>
              <a:gd name="connsiteY38" fmla="*/ 4650072 h 6196191"/>
              <a:gd name="connsiteX39" fmla="*/ 4317375 w 6848306"/>
              <a:gd name="connsiteY39" fmla="*/ 4658199 h 6196191"/>
              <a:gd name="connsiteX40" fmla="*/ 4323063 w 6848306"/>
              <a:gd name="connsiteY40" fmla="*/ 4637254 h 6196191"/>
              <a:gd name="connsiteX41" fmla="*/ 4301299 w 6848306"/>
              <a:gd name="connsiteY41" fmla="*/ 4629722 h 6196191"/>
              <a:gd name="connsiteX42" fmla="*/ 442381 w 6848306"/>
              <a:gd name="connsiteY42" fmla="*/ 4518334 h 6196191"/>
              <a:gd name="connsiteX43" fmla="*/ 694419 w 6848306"/>
              <a:gd name="connsiteY43" fmla="*/ 4561295 h 6196191"/>
              <a:gd name="connsiteX44" fmla="*/ 442381 w 6848306"/>
              <a:gd name="connsiteY44" fmla="*/ 4518334 h 6196191"/>
              <a:gd name="connsiteX45" fmla="*/ 2313591 w 6848306"/>
              <a:gd name="connsiteY45" fmla="*/ 4409273 h 6196191"/>
              <a:gd name="connsiteX46" fmla="*/ 2303823 w 6848306"/>
              <a:gd name="connsiteY46" fmla="*/ 4409786 h 6196191"/>
              <a:gd name="connsiteX47" fmla="*/ 2318347 w 6848306"/>
              <a:gd name="connsiteY47" fmla="*/ 4413794 h 6196191"/>
              <a:gd name="connsiteX48" fmla="*/ 2383713 w 6848306"/>
              <a:gd name="connsiteY48" fmla="*/ 4433674 h 6196191"/>
              <a:gd name="connsiteX49" fmla="*/ 2389402 w 6848306"/>
              <a:gd name="connsiteY49" fmla="*/ 4431838 h 6196191"/>
              <a:gd name="connsiteX50" fmla="*/ 2395499 w 6848306"/>
              <a:gd name="connsiteY50" fmla="*/ 4422086 h 6196191"/>
              <a:gd name="connsiteX51" fmla="*/ 2313591 w 6848306"/>
              <a:gd name="connsiteY51" fmla="*/ 4409273 h 6196191"/>
              <a:gd name="connsiteX52" fmla="*/ 4244569 w 6848306"/>
              <a:gd name="connsiteY52" fmla="*/ 4172298 h 6196191"/>
              <a:gd name="connsiteX53" fmla="*/ 4249284 w 6848306"/>
              <a:gd name="connsiteY53" fmla="*/ 4187863 h 6196191"/>
              <a:gd name="connsiteX54" fmla="*/ 4311734 w 6848306"/>
              <a:gd name="connsiteY54" fmla="*/ 4226749 h 6196191"/>
              <a:gd name="connsiteX55" fmla="*/ 4342971 w 6848306"/>
              <a:gd name="connsiteY55" fmla="*/ 4235370 h 6196191"/>
              <a:gd name="connsiteX56" fmla="*/ 4381626 w 6848306"/>
              <a:gd name="connsiteY56" fmla="*/ 4232063 h 6196191"/>
              <a:gd name="connsiteX57" fmla="*/ 4480697 w 6848306"/>
              <a:gd name="connsiteY57" fmla="*/ 4204840 h 6196191"/>
              <a:gd name="connsiteX58" fmla="*/ 4257810 w 6848306"/>
              <a:gd name="connsiteY58" fmla="*/ 4183300 h 6196191"/>
              <a:gd name="connsiteX59" fmla="*/ 2721321 w 6848306"/>
              <a:gd name="connsiteY59" fmla="*/ 3592708 h 6196191"/>
              <a:gd name="connsiteX60" fmla="*/ 2721191 w 6848306"/>
              <a:gd name="connsiteY60" fmla="*/ 3593630 h 6196191"/>
              <a:gd name="connsiteX61" fmla="*/ 2706458 w 6848306"/>
              <a:gd name="connsiteY61" fmla="*/ 3627258 h 6196191"/>
              <a:gd name="connsiteX62" fmla="*/ 2723537 w 6848306"/>
              <a:gd name="connsiteY62" fmla="*/ 3616066 h 6196191"/>
              <a:gd name="connsiteX63" fmla="*/ 2726669 w 6848306"/>
              <a:gd name="connsiteY63" fmla="*/ 3598133 h 6196191"/>
              <a:gd name="connsiteX64" fmla="*/ 2382788 w 6848306"/>
              <a:gd name="connsiteY64" fmla="*/ 3513045 h 6196191"/>
              <a:gd name="connsiteX65" fmla="*/ 2542281 w 6848306"/>
              <a:gd name="connsiteY65" fmla="*/ 3572653 h 6196191"/>
              <a:gd name="connsiteX66" fmla="*/ 2609974 w 6848306"/>
              <a:gd name="connsiteY66" fmla="*/ 3555556 h 6196191"/>
              <a:gd name="connsiteX67" fmla="*/ 2594748 w 6848306"/>
              <a:gd name="connsiteY67" fmla="*/ 3554146 h 6196191"/>
              <a:gd name="connsiteX68" fmla="*/ 2550445 w 6848306"/>
              <a:gd name="connsiteY68" fmla="*/ 3556819 h 6196191"/>
              <a:gd name="connsiteX69" fmla="*/ 2405965 w 6848306"/>
              <a:gd name="connsiteY69" fmla="*/ 3523639 h 6196191"/>
              <a:gd name="connsiteX70" fmla="*/ 2405632 w 6848306"/>
              <a:gd name="connsiteY70" fmla="*/ 3520505 h 6196191"/>
              <a:gd name="connsiteX71" fmla="*/ 4579384 w 6848306"/>
              <a:gd name="connsiteY71" fmla="*/ 3474158 h 6196191"/>
              <a:gd name="connsiteX72" fmla="*/ 4537718 w 6848306"/>
              <a:gd name="connsiteY72" fmla="*/ 3482562 h 6196191"/>
              <a:gd name="connsiteX73" fmla="*/ 4532018 w 6848306"/>
              <a:gd name="connsiteY73" fmla="*/ 3484234 h 6196191"/>
              <a:gd name="connsiteX74" fmla="*/ 4591915 w 6848306"/>
              <a:gd name="connsiteY74" fmla="*/ 3495942 h 6196191"/>
              <a:gd name="connsiteX75" fmla="*/ 4602070 w 6848306"/>
              <a:gd name="connsiteY75" fmla="*/ 3496250 h 6196191"/>
              <a:gd name="connsiteX76" fmla="*/ 4595779 w 6848306"/>
              <a:gd name="connsiteY76" fmla="*/ 3482116 h 6196191"/>
              <a:gd name="connsiteX77" fmla="*/ 4579384 w 6848306"/>
              <a:gd name="connsiteY77" fmla="*/ 3474158 h 6196191"/>
              <a:gd name="connsiteX78" fmla="*/ 4486328 w 6848306"/>
              <a:gd name="connsiteY78" fmla="*/ 3451586 h 6196191"/>
              <a:gd name="connsiteX79" fmla="*/ 4481050 w 6848306"/>
              <a:gd name="connsiteY79" fmla="*/ 3452116 h 6196191"/>
              <a:gd name="connsiteX80" fmla="*/ 4482472 w 6848306"/>
              <a:gd name="connsiteY80" fmla="*/ 3454547 h 6196191"/>
              <a:gd name="connsiteX81" fmla="*/ 4486947 w 6848306"/>
              <a:gd name="connsiteY81" fmla="*/ 3457411 h 6196191"/>
              <a:gd name="connsiteX82" fmla="*/ 4830241 w 6848306"/>
              <a:gd name="connsiteY82" fmla="*/ 3049816 h 6196191"/>
              <a:gd name="connsiteX83" fmla="*/ 4714416 w 6848306"/>
              <a:gd name="connsiteY83" fmla="*/ 3081297 h 6196191"/>
              <a:gd name="connsiteX84" fmla="*/ 4601781 w 6848306"/>
              <a:gd name="connsiteY84" fmla="*/ 3113679 h 6196191"/>
              <a:gd name="connsiteX85" fmla="*/ 4559380 w 6848306"/>
              <a:gd name="connsiteY85" fmla="*/ 3107005 h 6196191"/>
              <a:gd name="connsiteX86" fmla="*/ 4560269 w 6848306"/>
              <a:gd name="connsiteY86" fmla="*/ 3107940 h 6196191"/>
              <a:gd name="connsiteX87" fmla="*/ 4448111 w 6848306"/>
              <a:gd name="connsiteY87" fmla="*/ 3147690 h 6196191"/>
              <a:gd name="connsiteX88" fmla="*/ 4642014 w 6848306"/>
              <a:gd name="connsiteY88" fmla="*/ 3220157 h 6196191"/>
              <a:gd name="connsiteX89" fmla="*/ 4667364 w 6848306"/>
              <a:gd name="connsiteY89" fmla="*/ 3213754 h 6196191"/>
              <a:gd name="connsiteX90" fmla="*/ 4645173 w 6848306"/>
              <a:gd name="connsiteY90" fmla="*/ 3204515 h 6196191"/>
              <a:gd name="connsiteX91" fmla="*/ 4873513 w 6848306"/>
              <a:gd name="connsiteY91" fmla="*/ 3075665 h 6196191"/>
              <a:gd name="connsiteX92" fmla="*/ 4830241 w 6848306"/>
              <a:gd name="connsiteY92" fmla="*/ 3049816 h 6196191"/>
              <a:gd name="connsiteX93" fmla="*/ 2827723 w 6848306"/>
              <a:gd name="connsiteY93" fmla="*/ 2993858 h 6196191"/>
              <a:gd name="connsiteX94" fmla="*/ 2684501 w 6848306"/>
              <a:gd name="connsiteY94" fmla="*/ 3032785 h 6196191"/>
              <a:gd name="connsiteX95" fmla="*/ 2545223 w 6848306"/>
              <a:gd name="connsiteY95" fmla="*/ 3072827 h 6196191"/>
              <a:gd name="connsiteX96" fmla="*/ 2413534 w 6848306"/>
              <a:gd name="connsiteY96" fmla="*/ 3052098 h 6196191"/>
              <a:gd name="connsiteX97" fmla="*/ 2344202 w 6848306"/>
              <a:gd name="connsiteY97" fmla="*/ 3035948 h 6196191"/>
              <a:gd name="connsiteX98" fmla="*/ 2343855 w 6848306"/>
              <a:gd name="connsiteY98" fmla="*/ 3041055 h 6196191"/>
              <a:gd name="connsiteX99" fmla="*/ 2304027 w 6848306"/>
              <a:gd name="connsiteY99" fmla="*/ 3071978 h 6196191"/>
              <a:gd name="connsiteX100" fmla="*/ 2541744 w 6848306"/>
              <a:gd name="connsiteY100" fmla="*/ 3107778 h 6196191"/>
              <a:gd name="connsiteX101" fmla="*/ 2456717 w 6848306"/>
              <a:gd name="connsiteY101" fmla="*/ 3220014 h 6196191"/>
              <a:gd name="connsiteX102" fmla="*/ 2422935 w 6848306"/>
              <a:gd name="connsiteY102" fmla="*/ 3235412 h 6196191"/>
              <a:gd name="connsiteX103" fmla="*/ 2468619 w 6848306"/>
              <a:gd name="connsiteY103" fmla="*/ 3233541 h 6196191"/>
              <a:gd name="connsiteX104" fmla="*/ 2642718 w 6848306"/>
              <a:gd name="connsiteY104" fmla="*/ 3203401 h 6196191"/>
              <a:gd name="connsiteX105" fmla="*/ 2881231 w 6848306"/>
              <a:gd name="connsiteY105" fmla="*/ 3025821 h 6196191"/>
              <a:gd name="connsiteX106" fmla="*/ 2827723 w 6848306"/>
              <a:gd name="connsiteY106" fmla="*/ 2993858 h 6196191"/>
              <a:gd name="connsiteX107" fmla="*/ 2137988 w 6848306"/>
              <a:gd name="connsiteY107" fmla="*/ 2951011 h 6196191"/>
              <a:gd name="connsiteX108" fmla="*/ 2137015 w 6848306"/>
              <a:gd name="connsiteY108" fmla="*/ 2951150 h 6196191"/>
              <a:gd name="connsiteX109" fmla="*/ 1917377 w 6848306"/>
              <a:gd name="connsiteY109" fmla="*/ 2958847 h 6196191"/>
              <a:gd name="connsiteX110" fmla="*/ 2235862 w 6848306"/>
              <a:gd name="connsiteY110" fmla="*/ 3040001 h 6196191"/>
              <a:gd name="connsiteX111" fmla="*/ 2262397 w 6848306"/>
              <a:gd name="connsiteY111" fmla="*/ 3013399 h 6196191"/>
              <a:gd name="connsiteX112" fmla="*/ 2230129 w 6848306"/>
              <a:gd name="connsiteY112" fmla="*/ 3001726 h 6196191"/>
              <a:gd name="connsiteX113" fmla="*/ 2172354 w 6848306"/>
              <a:gd name="connsiteY113" fmla="*/ 2973429 h 6196191"/>
              <a:gd name="connsiteX114" fmla="*/ 4166073 w 6848306"/>
              <a:gd name="connsiteY114" fmla="*/ 2935291 h 6196191"/>
              <a:gd name="connsiteX115" fmla="*/ 4223240 w 6848306"/>
              <a:gd name="connsiteY115" fmla="*/ 3005769 h 6196191"/>
              <a:gd name="connsiteX116" fmla="*/ 4267411 w 6848306"/>
              <a:gd name="connsiteY116" fmla="*/ 3011882 h 6196191"/>
              <a:gd name="connsiteX117" fmla="*/ 4254734 w 6848306"/>
              <a:gd name="connsiteY117" fmla="*/ 3003612 h 6196191"/>
              <a:gd name="connsiteX118" fmla="*/ 4210371 w 6848306"/>
              <a:gd name="connsiteY118" fmla="*/ 2965845 h 6196191"/>
              <a:gd name="connsiteX119" fmla="*/ 4241129 w 6848306"/>
              <a:gd name="connsiteY119" fmla="*/ 2945633 h 6196191"/>
              <a:gd name="connsiteX120" fmla="*/ 4206925 w 6848306"/>
              <a:gd name="connsiteY120" fmla="*/ 2944158 h 6196191"/>
              <a:gd name="connsiteX121" fmla="*/ 4166073 w 6848306"/>
              <a:gd name="connsiteY121" fmla="*/ 2935291 h 6196191"/>
              <a:gd name="connsiteX122" fmla="*/ 4729903 w 6848306"/>
              <a:gd name="connsiteY122" fmla="*/ 2706782 h 6196191"/>
              <a:gd name="connsiteX123" fmla="*/ 4626419 w 6848306"/>
              <a:gd name="connsiteY123" fmla="*/ 2755973 h 6196191"/>
              <a:gd name="connsiteX124" fmla="*/ 4590456 w 6848306"/>
              <a:gd name="connsiteY124" fmla="*/ 2756551 h 6196191"/>
              <a:gd name="connsiteX125" fmla="*/ 4587162 w 6848306"/>
              <a:gd name="connsiteY125" fmla="*/ 2759686 h 6196191"/>
              <a:gd name="connsiteX126" fmla="*/ 4315797 w 6848306"/>
              <a:gd name="connsiteY126" fmla="*/ 2832572 h 6196191"/>
              <a:gd name="connsiteX127" fmla="*/ 4377112 w 6848306"/>
              <a:gd name="connsiteY127" fmla="*/ 2892201 h 6196191"/>
              <a:gd name="connsiteX128" fmla="*/ 4373582 w 6848306"/>
              <a:gd name="connsiteY128" fmla="*/ 2900674 h 6196191"/>
              <a:gd name="connsiteX129" fmla="*/ 4432650 w 6848306"/>
              <a:gd name="connsiteY129" fmla="*/ 2887528 h 6196191"/>
              <a:gd name="connsiteX130" fmla="*/ 4700336 w 6848306"/>
              <a:gd name="connsiteY130" fmla="*/ 2816602 h 6196191"/>
              <a:gd name="connsiteX131" fmla="*/ 4729903 w 6848306"/>
              <a:gd name="connsiteY131" fmla="*/ 2706782 h 6196191"/>
              <a:gd name="connsiteX132" fmla="*/ 2195169 w 6848306"/>
              <a:gd name="connsiteY132" fmla="*/ 2454189 h 6196191"/>
              <a:gd name="connsiteX133" fmla="*/ 2103542 w 6848306"/>
              <a:gd name="connsiteY133" fmla="*/ 2559310 h 6196191"/>
              <a:gd name="connsiteX134" fmla="*/ 1958906 w 6848306"/>
              <a:gd name="connsiteY134" fmla="*/ 2580789 h 6196191"/>
              <a:gd name="connsiteX135" fmla="*/ 1683955 w 6848306"/>
              <a:gd name="connsiteY135" fmla="*/ 2559310 h 6196191"/>
              <a:gd name="connsiteX136" fmla="*/ 2155095 w 6848306"/>
              <a:gd name="connsiteY136" fmla="*/ 2643799 h 6196191"/>
              <a:gd name="connsiteX137" fmla="*/ 2385652 w 6848306"/>
              <a:gd name="connsiteY137" fmla="*/ 2731154 h 6196191"/>
              <a:gd name="connsiteX138" fmla="*/ 2470433 w 6848306"/>
              <a:gd name="connsiteY138" fmla="*/ 2754088 h 6196191"/>
              <a:gd name="connsiteX139" fmla="*/ 2465193 w 6848306"/>
              <a:gd name="connsiteY139" fmla="*/ 2765400 h 6196191"/>
              <a:gd name="connsiteX140" fmla="*/ 2512933 w 6848306"/>
              <a:gd name="connsiteY140" fmla="*/ 2755126 h 6196191"/>
              <a:gd name="connsiteX141" fmla="*/ 2667091 w 6848306"/>
              <a:gd name="connsiteY141" fmla="*/ 2705481 h 6196191"/>
              <a:gd name="connsiteX142" fmla="*/ 2703651 w 6848306"/>
              <a:gd name="connsiteY142" fmla="*/ 2569685 h 6196191"/>
              <a:gd name="connsiteX143" fmla="*/ 2207473 w 6848306"/>
              <a:gd name="connsiteY143" fmla="*/ 2482636 h 6196191"/>
              <a:gd name="connsiteX144" fmla="*/ 2207279 w 6848306"/>
              <a:gd name="connsiteY144" fmla="*/ 2464766 h 6196191"/>
              <a:gd name="connsiteX145" fmla="*/ 2215586 w 6848306"/>
              <a:gd name="connsiteY145" fmla="*/ 2456433 h 6196191"/>
              <a:gd name="connsiteX146" fmla="*/ 4381366 w 6848306"/>
              <a:gd name="connsiteY146" fmla="*/ 2420442 h 6196191"/>
              <a:gd name="connsiteX147" fmla="*/ 4274259 w 6848306"/>
              <a:gd name="connsiteY147" fmla="*/ 2446755 h 6196191"/>
              <a:gd name="connsiteX148" fmla="*/ 3882295 w 6848306"/>
              <a:gd name="connsiteY148" fmla="*/ 2473930 h 6196191"/>
              <a:gd name="connsiteX149" fmla="*/ 4317540 w 6848306"/>
              <a:gd name="connsiteY149" fmla="*/ 2524420 h 6196191"/>
              <a:gd name="connsiteX150" fmla="*/ 4385709 w 6848306"/>
              <a:gd name="connsiteY150" fmla="*/ 2588162 h 6196191"/>
              <a:gd name="connsiteX151" fmla="*/ 4363880 w 6848306"/>
              <a:gd name="connsiteY151" fmla="*/ 2603417 h 6196191"/>
              <a:gd name="connsiteX152" fmla="*/ 4384319 w 6848306"/>
              <a:gd name="connsiteY152" fmla="*/ 2600064 h 6196191"/>
              <a:gd name="connsiteX153" fmla="*/ 4572212 w 6848306"/>
              <a:gd name="connsiteY153" fmla="*/ 2554724 h 6196191"/>
              <a:gd name="connsiteX154" fmla="*/ 4390654 w 6848306"/>
              <a:gd name="connsiteY154" fmla="*/ 2442462 h 6196191"/>
              <a:gd name="connsiteX155" fmla="*/ 1013762 w 6848306"/>
              <a:gd name="connsiteY155" fmla="*/ 2272902 h 6196191"/>
              <a:gd name="connsiteX156" fmla="*/ 1158399 w 6848306"/>
              <a:gd name="connsiteY156" fmla="*/ 2335912 h 6196191"/>
              <a:gd name="connsiteX157" fmla="*/ 1013762 w 6848306"/>
              <a:gd name="connsiteY157" fmla="*/ 2272902 h 6196191"/>
              <a:gd name="connsiteX158" fmla="*/ 1542184 w 6848306"/>
              <a:gd name="connsiteY158" fmla="*/ 2056664 h 6196191"/>
              <a:gd name="connsiteX159" fmla="*/ 1535023 w 6848306"/>
              <a:gd name="connsiteY159" fmla="*/ 2086738 h 6196191"/>
              <a:gd name="connsiteX160" fmla="*/ 1542184 w 6848306"/>
              <a:gd name="connsiteY160" fmla="*/ 2056664 h 6196191"/>
              <a:gd name="connsiteX161" fmla="*/ 4794668 w 6848306"/>
              <a:gd name="connsiteY161" fmla="*/ 1954938 h 6196191"/>
              <a:gd name="connsiteX162" fmla="*/ 4936872 w 6848306"/>
              <a:gd name="connsiteY162" fmla="*/ 2016888 h 6196191"/>
              <a:gd name="connsiteX163" fmla="*/ 4794668 w 6848306"/>
              <a:gd name="connsiteY163" fmla="*/ 1954938 h 6196191"/>
              <a:gd name="connsiteX164" fmla="*/ 1506382 w 6848306"/>
              <a:gd name="connsiteY164" fmla="*/ 1791738 h 6196191"/>
              <a:gd name="connsiteX165" fmla="*/ 1536456 w 6848306"/>
              <a:gd name="connsiteY165" fmla="*/ 1814651 h 6196191"/>
              <a:gd name="connsiteX166" fmla="*/ 1506382 w 6848306"/>
              <a:gd name="connsiteY166" fmla="*/ 1791738 h 6196191"/>
              <a:gd name="connsiteX167" fmla="*/ 5314202 w 6848306"/>
              <a:gd name="connsiteY167" fmla="*/ 1742337 h 6196191"/>
              <a:gd name="connsiteX168" fmla="*/ 5307161 w 6848306"/>
              <a:gd name="connsiteY168" fmla="*/ 1771905 h 6196191"/>
              <a:gd name="connsiteX169" fmla="*/ 5314202 w 6848306"/>
              <a:gd name="connsiteY169" fmla="*/ 1742337 h 6196191"/>
              <a:gd name="connsiteX170" fmla="*/ 2783736 w 6848306"/>
              <a:gd name="connsiteY170" fmla="*/ 1640002 h 6196191"/>
              <a:gd name="connsiteX171" fmla="*/ 2959576 w 6848306"/>
              <a:gd name="connsiteY171" fmla="*/ 1716605 h 6196191"/>
              <a:gd name="connsiteX172" fmla="*/ 2783736 w 6848306"/>
              <a:gd name="connsiteY172" fmla="*/ 1640002 h 6196191"/>
              <a:gd name="connsiteX173" fmla="*/ 1668203 w 6848306"/>
              <a:gd name="connsiteY173" fmla="*/ 1619894 h 6196191"/>
              <a:gd name="connsiteX174" fmla="*/ 1592305 w 6848306"/>
              <a:gd name="connsiteY174" fmla="*/ 1681471 h 6196191"/>
              <a:gd name="connsiteX175" fmla="*/ 1668203 w 6848306"/>
              <a:gd name="connsiteY175" fmla="*/ 1619894 h 6196191"/>
              <a:gd name="connsiteX176" fmla="*/ 1287282 w 6848306"/>
              <a:gd name="connsiteY176" fmla="*/ 1521083 h 6196191"/>
              <a:gd name="connsiteX177" fmla="*/ 1307330 w 6848306"/>
              <a:gd name="connsiteY177" fmla="*/ 1568341 h 6196191"/>
              <a:gd name="connsiteX178" fmla="*/ 1287282 w 6848306"/>
              <a:gd name="connsiteY178" fmla="*/ 1521083 h 6196191"/>
              <a:gd name="connsiteX179" fmla="*/ 5279002 w 6848306"/>
              <a:gd name="connsiteY179" fmla="*/ 1481867 h 6196191"/>
              <a:gd name="connsiteX180" fmla="*/ 5308571 w 6848306"/>
              <a:gd name="connsiteY180" fmla="*/ 1504394 h 6196191"/>
              <a:gd name="connsiteX181" fmla="*/ 5279002 w 6848306"/>
              <a:gd name="connsiteY181" fmla="*/ 1481867 h 6196191"/>
              <a:gd name="connsiteX182" fmla="*/ 3426158 w 6848306"/>
              <a:gd name="connsiteY182" fmla="*/ 1377113 h 6196191"/>
              <a:gd name="connsiteX183" fmla="*/ 3417452 w 6848306"/>
              <a:gd name="connsiteY183" fmla="*/ 1413675 h 6196191"/>
              <a:gd name="connsiteX184" fmla="*/ 3426158 w 6848306"/>
              <a:gd name="connsiteY184" fmla="*/ 1377113 h 6196191"/>
              <a:gd name="connsiteX185" fmla="*/ 1321651 w 6848306"/>
              <a:gd name="connsiteY185" fmla="*/ 1344944 h 6196191"/>
              <a:gd name="connsiteX186" fmla="*/ 1354587 w 6848306"/>
              <a:gd name="connsiteY186" fmla="*/ 1405089 h 6196191"/>
              <a:gd name="connsiteX187" fmla="*/ 1321651 w 6848306"/>
              <a:gd name="connsiteY187" fmla="*/ 1344944 h 6196191"/>
              <a:gd name="connsiteX188" fmla="*/ 5438101 w 6848306"/>
              <a:gd name="connsiteY188" fmla="*/ 1312913 h 6196191"/>
              <a:gd name="connsiteX189" fmla="*/ 5363479 w 6848306"/>
              <a:gd name="connsiteY189" fmla="*/ 1373454 h 6196191"/>
              <a:gd name="connsiteX190" fmla="*/ 5438101 w 6848306"/>
              <a:gd name="connsiteY190" fmla="*/ 1312913 h 6196191"/>
              <a:gd name="connsiteX191" fmla="*/ 5063587 w 6848306"/>
              <a:gd name="connsiteY191" fmla="*/ 1215764 h 6196191"/>
              <a:gd name="connsiteX192" fmla="*/ 5083298 w 6848306"/>
              <a:gd name="connsiteY192" fmla="*/ 1262227 h 6196191"/>
              <a:gd name="connsiteX193" fmla="*/ 5063587 w 6848306"/>
              <a:gd name="connsiteY193" fmla="*/ 1215764 h 6196191"/>
              <a:gd name="connsiteX194" fmla="*/ 3382633 w 6848306"/>
              <a:gd name="connsiteY194" fmla="*/ 1055033 h 6196191"/>
              <a:gd name="connsiteX195" fmla="*/ 3419194 w 6848306"/>
              <a:gd name="connsiteY195" fmla="*/ 1082889 h 6196191"/>
              <a:gd name="connsiteX196" fmla="*/ 3382633 w 6848306"/>
              <a:gd name="connsiteY196" fmla="*/ 1055033 h 6196191"/>
              <a:gd name="connsiteX197" fmla="*/ 5097378 w 6848306"/>
              <a:gd name="connsiteY197" fmla="*/ 1042587 h 6196191"/>
              <a:gd name="connsiteX198" fmla="*/ 5129760 w 6848306"/>
              <a:gd name="connsiteY198" fmla="*/ 1101721 h 6196191"/>
              <a:gd name="connsiteX199" fmla="*/ 5097378 w 6848306"/>
              <a:gd name="connsiteY199" fmla="*/ 1042587 h 6196191"/>
              <a:gd name="connsiteX200" fmla="*/ 3579364 w 6848306"/>
              <a:gd name="connsiteY200" fmla="*/ 846116 h 6196191"/>
              <a:gd name="connsiteX201" fmla="*/ 3487091 w 6848306"/>
              <a:gd name="connsiteY201" fmla="*/ 920977 h 6196191"/>
              <a:gd name="connsiteX202" fmla="*/ 3579364 w 6848306"/>
              <a:gd name="connsiteY202" fmla="*/ 846116 h 6196191"/>
              <a:gd name="connsiteX203" fmla="*/ 3116264 w 6848306"/>
              <a:gd name="connsiteY203" fmla="*/ 725987 h 6196191"/>
              <a:gd name="connsiteX204" fmla="*/ 3140638 w 6848306"/>
              <a:gd name="connsiteY204" fmla="*/ 783441 h 6196191"/>
              <a:gd name="connsiteX205" fmla="*/ 3116264 w 6848306"/>
              <a:gd name="connsiteY205" fmla="*/ 725987 h 6196191"/>
              <a:gd name="connsiteX206" fmla="*/ 3158047 w 6848306"/>
              <a:gd name="connsiteY206" fmla="*/ 511848 h 6196191"/>
              <a:gd name="connsiteX207" fmla="*/ 3198089 w 6848306"/>
              <a:gd name="connsiteY207" fmla="*/ 584969 h 6196191"/>
              <a:gd name="connsiteX208" fmla="*/ 3158047 w 6848306"/>
              <a:gd name="connsiteY208" fmla="*/ 511848 h 6196191"/>
              <a:gd name="connsiteX209" fmla="*/ 3272952 w 6848306"/>
              <a:gd name="connsiteY209" fmla="*/ 0 h 6196191"/>
              <a:gd name="connsiteX210" fmla="*/ 3360001 w 6848306"/>
              <a:gd name="connsiteY210" fmla="*/ 191508 h 6196191"/>
              <a:gd name="connsiteX211" fmla="*/ 3351295 w 6848306"/>
              <a:gd name="connsiteY211" fmla="*/ 337750 h 6196191"/>
              <a:gd name="connsiteX212" fmla="*/ 3483609 w 6848306"/>
              <a:gd name="connsiteY212" fmla="*/ 325562 h 6196191"/>
              <a:gd name="connsiteX213" fmla="*/ 3572400 w 6848306"/>
              <a:gd name="connsiteY213" fmla="*/ 374310 h 6196191"/>
              <a:gd name="connsiteX214" fmla="*/ 3462717 w 6848306"/>
              <a:gd name="connsiteY214" fmla="*/ 447431 h 6196191"/>
              <a:gd name="connsiteX215" fmla="*/ 3473163 w 6848306"/>
              <a:gd name="connsiteY215" fmla="*/ 576263 h 6196191"/>
              <a:gd name="connsiteX216" fmla="*/ 3431380 w 6848306"/>
              <a:gd name="connsiteY216" fmla="*/ 811296 h 6196191"/>
              <a:gd name="connsiteX217" fmla="*/ 3826584 w 6848306"/>
              <a:gd name="connsiteY217" fmla="*/ 532740 h 6196191"/>
              <a:gd name="connsiteX218" fmla="*/ 3783057 w 6848306"/>
              <a:gd name="connsiteY218" fmla="*/ 746879 h 6196191"/>
              <a:gd name="connsiteX219" fmla="*/ 3696008 w 6848306"/>
              <a:gd name="connsiteY219" fmla="*/ 926201 h 6196191"/>
              <a:gd name="connsiteX220" fmla="*/ 3685563 w 6848306"/>
              <a:gd name="connsiteY220" fmla="*/ 1065479 h 6196191"/>
              <a:gd name="connsiteX221" fmla="*/ 4077284 w 6848306"/>
              <a:gd name="connsiteY221" fmla="*/ 1206498 h 6196191"/>
              <a:gd name="connsiteX222" fmla="*/ 3812655 w 6848306"/>
              <a:gd name="connsiteY222" fmla="*/ 1316180 h 6196191"/>
              <a:gd name="connsiteX223" fmla="*/ 3527135 w 6848306"/>
              <a:gd name="connsiteY223" fmla="*/ 1218685 h 6196191"/>
              <a:gd name="connsiteX224" fmla="*/ 3401784 w 6848306"/>
              <a:gd name="connsiteY224" fmla="*/ 1185606 h 6196191"/>
              <a:gd name="connsiteX225" fmla="*/ 3605478 w 6848306"/>
              <a:gd name="connsiteY225" fmla="*/ 1368409 h 6196191"/>
              <a:gd name="connsiteX226" fmla="*/ 4030276 w 6848306"/>
              <a:gd name="connsiteY226" fmla="*/ 1446753 h 6196191"/>
              <a:gd name="connsiteX227" fmla="*/ 4244417 w 6848306"/>
              <a:gd name="connsiteY227" fmla="*/ 1507688 h 6196191"/>
              <a:gd name="connsiteX228" fmla="*/ 4009385 w 6848306"/>
              <a:gd name="connsiteY228" fmla="*/ 1573845 h 6196191"/>
              <a:gd name="connsiteX229" fmla="*/ 3922336 w 6848306"/>
              <a:gd name="connsiteY229" fmla="*/ 1603441 h 6196191"/>
              <a:gd name="connsiteX230" fmla="*/ 3649003 w 6848306"/>
              <a:gd name="connsiteY230" fmla="*/ 1638260 h 6196191"/>
              <a:gd name="connsiteX231" fmla="*/ 4136477 w 6848306"/>
              <a:gd name="connsiteY231" fmla="*/ 1702678 h 6196191"/>
              <a:gd name="connsiteX232" fmla="*/ 4338431 w 6848306"/>
              <a:gd name="connsiteY232" fmla="*/ 1758389 h 6196191"/>
              <a:gd name="connsiteX233" fmla="*/ 4294905 w 6848306"/>
              <a:gd name="connsiteY233" fmla="*/ 1888961 h 6196191"/>
              <a:gd name="connsiteX234" fmla="*/ 4108622 w 6848306"/>
              <a:gd name="connsiteY234" fmla="*/ 1988198 h 6196191"/>
              <a:gd name="connsiteX235" fmla="*/ 3932783 w 6848306"/>
              <a:gd name="connsiteY235" fmla="*/ 2014312 h 6196191"/>
              <a:gd name="connsiteX236" fmla="*/ 3598514 w 6848306"/>
              <a:gd name="connsiteY236" fmla="*/ 1988198 h 6196191"/>
              <a:gd name="connsiteX237" fmla="*/ 4171296 w 6848306"/>
              <a:gd name="connsiteY237" fmla="*/ 2090915 h 6196191"/>
              <a:gd name="connsiteX238" fmla="*/ 4451593 w 6848306"/>
              <a:gd name="connsiteY238" fmla="*/ 2197115 h 6196191"/>
              <a:gd name="connsiteX239" fmla="*/ 4399855 w 6848306"/>
              <a:gd name="connsiteY239" fmla="*/ 2390813 h 6196191"/>
              <a:gd name="connsiteX240" fmla="*/ 4400881 w 6848306"/>
              <a:gd name="connsiteY240" fmla="*/ 2396002 h 6196191"/>
              <a:gd name="connsiteX241" fmla="*/ 4450786 w 6848306"/>
              <a:gd name="connsiteY241" fmla="*/ 2382305 h 6196191"/>
              <a:gd name="connsiteX242" fmla="*/ 4866474 w 6848306"/>
              <a:gd name="connsiteY242" fmla="*/ 2326637 h 6196191"/>
              <a:gd name="connsiteX243" fmla="*/ 4596148 w 6848306"/>
              <a:gd name="connsiteY243" fmla="*/ 2195696 h 6196191"/>
              <a:gd name="connsiteX244" fmla="*/ 4393404 w 6848306"/>
              <a:gd name="connsiteY244" fmla="*/ 2056311 h 6196191"/>
              <a:gd name="connsiteX245" fmla="*/ 4529974 w 6848306"/>
              <a:gd name="connsiteY245" fmla="*/ 2035190 h 6196191"/>
              <a:gd name="connsiteX246" fmla="*/ 4628531 w 6848306"/>
              <a:gd name="connsiteY246" fmla="*/ 1967609 h 6196191"/>
              <a:gd name="connsiteX247" fmla="*/ 4572212 w 6848306"/>
              <a:gd name="connsiteY247" fmla="*/ 1869052 h 6196191"/>
              <a:gd name="connsiteX248" fmla="*/ 4567990 w 6848306"/>
              <a:gd name="connsiteY248" fmla="*/ 1783168 h 6196191"/>
              <a:gd name="connsiteX249" fmla="*/ 4784813 w 6848306"/>
              <a:gd name="connsiteY249" fmla="*/ 1739521 h 6196191"/>
              <a:gd name="connsiteX250" fmla="*/ 5187487 w 6848306"/>
              <a:gd name="connsiteY250" fmla="*/ 1636742 h 6196191"/>
              <a:gd name="connsiteX251" fmla="*/ 4843947 w 6848306"/>
              <a:gd name="connsiteY251" fmla="*/ 1694467 h 6196191"/>
              <a:gd name="connsiteX252" fmla="*/ 4717232 w 6848306"/>
              <a:gd name="connsiteY252" fmla="*/ 1635333 h 6196191"/>
              <a:gd name="connsiteX253" fmla="*/ 4670769 w 6848306"/>
              <a:gd name="connsiteY253" fmla="*/ 1577608 h 6196191"/>
              <a:gd name="connsiteX254" fmla="*/ 4572212 w 6848306"/>
              <a:gd name="connsiteY254" fmla="*/ 1507210 h 6196191"/>
              <a:gd name="connsiteX255" fmla="*/ 4869290 w 6848306"/>
              <a:gd name="connsiteY255" fmla="*/ 1532553 h 6196191"/>
              <a:gd name="connsiteX256" fmla="*/ 5187487 w 6848306"/>
              <a:gd name="connsiteY256" fmla="*/ 1472011 h 6196191"/>
              <a:gd name="connsiteX257" fmla="*/ 5011492 w 6848306"/>
              <a:gd name="connsiteY257" fmla="*/ 1466379 h 6196191"/>
              <a:gd name="connsiteX258" fmla="*/ 4843947 w 6848306"/>
              <a:gd name="connsiteY258" fmla="*/ 1415693 h 6196191"/>
              <a:gd name="connsiteX259" fmla="*/ 4827052 w 6848306"/>
              <a:gd name="connsiteY259" fmla="*/ 1284754 h 6196191"/>
              <a:gd name="connsiteX260" fmla="*/ 4798893 w 6848306"/>
              <a:gd name="connsiteY260" fmla="*/ 1181973 h 6196191"/>
              <a:gd name="connsiteX261" fmla="*/ 4984742 w 6848306"/>
              <a:gd name="connsiteY261" fmla="*/ 1103128 h 6196191"/>
              <a:gd name="connsiteX262" fmla="*/ 4996006 w 6848306"/>
              <a:gd name="connsiteY262" fmla="*/ 1063706 h 6196191"/>
              <a:gd name="connsiteX263" fmla="*/ 5019940 w 6848306"/>
              <a:gd name="connsiteY263" fmla="*/ 904608 h 6196191"/>
              <a:gd name="connsiteX264" fmla="*/ 5131169 w 6848306"/>
              <a:gd name="connsiteY264" fmla="*/ 970781 h 6196191"/>
              <a:gd name="connsiteX265" fmla="*/ 5093153 w 6848306"/>
              <a:gd name="connsiteY265" fmla="*/ 773668 h 6196191"/>
              <a:gd name="connsiteX266" fmla="*/ 5190302 w 6848306"/>
              <a:gd name="connsiteY266" fmla="*/ 628650 h 6196191"/>
              <a:gd name="connsiteX267" fmla="*/ 5260700 w 6848306"/>
              <a:gd name="connsiteY267" fmla="*/ 783525 h 6196191"/>
              <a:gd name="connsiteX268" fmla="*/ 5253659 w 6848306"/>
              <a:gd name="connsiteY268" fmla="*/ 901792 h 6196191"/>
              <a:gd name="connsiteX269" fmla="*/ 5360663 w 6848306"/>
              <a:gd name="connsiteY269" fmla="*/ 891936 h 6196191"/>
              <a:gd name="connsiteX270" fmla="*/ 5432470 w 6848306"/>
              <a:gd name="connsiteY270" fmla="*/ 931358 h 6196191"/>
              <a:gd name="connsiteX271" fmla="*/ 5343768 w 6848306"/>
              <a:gd name="connsiteY271" fmla="*/ 990492 h 6196191"/>
              <a:gd name="connsiteX272" fmla="*/ 5352216 w 6848306"/>
              <a:gd name="connsiteY272" fmla="*/ 1094681 h 6196191"/>
              <a:gd name="connsiteX273" fmla="*/ 5318425 w 6848306"/>
              <a:gd name="connsiteY273" fmla="*/ 1284754 h 6196191"/>
              <a:gd name="connsiteX274" fmla="*/ 5638030 w 6848306"/>
              <a:gd name="connsiteY274" fmla="*/ 1059482 h 6196191"/>
              <a:gd name="connsiteX275" fmla="*/ 5602831 w 6848306"/>
              <a:gd name="connsiteY275" fmla="*/ 1232660 h 6196191"/>
              <a:gd name="connsiteX276" fmla="*/ 5532433 w 6848306"/>
              <a:gd name="connsiteY276" fmla="*/ 1377679 h 6196191"/>
              <a:gd name="connsiteX277" fmla="*/ 5523985 w 6848306"/>
              <a:gd name="connsiteY277" fmla="*/ 1490315 h 6196191"/>
              <a:gd name="connsiteX278" fmla="*/ 5840774 w 6848306"/>
              <a:gd name="connsiteY278" fmla="*/ 1604358 h 6196191"/>
              <a:gd name="connsiteX279" fmla="*/ 5626766 w 6848306"/>
              <a:gd name="connsiteY279" fmla="*/ 1693059 h 6196191"/>
              <a:gd name="connsiteX280" fmla="*/ 5395864 w 6848306"/>
              <a:gd name="connsiteY280" fmla="*/ 1614214 h 6196191"/>
              <a:gd name="connsiteX281" fmla="*/ 5294491 w 6848306"/>
              <a:gd name="connsiteY281" fmla="*/ 1587463 h 6196191"/>
              <a:gd name="connsiteX282" fmla="*/ 5459220 w 6848306"/>
              <a:gd name="connsiteY282" fmla="*/ 1735298 h 6196191"/>
              <a:gd name="connsiteX283" fmla="*/ 5802759 w 6848306"/>
              <a:gd name="connsiteY283" fmla="*/ 1798655 h 6196191"/>
              <a:gd name="connsiteX284" fmla="*/ 5975937 w 6848306"/>
              <a:gd name="connsiteY284" fmla="*/ 1847934 h 6196191"/>
              <a:gd name="connsiteX285" fmla="*/ 5785864 w 6848306"/>
              <a:gd name="connsiteY285" fmla="*/ 1901436 h 6196191"/>
              <a:gd name="connsiteX286" fmla="*/ 5715466 w 6848306"/>
              <a:gd name="connsiteY286" fmla="*/ 1925370 h 6196191"/>
              <a:gd name="connsiteX287" fmla="*/ 5494419 w 6848306"/>
              <a:gd name="connsiteY287" fmla="*/ 1953529 h 6196191"/>
              <a:gd name="connsiteX288" fmla="*/ 5888645 w 6848306"/>
              <a:gd name="connsiteY288" fmla="*/ 2005624 h 6196191"/>
              <a:gd name="connsiteX289" fmla="*/ 6051967 w 6848306"/>
              <a:gd name="connsiteY289" fmla="*/ 2050678 h 6196191"/>
              <a:gd name="connsiteX290" fmla="*/ 6016767 w 6848306"/>
              <a:gd name="connsiteY290" fmla="*/ 2156274 h 6196191"/>
              <a:gd name="connsiteX291" fmla="*/ 5866118 w 6848306"/>
              <a:gd name="connsiteY291" fmla="*/ 2236528 h 6196191"/>
              <a:gd name="connsiteX292" fmla="*/ 5723914 w 6848306"/>
              <a:gd name="connsiteY292" fmla="*/ 2257646 h 6196191"/>
              <a:gd name="connsiteX293" fmla="*/ 5453588 w 6848306"/>
              <a:gd name="connsiteY293" fmla="*/ 2236528 h 6196191"/>
              <a:gd name="connsiteX294" fmla="*/ 5916804 w 6848306"/>
              <a:gd name="connsiteY294" fmla="*/ 2319596 h 6196191"/>
              <a:gd name="connsiteX295" fmla="*/ 6143483 w 6848306"/>
              <a:gd name="connsiteY295" fmla="*/ 2405481 h 6196191"/>
              <a:gd name="connsiteX296" fmla="*/ 6105469 w 6848306"/>
              <a:gd name="connsiteY296" fmla="*/ 2581474 h 6196191"/>
              <a:gd name="connsiteX297" fmla="*/ 5683084 w 6848306"/>
              <a:gd name="connsiteY297" fmla="*/ 2629345 h 6196191"/>
              <a:gd name="connsiteX298" fmla="*/ 6035071 w 6848306"/>
              <a:gd name="connsiteY298" fmla="*/ 2670176 h 6196191"/>
              <a:gd name="connsiteX299" fmla="*/ 6063230 w 6848306"/>
              <a:gd name="connsiteY299" fmla="*/ 2740573 h 6196191"/>
              <a:gd name="connsiteX300" fmla="*/ 6296950 w 6848306"/>
              <a:gd name="connsiteY300" fmla="*/ 2775771 h 6196191"/>
              <a:gd name="connsiteX301" fmla="*/ 6033663 w 6848306"/>
              <a:gd name="connsiteY301" fmla="*/ 2919382 h 6196191"/>
              <a:gd name="connsiteX302" fmla="*/ 5912579 w 6848306"/>
              <a:gd name="connsiteY302" fmla="*/ 3002452 h 6196191"/>
              <a:gd name="connsiteX303" fmla="*/ 6223736 w 6848306"/>
              <a:gd name="connsiteY303" fmla="*/ 3060177 h 6196191"/>
              <a:gd name="connsiteX304" fmla="*/ 6211064 w 6848306"/>
              <a:gd name="connsiteY304" fmla="*/ 3120719 h 6196191"/>
              <a:gd name="connsiteX305" fmla="*/ 6140667 w 6848306"/>
              <a:gd name="connsiteY305" fmla="*/ 3174221 h 6196191"/>
              <a:gd name="connsiteX306" fmla="*/ 6482799 w 6848306"/>
              <a:gd name="connsiteY306" fmla="*/ 3186892 h 6196191"/>
              <a:gd name="connsiteX307" fmla="*/ 6153339 w 6848306"/>
              <a:gd name="connsiteY307" fmla="*/ 3381189 h 6196191"/>
              <a:gd name="connsiteX308" fmla="*/ 6560235 w 6848306"/>
              <a:gd name="connsiteY308" fmla="*/ 3478338 h 6196191"/>
              <a:gd name="connsiteX309" fmla="*/ 6502510 w 6848306"/>
              <a:gd name="connsiteY309" fmla="*/ 3575486 h 6196191"/>
              <a:gd name="connsiteX310" fmla="*/ 6460272 w 6848306"/>
              <a:gd name="connsiteY310" fmla="*/ 3614909 h 6196191"/>
              <a:gd name="connsiteX311" fmla="*/ 6299766 w 6848306"/>
              <a:gd name="connsiteY311" fmla="*/ 3665595 h 6196191"/>
              <a:gd name="connsiteX312" fmla="*/ 6764388 w 6848306"/>
              <a:gd name="connsiteY312" fmla="*/ 3758519 h 6196191"/>
              <a:gd name="connsiteX313" fmla="*/ 6736229 w 6848306"/>
              <a:gd name="connsiteY313" fmla="*/ 3809205 h 6196191"/>
              <a:gd name="connsiteX314" fmla="*/ 6482799 w 6848306"/>
              <a:gd name="connsiteY314" fmla="*/ 4004911 h 6196191"/>
              <a:gd name="connsiteX315" fmla="*/ 6085757 w 6848306"/>
              <a:gd name="connsiteY315" fmla="*/ 3992239 h 6196191"/>
              <a:gd name="connsiteX316" fmla="*/ 6077310 w 6848306"/>
              <a:gd name="connsiteY316" fmla="*/ 4059820 h 6196191"/>
              <a:gd name="connsiteX317" fmla="*/ 6733414 w 6848306"/>
              <a:gd name="connsiteY317" fmla="*/ 4147113 h 6196191"/>
              <a:gd name="connsiteX318" fmla="*/ 6744677 w 6848306"/>
              <a:gd name="connsiteY318" fmla="*/ 4190760 h 6196191"/>
              <a:gd name="connsiteX319" fmla="*/ 6653160 w 6848306"/>
              <a:gd name="connsiteY319" fmla="*/ 4238631 h 6196191"/>
              <a:gd name="connsiteX320" fmla="*/ 6484206 w 6848306"/>
              <a:gd name="connsiteY320" fmla="*/ 4411807 h 6196191"/>
              <a:gd name="connsiteX321" fmla="*/ 6140667 w 6848306"/>
              <a:gd name="connsiteY321" fmla="*/ 4365346 h 6196191"/>
              <a:gd name="connsiteX322" fmla="*/ 6001281 w 6848306"/>
              <a:gd name="connsiteY322" fmla="*/ 4370978 h 6196191"/>
              <a:gd name="connsiteX323" fmla="*/ 6437744 w 6848306"/>
              <a:gd name="connsiteY323" fmla="*/ 4537116 h 6196191"/>
              <a:gd name="connsiteX324" fmla="*/ 6660200 w 6848306"/>
              <a:gd name="connsiteY324" fmla="*/ 4528668 h 6196191"/>
              <a:gd name="connsiteX325" fmla="*/ 6755941 w 6848306"/>
              <a:gd name="connsiteY325" fmla="*/ 4565275 h 6196191"/>
              <a:gd name="connsiteX326" fmla="*/ 6798179 w 6848306"/>
              <a:gd name="connsiteY326" fmla="*/ 4625816 h 6196191"/>
              <a:gd name="connsiteX327" fmla="*/ 6791139 w 6848306"/>
              <a:gd name="connsiteY327" fmla="*/ 4694806 h 6196191"/>
              <a:gd name="connsiteX328" fmla="*/ 6609514 w 6848306"/>
              <a:gd name="connsiteY328" fmla="*/ 4742676 h 6196191"/>
              <a:gd name="connsiteX329" fmla="*/ 6571499 w 6848306"/>
              <a:gd name="connsiteY329" fmla="*/ 4784915 h 6196191"/>
              <a:gd name="connsiteX330" fmla="*/ 6512365 w 6848306"/>
              <a:gd name="connsiteY330" fmla="*/ 4835601 h 6196191"/>
              <a:gd name="connsiteX331" fmla="*/ 6667239 w 6848306"/>
              <a:gd name="connsiteY331" fmla="*/ 4924301 h 6196191"/>
              <a:gd name="connsiteX332" fmla="*/ 6691175 w 6848306"/>
              <a:gd name="connsiteY332" fmla="*/ 4974987 h 6196191"/>
              <a:gd name="connsiteX333" fmla="*/ 6578539 w 6848306"/>
              <a:gd name="connsiteY333" fmla="*/ 4970764 h 6196191"/>
              <a:gd name="connsiteX334" fmla="*/ 6586987 w 6848306"/>
              <a:gd name="connsiteY334" fmla="*/ 5066504 h 6196191"/>
              <a:gd name="connsiteX335" fmla="*/ 6371570 w 6848306"/>
              <a:gd name="connsiteY335" fmla="*/ 5046793 h 6196191"/>
              <a:gd name="connsiteX336" fmla="*/ 6270198 w 6848306"/>
              <a:gd name="connsiteY336" fmla="*/ 5097479 h 6196191"/>
              <a:gd name="connsiteX337" fmla="*/ 6095612 w 6848306"/>
              <a:gd name="connsiteY337" fmla="*/ 5056648 h 6196191"/>
              <a:gd name="connsiteX338" fmla="*/ 5957633 w 6848306"/>
              <a:gd name="connsiteY338" fmla="*/ 5091848 h 6196191"/>
              <a:gd name="connsiteX339" fmla="*/ 5549329 w 6848306"/>
              <a:gd name="connsiteY339" fmla="*/ 5048200 h 6196191"/>
              <a:gd name="connsiteX340" fmla="*/ 5419216 w 6848306"/>
              <a:gd name="connsiteY340" fmla="*/ 5037184 h 6196191"/>
              <a:gd name="connsiteX341" fmla="*/ 5443538 w 6848306"/>
              <a:gd name="connsiteY341" fmla="*/ 5420527 h 6196191"/>
              <a:gd name="connsiteX342" fmla="*/ 5316855 w 6848306"/>
              <a:gd name="connsiteY342" fmla="*/ 5635849 h 6196191"/>
              <a:gd name="connsiteX343" fmla="*/ 5155938 w 6848306"/>
              <a:gd name="connsiteY343" fmla="*/ 5481815 h 6196191"/>
              <a:gd name="connsiteX344" fmla="*/ 5158239 w 6848306"/>
              <a:gd name="connsiteY344" fmla="*/ 5413630 h 6196191"/>
              <a:gd name="connsiteX345" fmla="*/ 5147349 w 6848306"/>
              <a:gd name="connsiteY345" fmla="*/ 5413910 h 6196191"/>
              <a:gd name="connsiteX346" fmla="*/ 4989556 w 6848306"/>
              <a:gd name="connsiteY346" fmla="*/ 5369179 h 6196191"/>
              <a:gd name="connsiteX347" fmla="*/ 5000002 w 6848306"/>
              <a:gd name="connsiteY347" fmla="*/ 5487565 h 6196191"/>
              <a:gd name="connsiteX348" fmla="*/ 4733631 w 6848306"/>
              <a:gd name="connsiteY348" fmla="*/ 5463192 h 6196191"/>
              <a:gd name="connsiteX349" fmla="*/ 4608281 w 6848306"/>
              <a:gd name="connsiteY349" fmla="*/ 5525867 h 6196191"/>
              <a:gd name="connsiteX350" fmla="*/ 4392400 w 6848306"/>
              <a:gd name="connsiteY350" fmla="*/ 5475378 h 6196191"/>
              <a:gd name="connsiteX351" fmla="*/ 4221784 w 6848306"/>
              <a:gd name="connsiteY351" fmla="*/ 5518903 h 6196191"/>
              <a:gd name="connsiteX352" fmla="*/ 3716900 w 6848306"/>
              <a:gd name="connsiteY352" fmla="*/ 5464932 h 6196191"/>
              <a:gd name="connsiteX353" fmla="*/ 3556012 w 6848306"/>
              <a:gd name="connsiteY353" fmla="*/ 5451309 h 6196191"/>
              <a:gd name="connsiteX354" fmla="*/ 3586087 w 6848306"/>
              <a:gd name="connsiteY354" fmla="*/ 5925327 h 6196191"/>
              <a:gd name="connsiteX355" fmla="*/ 3429439 w 6848306"/>
              <a:gd name="connsiteY355" fmla="*/ 6191581 h 6196191"/>
              <a:gd name="connsiteX356" fmla="*/ 3233660 w 6848306"/>
              <a:gd name="connsiteY356" fmla="*/ 5906278 h 6196191"/>
              <a:gd name="connsiteX357" fmla="*/ 3288620 w 6848306"/>
              <a:gd name="connsiteY357" fmla="*/ 5337841 h 6196191"/>
              <a:gd name="connsiteX358" fmla="*/ 3046625 w 6848306"/>
              <a:gd name="connsiteY358" fmla="*/ 5386589 h 6196191"/>
              <a:gd name="connsiteX359" fmla="*/ 2640976 w 6848306"/>
              <a:gd name="connsiteY359" fmla="*/ 5576354 h 6196191"/>
              <a:gd name="connsiteX360" fmla="*/ 2473842 w 6848306"/>
              <a:gd name="connsiteY360" fmla="*/ 5524125 h 6196191"/>
              <a:gd name="connsiteX361" fmla="*/ 2183935 w 6848306"/>
              <a:gd name="connsiteY361" fmla="*/ 5467663 h 6196191"/>
              <a:gd name="connsiteX362" fmla="*/ 2184849 w 6848306"/>
              <a:gd name="connsiteY362" fmla="*/ 5465670 h 6196191"/>
              <a:gd name="connsiteX363" fmla="*/ 2150410 w 6848306"/>
              <a:gd name="connsiteY363" fmla="*/ 5472083 h 6196191"/>
              <a:gd name="connsiteX364" fmla="*/ 1781333 w 6848306"/>
              <a:gd name="connsiteY364" fmla="*/ 5419083 h 6196191"/>
              <a:gd name="connsiteX365" fmla="*/ 1648995 w 6848306"/>
              <a:gd name="connsiteY365" fmla="*/ 5407878 h 6196191"/>
              <a:gd name="connsiteX366" fmla="*/ 1673733 w 6848306"/>
              <a:gd name="connsiteY366" fmla="*/ 5797780 h 6196191"/>
              <a:gd name="connsiteX367" fmla="*/ 1544883 w 6848306"/>
              <a:gd name="connsiteY367" fmla="*/ 6016786 h 6196191"/>
              <a:gd name="connsiteX368" fmla="*/ 1383845 w 6848306"/>
              <a:gd name="connsiteY368" fmla="*/ 5782111 h 6196191"/>
              <a:gd name="connsiteX369" fmla="*/ 1429052 w 6848306"/>
              <a:gd name="connsiteY369" fmla="*/ 5314546 h 6196191"/>
              <a:gd name="connsiteX370" fmla="*/ 1230000 w 6848306"/>
              <a:gd name="connsiteY370" fmla="*/ 5354642 h 6196191"/>
              <a:gd name="connsiteX371" fmla="*/ 896336 w 6848306"/>
              <a:gd name="connsiteY371" fmla="*/ 5510734 h 6196191"/>
              <a:gd name="connsiteX372" fmla="*/ 758860 w 6848306"/>
              <a:gd name="connsiteY372" fmla="*/ 5467773 h 6196191"/>
              <a:gd name="connsiteX373" fmla="*/ 532599 w 6848306"/>
              <a:gd name="connsiteY373" fmla="*/ 5394739 h 6196191"/>
              <a:gd name="connsiteX374" fmla="*/ 442381 w 6848306"/>
              <a:gd name="connsiteY374" fmla="*/ 5357507 h 6196191"/>
              <a:gd name="connsiteX375" fmla="*/ 505391 w 6848306"/>
              <a:gd name="connsiteY375" fmla="*/ 5294497 h 6196191"/>
              <a:gd name="connsiteX376" fmla="*/ 223279 w 6848306"/>
              <a:gd name="connsiteY376" fmla="*/ 5277313 h 6196191"/>
              <a:gd name="connsiteX377" fmla="*/ 123037 w 6848306"/>
              <a:gd name="connsiteY377" fmla="*/ 5265856 h 6196191"/>
              <a:gd name="connsiteX378" fmla="*/ 58596 w 6848306"/>
              <a:gd name="connsiteY378" fmla="*/ 5221462 h 6196191"/>
              <a:gd name="connsiteX379" fmla="*/ 57163 w 6848306"/>
              <a:gd name="connsiteY379" fmla="*/ 5132676 h 6196191"/>
              <a:gd name="connsiteX380" fmla="*/ 372211 w 6848306"/>
              <a:gd name="connsiteY380" fmla="*/ 5061074 h 6196191"/>
              <a:gd name="connsiteX381" fmla="*/ 528303 w 6848306"/>
              <a:gd name="connsiteY381" fmla="*/ 5022410 h 6196191"/>
              <a:gd name="connsiteX382" fmla="*/ 383667 w 6848306"/>
              <a:gd name="connsiteY382" fmla="*/ 5056779 h 6196191"/>
              <a:gd name="connsiteX383" fmla="*/ 312065 w 6848306"/>
              <a:gd name="connsiteY383" fmla="*/ 5013818 h 6196191"/>
              <a:gd name="connsiteX384" fmla="*/ 155974 w 6848306"/>
              <a:gd name="connsiteY384" fmla="*/ 4962265 h 6196191"/>
              <a:gd name="connsiteX385" fmla="*/ 77212 w 6848306"/>
              <a:gd name="connsiteY385" fmla="*/ 4912143 h 6196191"/>
              <a:gd name="connsiteX386" fmla="*/ 104421 w 6848306"/>
              <a:gd name="connsiteY386" fmla="*/ 4806172 h 6196191"/>
              <a:gd name="connsiteX387" fmla="*/ 442381 w 6848306"/>
              <a:gd name="connsiteY387" fmla="*/ 4760347 h 6196191"/>
              <a:gd name="connsiteX388" fmla="*/ 292017 w 6848306"/>
              <a:gd name="connsiteY388" fmla="*/ 4701634 h 6196191"/>
              <a:gd name="connsiteX389" fmla="*/ 249056 w 6848306"/>
              <a:gd name="connsiteY389" fmla="*/ 4640056 h 6196191"/>
              <a:gd name="connsiteX390" fmla="*/ 294881 w 6848306"/>
              <a:gd name="connsiteY390" fmla="*/ 4588503 h 6196191"/>
              <a:gd name="connsiteX391" fmla="*/ 115877 w 6848306"/>
              <a:gd name="connsiteY391" fmla="*/ 4451027 h 6196191"/>
              <a:gd name="connsiteX392" fmla="*/ 57163 w 6848306"/>
              <a:gd name="connsiteY392" fmla="*/ 4356513 h 6196191"/>
              <a:gd name="connsiteX393" fmla="*/ 148813 w 6848306"/>
              <a:gd name="connsiteY393" fmla="*/ 4296368 h 6196191"/>
              <a:gd name="connsiteX394" fmla="*/ 395123 w 6848306"/>
              <a:gd name="connsiteY394" fmla="*/ 4263431 h 6196191"/>
              <a:gd name="connsiteX395" fmla="*/ 711604 w 6848306"/>
              <a:gd name="connsiteY395" fmla="*/ 4181805 h 6196191"/>
              <a:gd name="connsiteX396" fmla="*/ 621385 w 6848306"/>
              <a:gd name="connsiteY396" fmla="*/ 4147436 h 6196191"/>
              <a:gd name="connsiteX397" fmla="*/ 383667 w 6848306"/>
              <a:gd name="connsiteY397" fmla="*/ 4058650 h 6196191"/>
              <a:gd name="connsiteX398" fmla="*/ 345003 w 6848306"/>
              <a:gd name="connsiteY398" fmla="*/ 3994209 h 6196191"/>
              <a:gd name="connsiteX399" fmla="*/ 403716 w 6848306"/>
              <a:gd name="connsiteY399" fmla="*/ 3956976 h 6196191"/>
              <a:gd name="connsiteX400" fmla="*/ 894904 w 6848306"/>
              <a:gd name="connsiteY400" fmla="*/ 3926902 h 6196191"/>
              <a:gd name="connsiteX401" fmla="*/ 821870 w 6848306"/>
              <a:gd name="connsiteY401" fmla="*/ 3849573 h 6196191"/>
              <a:gd name="connsiteX402" fmla="*/ 700147 w 6848306"/>
              <a:gd name="connsiteY402" fmla="*/ 3795155 h 6196191"/>
              <a:gd name="connsiteX403" fmla="*/ 493935 w 6848306"/>
              <a:gd name="connsiteY403" fmla="*/ 3790860 h 6196191"/>
              <a:gd name="connsiteX404" fmla="*/ 312065 w 6848306"/>
              <a:gd name="connsiteY404" fmla="*/ 3713530 h 6196191"/>
              <a:gd name="connsiteX405" fmla="*/ 316362 w 6848306"/>
              <a:gd name="connsiteY405" fmla="*/ 3611855 h 6196191"/>
              <a:gd name="connsiteX406" fmla="*/ 897768 w 6848306"/>
              <a:gd name="connsiteY406" fmla="*/ 3558870 h 6196191"/>
              <a:gd name="connsiteX407" fmla="*/ 1093956 w 6848306"/>
              <a:gd name="connsiteY407" fmla="*/ 3412802 h 6196191"/>
              <a:gd name="connsiteX408" fmla="*/ 932137 w 6848306"/>
              <a:gd name="connsiteY408" fmla="*/ 3418531 h 6196191"/>
              <a:gd name="connsiteX409" fmla="*/ 817574 w 6848306"/>
              <a:gd name="connsiteY409" fmla="*/ 3451467 h 6196191"/>
              <a:gd name="connsiteX410" fmla="*/ 419469 w 6848306"/>
              <a:gd name="connsiteY410" fmla="*/ 3301104 h 6196191"/>
              <a:gd name="connsiteX411" fmla="*/ 917817 w 6848306"/>
              <a:gd name="connsiteY411" fmla="*/ 3149308 h 6196191"/>
              <a:gd name="connsiteX412" fmla="*/ 947889 w 6848306"/>
              <a:gd name="connsiteY412" fmla="*/ 3037609 h 6196191"/>
              <a:gd name="connsiteX413" fmla="*/ 539760 w 6848306"/>
              <a:gd name="connsiteY413" fmla="*/ 2966008 h 6196191"/>
              <a:gd name="connsiteX414" fmla="*/ 787501 w 6848306"/>
              <a:gd name="connsiteY414" fmla="*/ 2882949 h 6196191"/>
              <a:gd name="connsiteX415" fmla="*/ 604200 w 6848306"/>
              <a:gd name="connsiteY415" fmla="*/ 2723993 h 6196191"/>
              <a:gd name="connsiteX416" fmla="*/ 1086797 w 6848306"/>
              <a:gd name="connsiteY416" fmla="*/ 2650960 h 6196191"/>
              <a:gd name="connsiteX417" fmla="*/ 811846 w 6848306"/>
              <a:gd name="connsiteY417" fmla="*/ 2517780 h 6196191"/>
              <a:gd name="connsiteX418" fmla="*/ 605633 w 6848306"/>
              <a:gd name="connsiteY418" fmla="*/ 2376009 h 6196191"/>
              <a:gd name="connsiteX419" fmla="*/ 744540 w 6848306"/>
              <a:gd name="connsiteY419" fmla="*/ 2354528 h 6196191"/>
              <a:gd name="connsiteX420" fmla="*/ 844782 w 6848306"/>
              <a:gd name="connsiteY420" fmla="*/ 2285790 h 6196191"/>
              <a:gd name="connsiteX421" fmla="*/ 787501 w 6848306"/>
              <a:gd name="connsiteY421" fmla="*/ 2185548 h 6196191"/>
              <a:gd name="connsiteX422" fmla="*/ 783206 w 6848306"/>
              <a:gd name="connsiteY422" fmla="*/ 2098194 h 6196191"/>
              <a:gd name="connsiteX423" fmla="*/ 1003739 w 6848306"/>
              <a:gd name="connsiteY423" fmla="*/ 2053800 h 6196191"/>
              <a:gd name="connsiteX424" fmla="*/ 1413301 w 6848306"/>
              <a:gd name="connsiteY424" fmla="*/ 1949263 h 6196191"/>
              <a:gd name="connsiteX425" fmla="*/ 1063884 w 6848306"/>
              <a:gd name="connsiteY425" fmla="*/ 2007975 h 6196191"/>
              <a:gd name="connsiteX426" fmla="*/ 935001 w 6848306"/>
              <a:gd name="connsiteY426" fmla="*/ 1947830 h 6196191"/>
              <a:gd name="connsiteX427" fmla="*/ 887743 w 6848306"/>
              <a:gd name="connsiteY427" fmla="*/ 1889117 h 6196191"/>
              <a:gd name="connsiteX428" fmla="*/ 787501 w 6848306"/>
              <a:gd name="connsiteY428" fmla="*/ 1817515 h 6196191"/>
              <a:gd name="connsiteX429" fmla="*/ 1089661 w 6848306"/>
              <a:gd name="connsiteY429" fmla="*/ 1843292 h 6196191"/>
              <a:gd name="connsiteX430" fmla="*/ 1413301 w 6848306"/>
              <a:gd name="connsiteY430" fmla="*/ 1781714 h 6196191"/>
              <a:gd name="connsiteX431" fmla="*/ 1234296 w 6848306"/>
              <a:gd name="connsiteY431" fmla="*/ 1775985 h 6196191"/>
              <a:gd name="connsiteX432" fmla="*/ 1063884 w 6848306"/>
              <a:gd name="connsiteY432" fmla="*/ 1724432 h 6196191"/>
              <a:gd name="connsiteX433" fmla="*/ 1046700 w 6848306"/>
              <a:gd name="connsiteY433" fmla="*/ 1591254 h 6196191"/>
              <a:gd name="connsiteX434" fmla="*/ 1018059 w 6848306"/>
              <a:gd name="connsiteY434" fmla="*/ 1486714 h 6196191"/>
              <a:gd name="connsiteX435" fmla="*/ 1207088 w 6848306"/>
              <a:gd name="connsiteY435" fmla="*/ 1406520 h 6196191"/>
              <a:gd name="connsiteX436" fmla="*/ 1218544 w 6848306"/>
              <a:gd name="connsiteY436" fmla="*/ 1366423 h 6196191"/>
              <a:gd name="connsiteX437" fmla="*/ 1242888 w 6848306"/>
              <a:gd name="connsiteY437" fmla="*/ 1204604 h 6196191"/>
              <a:gd name="connsiteX438" fmla="*/ 1356019 w 6848306"/>
              <a:gd name="connsiteY438" fmla="*/ 1271909 h 6196191"/>
              <a:gd name="connsiteX439" fmla="*/ 1317354 w 6848306"/>
              <a:gd name="connsiteY439" fmla="*/ 1071424 h 6196191"/>
              <a:gd name="connsiteX440" fmla="*/ 1416165 w 6848306"/>
              <a:gd name="connsiteY440" fmla="*/ 923925 h 6196191"/>
              <a:gd name="connsiteX441" fmla="*/ 1487767 w 6848306"/>
              <a:gd name="connsiteY441" fmla="*/ 1081449 h 6196191"/>
              <a:gd name="connsiteX442" fmla="*/ 1480606 w 6848306"/>
              <a:gd name="connsiteY442" fmla="*/ 1201740 h 6196191"/>
              <a:gd name="connsiteX443" fmla="*/ 1589441 w 6848306"/>
              <a:gd name="connsiteY443" fmla="*/ 1191715 h 6196191"/>
              <a:gd name="connsiteX444" fmla="*/ 1662475 w 6848306"/>
              <a:gd name="connsiteY444" fmla="*/ 1231812 h 6196191"/>
              <a:gd name="connsiteX445" fmla="*/ 1572256 w 6848306"/>
              <a:gd name="connsiteY445" fmla="*/ 1291957 h 6196191"/>
              <a:gd name="connsiteX446" fmla="*/ 1580848 w 6848306"/>
              <a:gd name="connsiteY446" fmla="*/ 1397928 h 6196191"/>
              <a:gd name="connsiteX447" fmla="*/ 1546479 w 6848306"/>
              <a:gd name="connsiteY447" fmla="*/ 1591254 h 6196191"/>
              <a:gd name="connsiteX448" fmla="*/ 1871552 w 6848306"/>
              <a:gd name="connsiteY448" fmla="*/ 1362128 h 6196191"/>
              <a:gd name="connsiteX449" fmla="*/ 1835750 w 6848306"/>
              <a:gd name="connsiteY449" fmla="*/ 1538268 h 6196191"/>
              <a:gd name="connsiteX450" fmla="*/ 1764149 w 6848306"/>
              <a:gd name="connsiteY450" fmla="*/ 1685768 h 6196191"/>
              <a:gd name="connsiteX451" fmla="*/ 1755557 w 6848306"/>
              <a:gd name="connsiteY451" fmla="*/ 1800331 h 6196191"/>
              <a:gd name="connsiteX452" fmla="*/ 2077765 w 6848306"/>
              <a:gd name="connsiteY452" fmla="*/ 1916325 h 6196191"/>
              <a:gd name="connsiteX453" fmla="*/ 1860096 w 6848306"/>
              <a:gd name="connsiteY453" fmla="*/ 2006544 h 6196191"/>
              <a:gd name="connsiteX454" fmla="*/ 1625242 w 6848306"/>
              <a:gd name="connsiteY454" fmla="*/ 1926350 h 6196191"/>
              <a:gd name="connsiteX455" fmla="*/ 1522135 w 6848306"/>
              <a:gd name="connsiteY455" fmla="*/ 1899140 h 6196191"/>
              <a:gd name="connsiteX456" fmla="*/ 1689683 w 6848306"/>
              <a:gd name="connsiteY456" fmla="*/ 2049505 h 6196191"/>
              <a:gd name="connsiteX457" fmla="*/ 2039100 w 6848306"/>
              <a:gd name="connsiteY457" fmla="*/ 2113946 h 6196191"/>
              <a:gd name="connsiteX458" fmla="*/ 2215240 w 6848306"/>
              <a:gd name="connsiteY458" fmla="*/ 2164068 h 6196191"/>
              <a:gd name="connsiteX459" fmla="*/ 2021915 w 6848306"/>
              <a:gd name="connsiteY459" fmla="*/ 2218485 h 6196191"/>
              <a:gd name="connsiteX460" fmla="*/ 1950313 w 6848306"/>
              <a:gd name="connsiteY460" fmla="*/ 2242829 h 6196191"/>
              <a:gd name="connsiteX461" fmla="*/ 1725485 w 6848306"/>
              <a:gd name="connsiteY461" fmla="*/ 2271470 h 6196191"/>
              <a:gd name="connsiteX462" fmla="*/ 2126454 w 6848306"/>
              <a:gd name="connsiteY462" fmla="*/ 2324456 h 6196191"/>
              <a:gd name="connsiteX463" fmla="*/ 2292571 w 6848306"/>
              <a:gd name="connsiteY463" fmla="*/ 2370281 h 6196191"/>
              <a:gd name="connsiteX464" fmla="*/ 2300021 w 6848306"/>
              <a:gd name="connsiteY464" fmla="*/ 2431500 h 6196191"/>
              <a:gd name="connsiteX465" fmla="*/ 2293389 w 6848306"/>
              <a:gd name="connsiteY465" fmla="*/ 2437073 h 6196191"/>
              <a:gd name="connsiteX466" fmla="*/ 2357703 w 6848306"/>
              <a:gd name="connsiteY466" fmla="*/ 2434619 h 6196191"/>
              <a:gd name="connsiteX467" fmla="*/ 2508662 w 6848306"/>
              <a:gd name="connsiteY467" fmla="*/ 2381659 h 6196191"/>
              <a:gd name="connsiteX468" fmla="*/ 2285816 w 6848306"/>
              <a:gd name="connsiteY468" fmla="*/ 2188410 h 6196191"/>
              <a:gd name="connsiteX469" fmla="*/ 2872527 w 6848306"/>
              <a:gd name="connsiteY469" fmla="*/ 2099621 h 6196191"/>
              <a:gd name="connsiteX470" fmla="*/ 2538259 w 6848306"/>
              <a:gd name="connsiteY470" fmla="*/ 1937709 h 6196191"/>
              <a:gd name="connsiteX471" fmla="*/ 2287558 w 6848306"/>
              <a:gd name="connsiteY471" fmla="*/ 1765353 h 6196191"/>
              <a:gd name="connsiteX472" fmla="*/ 2456432 w 6848306"/>
              <a:gd name="connsiteY472" fmla="*/ 1739237 h 6196191"/>
              <a:gd name="connsiteX473" fmla="*/ 2578301 w 6848306"/>
              <a:gd name="connsiteY473" fmla="*/ 1655670 h 6196191"/>
              <a:gd name="connsiteX474" fmla="*/ 2508662 w 6848306"/>
              <a:gd name="connsiteY474" fmla="*/ 1533802 h 6196191"/>
              <a:gd name="connsiteX475" fmla="*/ 2503439 w 6848306"/>
              <a:gd name="connsiteY475" fmla="*/ 1427603 h 6196191"/>
              <a:gd name="connsiteX476" fmla="*/ 2771550 w 6848306"/>
              <a:gd name="connsiteY476" fmla="*/ 1373632 h 6196191"/>
              <a:gd name="connsiteX477" fmla="*/ 3269470 w 6848306"/>
              <a:gd name="connsiteY477" fmla="*/ 1246541 h 6196191"/>
              <a:gd name="connsiteX478" fmla="*/ 2844671 w 6848306"/>
              <a:gd name="connsiteY478" fmla="*/ 1317920 h 6196191"/>
              <a:gd name="connsiteX479" fmla="*/ 2687983 w 6848306"/>
              <a:gd name="connsiteY479" fmla="*/ 1244799 h 6196191"/>
              <a:gd name="connsiteX480" fmla="*/ 2630530 w 6848306"/>
              <a:gd name="connsiteY480" fmla="*/ 1173420 h 6196191"/>
              <a:gd name="connsiteX481" fmla="*/ 2508662 w 6848306"/>
              <a:gd name="connsiteY481" fmla="*/ 1086371 h 6196191"/>
              <a:gd name="connsiteX482" fmla="*/ 2876009 w 6848306"/>
              <a:gd name="connsiteY482" fmla="*/ 1117709 h 6196191"/>
              <a:gd name="connsiteX483" fmla="*/ 3269470 w 6848306"/>
              <a:gd name="connsiteY483" fmla="*/ 1042846 h 6196191"/>
              <a:gd name="connsiteX484" fmla="*/ 3051847 w 6848306"/>
              <a:gd name="connsiteY484" fmla="*/ 1035882 h 6196191"/>
              <a:gd name="connsiteX485" fmla="*/ 2844671 w 6848306"/>
              <a:gd name="connsiteY485" fmla="*/ 973206 h 6196191"/>
              <a:gd name="connsiteX486" fmla="*/ 2823779 w 6848306"/>
              <a:gd name="connsiteY486" fmla="*/ 811296 h 6196191"/>
              <a:gd name="connsiteX487" fmla="*/ 2788960 w 6848306"/>
              <a:gd name="connsiteY487" fmla="*/ 684204 h 6196191"/>
              <a:gd name="connsiteX488" fmla="*/ 3018769 w 6848306"/>
              <a:gd name="connsiteY488" fmla="*/ 586709 h 6196191"/>
              <a:gd name="connsiteX489" fmla="*/ 3032697 w 6848306"/>
              <a:gd name="connsiteY489" fmla="*/ 537962 h 6196191"/>
              <a:gd name="connsiteX490" fmla="*/ 3062293 w 6848306"/>
              <a:gd name="connsiteY490" fmla="*/ 341232 h 6196191"/>
              <a:gd name="connsiteX491" fmla="*/ 3199831 w 6848306"/>
              <a:gd name="connsiteY491" fmla="*/ 423057 h 6196191"/>
              <a:gd name="connsiteX492" fmla="*/ 3152823 w 6848306"/>
              <a:gd name="connsiteY492" fmla="*/ 179320 h 6196191"/>
              <a:gd name="connsiteX493" fmla="*/ 3272952 w 6848306"/>
              <a:gd name="connsiteY493" fmla="*/ 0 h 619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6848306" h="6196191">
                <a:moveTo>
                  <a:pt x="2198767" y="5435336"/>
                </a:moveTo>
                <a:lnTo>
                  <a:pt x="2196172" y="5436697"/>
                </a:lnTo>
                <a:lnTo>
                  <a:pt x="2196242" y="5440840"/>
                </a:lnTo>
                <a:close/>
                <a:moveTo>
                  <a:pt x="5160685" y="5373340"/>
                </a:moveTo>
                <a:lnTo>
                  <a:pt x="5128834" y="5374401"/>
                </a:lnTo>
                <a:cubicBezTo>
                  <a:pt x="5136560" y="5380385"/>
                  <a:pt x="5142898" y="5385588"/>
                  <a:pt x="5147984" y="5390084"/>
                </a:cubicBezTo>
                <a:lnTo>
                  <a:pt x="5158824" y="5400739"/>
                </a:lnTo>
                <a:close/>
                <a:moveTo>
                  <a:pt x="5204784" y="5018070"/>
                </a:moveTo>
                <a:lnTo>
                  <a:pt x="5175977" y="5018099"/>
                </a:lnTo>
                <a:cubicBezTo>
                  <a:pt x="5117300" y="5026423"/>
                  <a:pt x="5100979" y="5079306"/>
                  <a:pt x="5027858" y="5087140"/>
                </a:cubicBezTo>
                <a:cubicBezTo>
                  <a:pt x="5184546" y="5087140"/>
                  <a:pt x="5064417" y="5177671"/>
                  <a:pt x="4980850" y="5139370"/>
                </a:cubicBezTo>
                <a:cubicBezTo>
                  <a:pt x="5104461" y="5202045"/>
                  <a:pt x="4937327" y="5172447"/>
                  <a:pt x="4907729" y="5202045"/>
                </a:cubicBezTo>
                <a:cubicBezTo>
                  <a:pt x="4768451" y="5238604"/>
                  <a:pt x="4980850" y="5301280"/>
                  <a:pt x="5099237" y="5311726"/>
                </a:cubicBezTo>
                <a:cubicBezTo>
                  <a:pt x="5119477" y="5308679"/>
                  <a:pt x="5138409" y="5307455"/>
                  <a:pt x="5155636" y="5307635"/>
                </a:cubicBezTo>
                <a:lnTo>
                  <a:pt x="5166955" y="5308698"/>
                </a:lnTo>
                <a:lnTo>
                  <a:pt x="5169856" y="5283585"/>
                </a:lnTo>
                <a:cubicBezTo>
                  <a:pt x="5181513" y="5193978"/>
                  <a:pt x="5198610" y="5093905"/>
                  <a:pt x="5204536" y="5023577"/>
                </a:cubicBezTo>
                <a:close/>
                <a:moveTo>
                  <a:pt x="5204472" y="4958385"/>
                </a:moveTo>
                <a:lnTo>
                  <a:pt x="5189537" y="4962592"/>
                </a:lnTo>
                <a:cubicBezTo>
                  <a:pt x="5164238" y="4971133"/>
                  <a:pt x="5157002" y="4982069"/>
                  <a:pt x="5205261" y="5006715"/>
                </a:cubicBezTo>
                <a:lnTo>
                  <a:pt x="5205293" y="5006730"/>
                </a:lnTo>
                <a:lnTo>
                  <a:pt x="5206628" y="4977037"/>
                </a:lnTo>
                <a:close/>
                <a:moveTo>
                  <a:pt x="5159327" y="4889608"/>
                </a:moveTo>
                <a:cubicBezTo>
                  <a:pt x="5151408" y="4890213"/>
                  <a:pt x="5143225" y="4894729"/>
                  <a:pt x="5134864" y="4901590"/>
                </a:cubicBezTo>
                <a:lnTo>
                  <a:pt x="5123863" y="4912823"/>
                </a:lnTo>
                <a:lnTo>
                  <a:pt x="5132922" y="4916963"/>
                </a:lnTo>
                <a:cubicBezTo>
                  <a:pt x="5144109" y="4920979"/>
                  <a:pt x="5157153" y="4924807"/>
                  <a:pt x="5171216" y="4928248"/>
                </a:cubicBezTo>
                <a:lnTo>
                  <a:pt x="5198142" y="4932557"/>
                </a:lnTo>
                <a:lnTo>
                  <a:pt x="5192887" y="4918562"/>
                </a:lnTo>
                <a:cubicBezTo>
                  <a:pt x="5182492" y="4896592"/>
                  <a:pt x="5171207" y="4888701"/>
                  <a:pt x="5159327" y="4889608"/>
                </a:cubicBezTo>
                <a:close/>
                <a:moveTo>
                  <a:pt x="4277979" y="4627713"/>
                </a:moveTo>
                <a:lnTo>
                  <a:pt x="4276358" y="4628848"/>
                </a:lnTo>
                <a:lnTo>
                  <a:pt x="4281166" y="4639430"/>
                </a:lnTo>
                <a:cubicBezTo>
                  <a:pt x="4284292" y="4643757"/>
                  <a:pt x="4288694" y="4648417"/>
                  <a:pt x="4294233" y="4653344"/>
                </a:cubicBezTo>
                <a:lnTo>
                  <a:pt x="4330861" y="4679132"/>
                </a:lnTo>
                <a:lnTo>
                  <a:pt x="4359276" y="4662926"/>
                </a:lnTo>
                <a:lnTo>
                  <a:pt x="4367099" y="4655261"/>
                </a:lnTo>
                <a:lnTo>
                  <a:pt x="4351273" y="4648480"/>
                </a:lnTo>
                <a:lnTo>
                  <a:pt x="4343757" y="4650072"/>
                </a:lnTo>
                <a:cubicBezTo>
                  <a:pt x="4336503" y="4652006"/>
                  <a:pt x="4327758" y="4654679"/>
                  <a:pt x="4317375" y="4658199"/>
                </a:cubicBezTo>
                <a:lnTo>
                  <a:pt x="4323063" y="4637254"/>
                </a:lnTo>
                <a:lnTo>
                  <a:pt x="4301299" y="4629722"/>
                </a:lnTo>
                <a:close/>
                <a:moveTo>
                  <a:pt x="442381" y="4518334"/>
                </a:moveTo>
                <a:cubicBezTo>
                  <a:pt x="293450" y="4648648"/>
                  <a:pt x="735948" y="4577046"/>
                  <a:pt x="694419" y="4561295"/>
                </a:cubicBezTo>
                <a:cubicBezTo>
                  <a:pt x="607065" y="4528357"/>
                  <a:pt x="505391" y="4589936"/>
                  <a:pt x="442381" y="4518334"/>
                </a:cubicBezTo>
                <a:close/>
                <a:moveTo>
                  <a:pt x="2313591" y="4409273"/>
                </a:moveTo>
                <a:lnTo>
                  <a:pt x="2303823" y="4409786"/>
                </a:lnTo>
                <a:lnTo>
                  <a:pt x="2318347" y="4413794"/>
                </a:lnTo>
                <a:lnTo>
                  <a:pt x="2383713" y="4433674"/>
                </a:lnTo>
                <a:lnTo>
                  <a:pt x="2389402" y="4431838"/>
                </a:lnTo>
                <a:cubicBezTo>
                  <a:pt x="2398926" y="4427935"/>
                  <a:pt x="2401810" y="4424480"/>
                  <a:pt x="2395499" y="4422086"/>
                </a:cubicBezTo>
                <a:cubicBezTo>
                  <a:pt x="2368949" y="4412075"/>
                  <a:pt x="2341311" y="4409246"/>
                  <a:pt x="2313591" y="4409273"/>
                </a:cubicBezTo>
                <a:close/>
                <a:moveTo>
                  <a:pt x="4244569" y="4172298"/>
                </a:moveTo>
                <a:lnTo>
                  <a:pt x="4249284" y="4187863"/>
                </a:lnTo>
                <a:cubicBezTo>
                  <a:pt x="4258553" y="4200798"/>
                  <a:pt x="4279125" y="4214794"/>
                  <a:pt x="4311734" y="4226749"/>
                </a:cubicBezTo>
                <a:lnTo>
                  <a:pt x="4342971" y="4235370"/>
                </a:lnTo>
                <a:lnTo>
                  <a:pt x="4381626" y="4232063"/>
                </a:lnTo>
                <a:cubicBezTo>
                  <a:pt x="4444398" y="4224177"/>
                  <a:pt x="4496008" y="4210647"/>
                  <a:pt x="4480697" y="4204840"/>
                </a:cubicBezTo>
                <a:cubicBezTo>
                  <a:pt x="4405547" y="4176504"/>
                  <a:pt x="4319618" y="4219315"/>
                  <a:pt x="4257810" y="4183300"/>
                </a:cubicBezTo>
                <a:close/>
                <a:moveTo>
                  <a:pt x="2721321" y="3592708"/>
                </a:moveTo>
                <a:lnTo>
                  <a:pt x="2721191" y="3593630"/>
                </a:lnTo>
                <a:lnTo>
                  <a:pt x="2706458" y="3627258"/>
                </a:lnTo>
                <a:lnTo>
                  <a:pt x="2723537" y="3616066"/>
                </a:lnTo>
                <a:cubicBezTo>
                  <a:pt x="2728366" y="3610000"/>
                  <a:pt x="2729134" y="3603948"/>
                  <a:pt x="2726669" y="3598133"/>
                </a:cubicBezTo>
                <a:close/>
                <a:moveTo>
                  <a:pt x="2382788" y="3513045"/>
                </a:moveTo>
                <a:cubicBezTo>
                  <a:pt x="2417873" y="3576770"/>
                  <a:pt x="2477661" y="3583572"/>
                  <a:pt x="2542281" y="3572653"/>
                </a:cubicBezTo>
                <a:lnTo>
                  <a:pt x="2609974" y="3555556"/>
                </a:lnTo>
                <a:lnTo>
                  <a:pt x="2594748" y="3554146"/>
                </a:lnTo>
                <a:cubicBezTo>
                  <a:pt x="2579634" y="3553827"/>
                  <a:pt x="2564591" y="3554643"/>
                  <a:pt x="2550445" y="3556819"/>
                </a:cubicBezTo>
                <a:cubicBezTo>
                  <a:pt x="2532165" y="3463895"/>
                  <a:pt x="2427244" y="3574910"/>
                  <a:pt x="2405965" y="3523639"/>
                </a:cubicBezTo>
                <a:lnTo>
                  <a:pt x="2405632" y="3520505"/>
                </a:lnTo>
                <a:close/>
                <a:moveTo>
                  <a:pt x="4579384" y="3474158"/>
                </a:moveTo>
                <a:cubicBezTo>
                  <a:pt x="4566933" y="3472706"/>
                  <a:pt x="4551973" y="3477810"/>
                  <a:pt x="4537718" y="3482562"/>
                </a:cubicBezTo>
                <a:lnTo>
                  <a:pt x="4532018" y="3484234"/>
                </a:lnTo>
                <a:lnTo>
                  <a:pt x="4591915" y="3495942"/>
                </a:lnTo>
                <a:lnTo>
                  <a:pt x="4602070" y="3496250"/>
                </a:lnTo>
                <a:lnTo>
                  <a:pt x="4595779" y="3482116"/>
                </a:lnTo>
                <a:cubicBezTo>
                  <a:pt x="4591209" y="3477249"/>
                  <a:pt x="4585610" y="3474884"/>
                  <a:pt x="4579384" y="3474158"/>
                </a:cubicBezTo>
                <a:close/>
                <a:moveTo>
                  <a:pt x="4486328" y="3451586"/>
                </a:moveTo>
                <a:lnTo>
                  <a:pt x="4481050" y="3452116"/>
                </a:lnTo>
                <a:lnTo>
                  <a:pt x="4482472" y="3454547"/>
                </a:lnTo>
                <a:lnTo>
                  <a:pt x="4486947" y="3457411"/>
                </a:lnTo>
                <a:close/>
                <a:moveTo>
                  <a:pt x="4830241" y="3049816"/>
                </a:moveTo>
                <a:cubicBezTo>
                  <a:pt x="4789653" y="3048034"/>
                  <a:pt x="4755599" y="3103471"/>
                  <a:pt x="4714416" y="3081297"/>
                </a:cubicBezTo>
                <a:cubicBezTo>
                  <a:pt x="4648242" y="3062993"/>
                  <a:pt x="4677809" y="3085520"/>
                  <a:pt x="4601781" y="3113679"/>
                </a:cubicBezTo>
                <a:lnTo>
                  <a:pt x="4559380" y="3107005"/>
                </a:lnTo>
                <a:lnTo>
                  <a:pt x="4560269" y="3107940"/>
                </a:lnTo>
                <a:cubicBezTo>
                  <a:pt x="4597972" y="3164066"/>
                  <a:pt x="4498383" y="3181203"/>
                  <a:pt x="4448111" y="3147690"/>
                </a:cubicBezTo>
                <a:cubicBezTo>
                  <a:pt x="4490766" y="3225163"/>
                  <a:pt x="4563452" y="3233432"/>
                  <a:pt x="4642014" y="3220157"/>
                </a:cubicBezTo>
                <a:lnTo>
                  <a:pt x="4667364" y="3213754"/>
                </a:lnTo>
                <a:lnTo>
                  <a:pt x="4645173" y="3204515"/>
                </a:lnTo>
                <a:cubicBezTo>
                  <a:pt x="4499472" y="3135888"/>
                  <a:pt x="4811477" y="3141663"/>
                  <a:pt x="4873513" y="3075665"/>
                </a:cubicBezTo>
                <a:cubicBezTo>
                  <a:pt x="4858026" y="3057362"/>
                  <a:pt x="4843770" y="3050410"/>
                  <a:pt x="4830241" y="3049816"/>
                </a:cubicBezTo>
                <a:close/>
                <a:moveTo>
                  <a:pt x="2827723" y="2993858"/>
                </a:moveTo>
                <a:cubicBezTo>
                  <a:pt x="2777534" y="2991654"/>
                  <a:pt x="2735424" y="3060205"/>
                  <a:pt x="2684501" y="3032785"/>
                </a:cubicBezTo>
                <a:cubicBezTo>
                  <a:pt x="2602674" y="3010152"/>
                  <a:pt x="2639236" y="3038007"/>
                  <a:pt x="2545223" y="3072827"/>
                </a:cubicBezTo>
                <a:cubicBezTo>
                  <a:pt x="2499958" y="3065863"/>
                  <a:pt x="2456107" y="3059661"/>
                  <a:pt x="2413534" y="3052098"/>
                </a:cubicBezTo>
                <a:lnTo>
                  <a:pt x="2344202" y="3035948"/>
                </a:lnTo>
                <a:lnTo>
                  <a:pt x="2343855" y="3041055"/>
                </a:lnTo>
                <a:cubicBezTo>
                  <a:pt x="2339917" y="3046918"/>
                  <a:pt x="2328013" y="3056226"/>
                  <a:pt x="2304027" y="3071978"/>
                </a:cubicBezTo>
                <a:cubicBezTo>
                  <a:pt x="2379924" y="3086298"/>
                  <a:pt x="2470143" y="3027584"/>
                  <a:pt x="2541744" y="3107778"/>
                </a:cubicBezTo>
                <a:cubicBezTo>
                  <a:pt x="2558212" y="3142863"/>
                  <a:pt x="2515609" y="3187973"/>
                  <a:pt x="2456717" y="3220014"/>
                </a:cubicBezTo>
                <a:lnTo>
                  <a:pt x="2422935" y="3235412"/>
                </a:lnTo>
                <a:lnTo>
                  <a:pt x="2468619" y="3233541"/>
                </a:lnTo>
                <a:cubicBezTo>
                  <a:pt x="2527486" y="3228427"/>
                  <a:pt x="2585701" y="3219505"/>
                  <a:pt x="2642718" y="3203401"/>
                </a:cubicBezTo>
                <a:cubicBezTo>
                  <a:pt x="2365901" y="3098942"/>
                  <a:pt x="2799406" y="3112870"/>
                  <a:pt x="2881231" y="3025821"/>
                </a:cubicBezTo>
                <a:cubicBezTo>
                  <a:pt x="2862080" y="3003189"/>
                  <a:pt x="2844453" y="2994592"/>
                  <a:pt x="2827723" y="2993858"/>
                </a:cubicBezTo>
                <a:close/>
                <a:moveTo>
                  <a:pt x="2137988" y="2951011"/>
                </a:moveTo>
                <a:lnTo>
                  <a:pt x="2137015" y="2951150"/>
                </a:lnTo>
                <a:cubicBezTo>
                  <a:pt x="2068457" y="2957773"/>
                  <a:pt x="1998287" y="2958847"/>
                  <a:pt x="1917377" y="2958847"/>
                </a:cubicBezTo>
                <a:cubicBezTo>
                  <a:pt x="1858484" y="3000197"/>
                  <a:pt x="2119742" y="3106235"/>
                  <a:pt x="2235862" y="3040001"/>
                </a:cubicBezTo>
                <a:lnTo>
                  <a:pt x="2262397" y="3013399"/>
                </a:lnTo>
                <a:lnTo>
                  <a:pt x="2230129" y="3001726"/>
                </a:lnTo>
                <a:cubicBezTo>
                  <a:pt x="2210608" y="2993518"/>
                  <a:pt x="2191355" y="2984174"/>
                  <a:pt x="2172354" y="2973429"/>
                </a:cubicBezTo>
                <a:close/>
                <a:moveTo>
                  <a:pt x="4166073" y="2935291"/>
                </a:moveTo>
                <a:cubicBezTo>
                  <a:pt x="4134083" y="2971851"/>
                  <a:pt x="4165747" y="2993722"/>
                  <a:pt x="4223240" y="3005769"/>
                </a:cubicBezTo>
                <a:lnTo>
                  <a:pt x="4267411" y="3011882"/>
                </a:lnTo>
                <a:lnTo>
                  <a:pt x="4254734" y="3003612"/>
                </a:lnTo>
                <a:cubicBezTo>
                  <a:pt x="4239761" y="2992442"/>
                  <a:pt x="4224978" y="2979924"/>
                  <a:pt x="4210371" y="2965845"/>
                </a:cubicBezTo>
                <a:lnTo>
                  <a:pt x="4241129" y="2945633"/>
                </a:lnTo>
                <a:lnTo>
                  <a:pt x="4206925" y="2944158"/>
                </a:lnTo>
                <a:cubicBezTo>
                  <a:pt x="4191997" y="2942363"/>
                  <a:pt x="4178042" y="2939425"/>
                  <a:pt x="4166073" y="2935291"/>
                </a:cubicBezTo>
                <a:close/>
                <a:moveTo>
                  <a:pt x="4729903" y="2706782"/>
                </a:moveTo>
                <a:cubicBezTo>
                  <a:pt x="4694352" y="2735646"/>
                  <a:pt x="4660034" y="2750781"/>
                  <a:pt x="4626419" y="2755973"/>
                </a:cubicBezTo>
                <a:lnTo>
                  <a:pt x="4590456" y="2756551"/>
                </a:lnTo>
                <a:lnTo>
                  <a:pt x="4587162" y="2759686"/>
                </a:lnTo>
                <a:cubicBezTo>
                  <a:pt x="4514105" y="2816114"/>
                  <a:pt x="4389788" y="2858686"/>
                  <a:pt x="4315797" y="2832572"/>
                </a:cubicBezTo>
                <a:cubicBezTo>
                  <a:pt x="4358017" y="2855640"/>
                  <a:pt x="4375752" y="2875661"/>
                  <a:pt x="4377112" y="2892201"/>
                </a:cubicBezTo>
                <a:lnTo>
                  <a:pt x="4373582" y="2900674"/>
                </a:lnTo>
                <a:lnTo>
                  <a:pt x="4432650" y="2887528"/>
                </a:lnTo>
                <a:cubicBezTo>
                  <a:pt x="4527511" y="2867640"/>
                  <a:pt x="4629939" y="2848985"/>
                  <a:pt x="4700336" y="2816602"/>
                </a:cubicBezTo>
                <a:cubicBezTo>
                  <a:pt x="4644019" y="2730717"/>
                  <a:pt x="4777773" y="2741981"/>
                  <a:pt x="4729903" y="2706782"/>
                </a:cubicBezTo>
                <a:close/>
                <a:moveTo>
                  <a:pt x="2195169" y="2454189"/>
                </a:moveTo>
                <a:cubicBezTo>
                  <a:pt x="2160196" y="2464258"/>
                  <a:pt x="2186241" y="2556087"/>
                  <a:pt x="2103542" y="2559310"/>
                </a:cubicBezTo>
                <a:cubicBezTo>
                  <a:pt x="2057717" y="2666711"/>
                  <a:pt x="1944585" y="2534964"/>
                  <a:pt x="1958906" y="2580789"/>
                </a:cubicBezTo>
                <a:cubicBezTo>
                  <a:pt x="1848640" y="2555013"/>
                  <a:pt x="1815702" y="2600838"/>
                  <a:pt x="1683955" y="2559310"/>
                </a:cubicBezTo>
                <a:cubicBezTo>
                  <a:pt x="1716892" y="2626615"/>
                  <a:pt x="2016187" y="2754066"/>
                  <a:pt x="2155095" y="2643799"/>
                </a:cubicBezTo>
                <a:cubicBezTo>
                  <a:pt x="2103542" y="2814212"/>
                  <a:pt x="2335531" y="2626615"/>
                  <a:pt x="2385652" y="2731154"/>
                </a:cubicBezTo>
                <a:cubicBezTo>
                  <a:pt x="2442933" y="2737240"/>
                  <a:pt x="2466562" y="2744668"/>
                  <a:pt x="2470433" y="2754088"/>
                </a:cubicBezTo>
                <a:lnTo>
                  <a:pt x="2465193" y="2765400"/>
                </a:lnTo>
                <a:lnTo>
                  <a:pt x="2512933" y="2755126"/>
                </a:lnTo>
                <a:cubicBezTo>
                  <a:pt x="2570141" y="2741280"/>
                  <a:pt x="2623567" y="2725502"/>
                  <a:pt x="2667091" y="2705481"/>
                </a:cubicBezTo>
                <a:cubicBezTo>
                  <a:pt x="2597452" y="2599280"/>
                  <a:pt x="2762844" y="2613209"/>
                  <a:pt x="2703651" y="2569685"/>
                </a:cubicBezTo>
                <a:cubicBezTo>
                  <a:pt x="2527813" y="2712445"/>
                  <a:pt x="2376347" y="2583613"/>
                  <a:pt x="2207473" y="2482636"/>
                </a:cubicBezTo>
                <a:cubicBezTo>
                  <a:pt x="2204971" y="2475781"/>
                  <a:pt x="2205032" y="2469864"/>
                  <a:pt x="2207279" y="2464766"/>
                </a:cubicBezTo>
                <a:lnTo>
                  <a:pt x="2215586" y="2456433"/>
                </a:lnTo>
                <a:close/>
                <a:moveTo>
                  <a:pt x="4381366" y="2420442"/>
                </a:moveTo>
                <a:lnTo>
                  <a:pt x="4274259" y="2446755"/>
                </a:lnTo>
                <a:cubicBezTo>
                  <a:pt x="4148011" y="2470993"/>
                  <a:pt x="4029841" y="2473930"/>
                  <a:pt x="3882295" y="2473930"/>
                </a:cubicBezTo>
                <a:cubicBezTo>
                  <a:pt x="3800467" y="2531384"/>
                  <a:pt x="4227008" y="2691553"/>
                  <a:pt x="4317540" y="2524420"/>
                </a:cubicBezTo>
                <a:cubicBezTo>
                  <a:pt x="4346483" y="2576214"/>
                  <a:pt x="4440739" y="2545366"/>
                  <a:pt x="4385709" y="2588162"/>
                </a:cubicBezTo>
                <a:lnTo>
                  <a:pt x="4363880" y="2603417"/>
                </a:lnTo>
                <a:lnTo>
                  <a:pt x="4384319" y="2600064"/>
                </a:lnTo>
                <a:cubicBezTo>
                  <a:pt x="4500408" y="2587722"/>
                  <a:pt x="4739054" y="2628641"/>
                  <a:pt x="4572212" y="2554724"/>
                </a:cubicBezTo>
                <a:cubicBezTo>
                  <a:pt x="4557429" y="2548388"/>
                  <a:pt x="4427810" y="2491366"/>
                  <a:pt x="4390654" y="2442462"/>
                </a:cubicBezTo>
                <a:close/>
                <a:moveTo>
                  <a:pt x="1013762" y="2272902"/>
                </a:moveTo>
                <a:cubicBezTo>
                  <a:pt x="973665" y="2365984"/>
                  <a:pt x="1109709" y="2345936"/>
                  <a:pt x="1158399" y="2335912"/>
                </a:cubicBezTo>
                <a:cubicBezTo>
                  <a:pt x="1373204" y="2261446"/>
                  <a:pt x="1069613" y="2338776"/>
                  <a:pt x="1013762" y="2272902"/>
                </a:cubicBezTo>
                <a:close/>
                <a:moveTo>
                  <a:pt x="1542184" y="2056664"/>
                </a:moveTo>
                <a:lnTo>
                  <a:pt x="1535023" y="2086738"/>
                </a:lnTo>
                <a:cubicBezTo>
                  <a:pt x="1507815" y="2229942"/>
                  <a:pt x="1596601" y="2136858"/>
                  <a:pt x="1542184" y="2056664"/>
                </a:cubicBezTo>
                <a:close/>
                <a:moveTo>
                  <a:pt x="4794668" y="1954938"/>
                </a:moveTo>
                <a:cubicBezTo>
                  <a:pt x="4755246" y="2046454"/>
                  <a:pt x="4889002" y="2026742"/>
                  <a:pt x="4936872" y="2016888"/>
                </a:cubicBezTo>
                <a:cubicBezTo>
                  <a:pt x="5148065" y="1943674"/>
                  <a:pt x="4849579" y="2019703"/>
                  <a:pt x="4794668" y="1954938"/>
                </a:cubicBezTo>
                <a:close/>
                <a:moveTo>
                  <a:pt x="1506382" y="1791738"/>
                </a:moveTo>
                <a:lnTo>
                  <a:pt x="1536456" y="1814651"/>
                </a:lnTo>
                <a:cubicBezTo>
                  <a:pt x="1685388" y="1851884"/>
                  <a:pt x="1595169" y="1801762"/>
                  <a:pt x="1506382" y="1791738"/>
                </a:cubicBezTo>
                <a:close/>
                <a:moveTo>
                  <a:pt x="5314202" y="1742337"/>
                </a:moveTo>
                <a:lnTo>
                  <a:pt x="5307161" y="1771905"/>
                </a:lnTo>
                <a:cubicBezTo>
                  <a:pt x="5280411" y="1912699"/>
                  <a:pt x="5367704" y="1821182"/>
                  <a:pt x="5314202" y="1742337"/>
                </a:cubicBezTo>
                <a:close/>
                <a:moveTo>
                  <a:pt x="2783736" y="1640002"/>
                </a:moveTo>
                <a:cubicBezTo>
                  <a:pt x="2734989" y="1753165"/>
                  <a:pt x="2900383" y="1728791"/>
                  <a:pt x="2959576" y="1716605"/>
                </a:cubicBezTo>
                <a:cubicBezTo>
                  <a:pt x="3220723" y="1626074"/>
                  <a:pt x="2851635" y="1720087"/>
                  <a:pt x="2783736" y="1640002"/>
                </a:cubicBezTo>
                <a:close/>
                <a:moveTo>
                  <a:pt x="1668203" y="1619894"/>
                </a:moveTo>
                <a:cubicBezTo>
                  <a:pt x="1638130" y="1634215"/>
                  <a:pt x="1623809" y="1668584"/>
                  <a:pt x="1592305" y="1681471"/>
                </a:cubicBezTo>
                <a:cubicBezTo>
                  <a:pt x="1367476" y="1728729"/>
                  <a:pt x="1706867" y="1724432"/>
                  <a:pt x="1668203" y="1619894"/>
                </a:cubicBezTo>
                <a:close/>
                <a:moveTo>
                  <a:pt x="1287282" y="1521083"/>
                </a:moveTo>
                <a:cubicBezTo>
                  <a:pt x="1255777" y="1523947"/>
                  <a:pt x="1308762" y="1569772"/>
                  <a:pt x="1307330" y="1568341"/>
                </a:cubicBezTo>
                <a:cubicBezTo>
                  <a:pt x="1413301" y="1671448"/>
                  <a:pt x="1390388" y="1523947"/>
                  <a:pt x="1287282" y="1521083"/>
                </a:cubicBezTo>
                <a:close/>
                <a:moveTo>
                  <a:pt x="5279002" y="1481867"/>
                </a:moveTo>
                <a:lnTo>
                  <a:pt x="5308571" y="1504394"/>
                </a:lnTo>
                <a:cubicBezTo>
                  <a:pt x="5454997" y="1541001"/>
                  <a:pt x="5366295" y="1491722"/>
                  <a:pt x="5279002" y="1481867"/>
                </a:cubicBezTo>
                <a:close/>
                <a:moveTo>
                  <a:pt x="3426158" y="1377113"/>
                </a:moveTo>
                <a:lnTo>
                  <a:pt x="3417452" y="1413675"/>
                </a:lnTo>
                <a:cubicBezTo>
                  <a:pt x="3384375" y="1587773"/>
                  <a:pt x="3492315" y="1474608"/>
                  <a:pt x="3426158" y="1377113"/>
                </a:cubicBezTo>
                <a:close/>
                <a:moveTo>
                  <a:pt x="1321651" y="1344944"/>
                </a:moveTo>
                <a:cubicBezTo>
                  <a:pt x="1311626" y="1372151"/>
                  <a:pt x="1348859" y="1385041"/>
                  <a:pt x="1354587" y="1405089"/>
                </a:cubicBezTo>
                <a:cubicBezTo>
                  <a:pt x="1397548" y="1559749"/>
                  <a:pt x="1419029" y="1354967"/>
                  <a:pt x="1321651" y="1344944"/>
                </a:cubicBezTo>
                <a:close/>
                <a:moveTo>
                  <a:pt x="5438101" y="1312913"/>
                </a:moveTo>
                <a:cubicBezTo>
                  <a:pt x="5408534" y="1326993"/>
                  <a:pt x="5394454" y="1360784"/>
                  <a:pt x="5363479" y="1373454"/>
                </a:cubicBezTo>
                <a:cubicBezTo>
                  <a:pt x="5142432" y="1419917"/>
                  <a:pt x="5476116" y="1415693"/>
                  <a:pt x="5438101" y="1312913"/>
                </a:cubicBezTo>
                <a:close/>
                <a:moveTo>
                  <a:pt x="5063587" y="1215764"/>
                </a:moveTo>
                <a:cubicBezTo>
                  <a:pt x="5032612" y="1218580"/>
                  <a:pt x="5084706" y="1263634"/>
                  <a:pt x="5083298" y="1262227"/>
                </a:cubicBezTo>
                <a:cubicBezTo>
                  <a:pt x="5187487" y="1363599"/>
                  <a:pt x="5164959" y="1218580"/>
                  <a:pt x="5063587" y="1215764"/>
                </a:cubicBezTo>
                <a:close/>
                <a:moveTo>
                  <a:pt x="3382633" y="1055033"/>
                </a:moveTo>
                <a:lnTo>
                  <a:pt x="3419194" y="1082889"/>
                </a:lnTo>
                <a:cubicBezTo>
                  <a:pt x="3600256" y="1128155"/>
                  <a:pt x="3490573" y="1067219"/>
                  <a:pt x="3382633" y="1055033"/>
                </a:cubicBezTo>
                <a:close/>
                <a:moveTo>
                  <a:pt x="5097378" y="1042587"/>
                </a:moveTo>
                <a:cubicBezTo>
                  <a:pt x="5087521" y="1069338"/>
                  <a:pt x="5124128" y="1082010"/>
                  <a:pt x="5129760" y="1101721"/>
                </a:cubicBezTo>
                <a:cubicBezTo>
                  <a:pt x="5171998" y="1253779"/>
                  <a:pt x="5193118" y="1052442"/>
                  <a:pt x="5097378" y="1042587"/>
                </a:cubicBezTo>
                <a:close/>
                <a:moveTo>
                  <a:pt x="3579364" y="846116"/>
                </a:moveTo>
                <a:cubicBezTo>
                  <a:pt x="3542802" y="863526"/>
                  <a:pt x="3525393" y="905309"/>
                  <a:pt x="3487091" y="920977"/>
                </a:cubicBezTo>
                <a:cubicBezTo>
                  <a:pt x="3213759" y="978430"/>
                  <a:pt x="3626369" y="973206"/>
                  <a:pt x="3579364" y="846116"/>
                </a:cubicBezTo>
                <a:close/>
                <a:moveTo>
                  <a:pt x="3116264" y="725987"/>
                </a:moveTo>
                <a:cubicBezTo>
                  <a:pt x="3077962" y="729469"/>
                  <a:pt x="3142378" y="785181"/>
                  <a:pt x="3140638" y="783441"/>
                </a:cubicBezTo>
                <a:cubicBezTo>
                  <a:pt x="3269470" y="908791"/>
                  <a:pt x="3241614" y="729469"/>
                  <a:pt x="3116264" y="725987"/>
                </a:cubicBezTo>
                <a:close/>
                <a:moveTo>
                  <a:pt x="3158047" y="511848"/>
                </a:moveTo>
                <a:cubicBezTo>
                  <a:pt x="3145860" y="544926"/>
                  <a:pt x="3191125" y="560595"/>
                  <a:pt x="3198089" y="584969"/>
                </a:cubicBezTo>
                <a:cubicBezTo>
                  <a:pt x="3250318" y="772995"/>
                  <a:pt x="3276434" y="524034"/>
                  <a:pt x="3158047" y="511848"/>
                </a:cubicBezTo>
                <a:close/>
                <a:moveTo>
                  <a:pt x="3272952" y="0"/>
                </a:moveTo>
                <a:cubicBezTo>
                  <a:pt x="3398302" y="31338"/>
                  <a:pt x="3269470" y="203694"/>
                  <a:pt x="3360001" y="191508"/>
                </a:cubicBezTo>
                <a:cubicBezTo>
                  <a:pt x="3579364" y="48748"/>
                  <a:pt x="3382633" y="238513"/>
                  <a:pt x="3351295" y="337750"/>
                </a:cubicBezTo>
                <a:cubicBezTo>
                  <a:pt x="3309511" y="576263"/>
                  <a:pt x="3420934" y="236773"/>
                  <a:pt x="3483609" y="325562"/>
                </a:cubicBezTo>
                <a:cubicBezTo>
                  <a:pt x="3574140" y="306412"/>
                  <a:pt x="3715160" y="235031"/>
                  <a:pt x="3572400" y="374310"/>
                </a:cubicBezTo>
                <a:cubicBezTo>
                  <a:pt x="3770871" y="430021"/>
                  <a:pt x="3532357" y="438727"/>
                  <a:pt x="3462717" y="447431"/>
                </a:cubicBezTo>
                <a:cubicBezTo>
                  <a:pt x="3596774" y="452655"/>
                  <a:pt x="3645521" y="584969"/>
                  <a:pt x="3473163" y="576263"/>
                </a:cubicBezTo>
                <a:cubicBezTo>
                  <a:pt x="3312993" y="428281"/>
                  <a:pt x="3293844" y="837410"/>
                  <a:pt x="3431380" y="811296"/>
                </a:cubicBezTo>
                <a:cubicBezTo>
                  <a:pt x="3549766" y="663312"/>
                  <a:pt x="3640297" y="539704"/>
                  <a:pt x="3826584" y="532740"/>
                </a:cubicBezTo>
                <a:cubicBezTo>
                  <a:pt x="3725606" y="625011"/>
                  <a:pt x="3955415" y="684204"/>
                  <a:pt x="3783057" y="746879"/>
                </a:cubicBezTo>
                <a:cubicBezTo>
                  <a:pt x="4018090" y="832188"/>
                  <a:pt x="3675117" y="863526"/>
                  <a:pt x="3696008" y="926201"/>
                </a:cubicBezTo>
                <a:cubicBezTo>
                  <a:pt x="3866624" y="948833"/>
                  <a:pt x="3786539" y="980170"/>
                  <a:pt x="3685563" y="1065479"/>
                </a:cubicBezTo>
                <a:cubicBezTo>
                  <a:pt x="3706454" y="1044588"/>
                  <a:pt x="3979789" y="1128155"/>
                  <a:pt x="4077284" y="1206498"/>
                </a:cubicBezTo>
                <a:cubicBezTo>
                  <a:pt x="4028536" y="1354482"/>
                  <a:pt x="3861402" y="1211722"/>
                  <a:pt x="3812655" y="1316180"/>
                </a:cubicBezTo>
                <a:cubicBezTo>
                  <a:pt x="3708196" y="1156010"/>
                  <a:pt x="3593292" y="1410193"/>
                  <a:pt x="3527135" y="1218685"/>
                </a:cubicBezTo>
                <a:cubicBezTo>
                  <a:pt x="3534099" y="1363186"/>
                  <a:pt x="3419194" y="1263951"/>
                  <a:pt x="3401784" y="1185606"/>
                </a:cubicBezTo>
                <a:cubicBezTo>
                  <a:pt x="3286880" y="1225649"/>
                  <a:pt x="3553248" y="1340554"/>
                  <a:pt x="3605478" y="1368409"/>
                </a:cubicBezTo>
                <a:cubicBezTo>
                  <a:pt x="3655967" y="1539025"/>
                  <a:pt x="3932783" y="1237835"/>
                  <a:pt x="4030276" y="1446753"/>
                </a:cubicBezTo>
                <a:cubicBezTo>
                  <a:pt x="4110361" y="1382337"/>
                  <a:pt x="4509046" y="1476350"/>
                  <a:pt x="4244417" y="1507688"/>
                </a:cubicBezTo>
                <a:cubicBezTo>
                  <a:pt x="4261827" y="1579067"/>
                  <a:pt x="4119067" y="1653930"/>
                  <a:pt x="4009385" y="1573845"/>
                </a:cubicBezTo>
                <a:cubicBezTo>
                  <a:pt x="4174778" y="1659152"/>
                  <a:pt x="4002421" y="1683526"/>
                  <a:pt x="3922336" y="1603441"/>
                </a:cubicBezTo>
                <a:cubicBezTo>
                  <a:pt x="3924078" y="1754907"/>
                  <a:pt x="3730828" y="1631296"/>
                  <a:pt x="3649003" y="1638260"/>
                </a:cubicBezTo>
                <a:cubicBezTo>
                  <a:pt x="3737792" y="1798430"/>
                  <a:pt x="3991975" y="1836732"/>
                  <a:pt x="4136477" y="1702678"/>
                </a:cubicBezTo>
                <a:cubicBezTo>
                  <a:pt x="4146923" y="1829768"/>
                  <a:pt x="4277495" y="1699195"/>
                  <a:pt x="4338431" y="1758389"/>
                </a:cubicBezTo>
                <a:cubicBezTo>
                  <a:pt x="4549088" y="1760129"/>
                  <a:pt x="4333206" y="1803654"/>
                  <a:pt x="4294905" y="1888961"/>
                </a:cubicBezTo>
                <a:cubicBezTo>
                  <a:pt x="4141699" y="1786245"/>
                  <a:pt x="4242676" y="1982974"/>
                  <a:pt x="4108622" y="1988198"/>
                </a:cubicBezTo>
                <a:cubicBezTo>
                  <a:pt x="4052910" y="2118771"/>
                  <a:pt x="3915372" y="1958600"/>
                  <a:pt x="3932783" y="2014312"/>
                </a:cubicBezTo>
                <a:cubicBezTo>
                  <a:pt x="3798727" y="1982974"/>
                  <a:pt x="3758685" y="2038685"/>
                  <a:pt x="3598514" y="1988198"/>
                </a:cubicBezTo>
                <a:cubicBezTo>
                  <a:pt x="3638557" y="2070023"/>
                  <a:pt x="4002421" y="2224971"/>
                  <a:pt x="4171296" y="2090915"/>
                </a:cubicBezTo>
                <a:cubicBezTo>
                  <a:pt x="4108622" y="2298092"/>
                  <a:pt x="4390660" y="2070023"/>
                  <a:pt x="4451593" y="2197115"/>
                </a:cubicBezTo>
                <a:cubicBezTo>
                  <a:pt x="4712740" y="2224862"/>
                  <a:pt x="4398548" y="2275561"/>
                  <a:pt x="4399855" y="2390813"/>
                </a:cubicBezTo>
                <a:lnTo>
                  <a:pt x="4400881" y="2396002"/>
                </a:lnTo>
                <a:lnTo>
                  <a:pt x="4450786" y="2382305"/>
                </a:lnTo>
                <a:cubicBezTo>
                  <a:pt x="4590517" y="2359437"/>
                  <a:pt x="4745743" y="2427657"/>
                  <a:pt x="4866474" y="2326637"/>
                </a:cubicBezTo>
                <a:cubicBezTo>
                  <a:pt x="4812972" y="2375914"/>
                  <a:pt x="4703152" y="2192880"/>
                  <a:pt x="4596148" y="2195696"/>
                </a:cubicBezTo>
                <a:cubicBezTo>
                  <a:pt x="4541238" y="2181617"/>
                  <a:pt x="4300480" y="2078837"/>
                  <a:pt x="4393404" y="2056311"/>
                </a:cubicBezTo>
                <a:cubicBezTo>
                  <a:pt x="4496183" y="2106997"/>
                  <a:pt x="4455353" y="1994360"/>
                  <a:pt x="4529974" y="2035190"/>
                </a:cubicBezTo>
                <a:cubicBezTo>
                  <a:pt x="4677809" y="2129523"/>
                  <a:pt x="4538422" y="1966201"/>
                  <a:pt x="4628531" y="1967609"/>
                </a:cubicBezTo>
                <a:cubicBezTo>
                  <a:pt x="4835500" y="1999992"/>
                  <a:pt x="4672178" y="1897211"/>
                  <a:pt x="4572212" y="1869052"/>
                </a:cubicBezTo>
                <a:cubicBezTo>
                  <a:pt x="4580660" y="1854973"/>
                  <a:pt x="4479288" y="1784575"/>
                  <a:pt x="4567990" y="1783168"/>
                </a:cubicBezTo>
                <a:cubicBezTo>
                  <a:pt x="4631346" y="1711362"/>
                  <a:pt x="4873513" y="1832446"/>
                  <a:pt x="4784813" y="1739521"/>
                </a:cubicBezTo>
                <a:cubicBezTo>
                  <a:pt x="4917160" y="1778944"/>
                  <a:pt x="5094563" y="1777536"/>
                  <a:pt x="5187487" y="1636742"/>
                </a:cubicBezTo>
                <a:cubicBezTo>
                  <a:pt x="5173407" y="1593094"/>
                  <a:pt x="4914346" y="1778944"/>
                  <a:pt x="4843947" y="1694467"/>
                </a:cubicBezTo>
                <a:cubicBezTo>
                  <a:pt x="5021350" y="1536776"/>
                  <a:pt x="4745391" y="1770496"/>
                  <a:pt x="4717232" y="1635333"/>
                </a:cubicBezTo>
                <a:cubicBezTo>
                  <a:pt x="4883370" y="1526922"/>
                  <a:pt x="4507447" y="1708546"/>
                  <a:pt x="4670769" y="1577608"/>
                </a:cubicBezTo>
                <a:cubicBezTo>
                  <a:pt x="4620083" y="1587463"/>
                  <a:pt x="4373693" y="1522697"/>
                  <a:pt x="4572212" y="1507210"/>
                </a:cubicBezTo>
                <a:cubicBezTo>
                  <a:pt x="4638387" y="1394574"/>
                  <a:pt x="4777773" y="1536776"/>
                  <a:pt x="4869290" y="1532553"/>
                </a:cubicBezTo>
                <a:cubicBezTo>
                  <a:pt x="4793261" y="1408654"/>
                  <a:pt x="5232541" y="1671940"/>
                  <a:pt x="5187487" y="1472011"/>
                </a:cubicBezTo>
                <a:cubicBezTo>
                  <a:pt x="5098785" y="1529737"/>
                  <a:pt x="5103010" y="1457931"/>
                  <a:pt x="5011492" y="1466379"/>
                </a:cubicBezTo>
                <a:cubicBezTo>
                  <a:pt x="5059362" y="1383311"/>
                  <a:pt x="4912936" y="1439629"/>
                  <a:pt x="4843947" y="1415693"/>
                </a:cubicBezTo>
                <a:cubicBezTo>
                  <a:pt x="4697521" y="1365007"/>
                  <a:pt x="5019940" y="1352336"/>
                  <a:pt x="4827052" y="1284754"/>
                </a:cubicBezTo>
                <a:cubicBezTo>
                  <a:pt x="4707375" y="1225621"/>
                  <a:pt x="4936872" y="1241107"/>
                  <a:pt x="4798893" y="1181973"/>
                </a:cubicBezTo>
                <a:cubicBezTo>
                  <a:pt x="4801709" y="1132696"/>
                  <a:pt x="5126944" y="1297425"/>
                  <a:pt x="4984742" y="1103128"/>
                </a:cubicBezTo>
                <a:cubicBezTo>
                  <a:pt x="5073442" y="1145367"/>
                  <a:pt x="5111457" y="1063706"/>
                  <a:pt x="4996006" y="1063706"/>
                </a:cubicBezTo>
                <a:cubicBezTo>
                  <a:pt x="5056547" y="1039771"/>
                  <a:pt x="4870697" y="846881"/>
                  <a:pt x="5019940" y="904608"/>
                </a:cubicBezTo>
                <a:cubicBezTo>
                  <a:pt x="5063587" y="876449"/>
                  <a:pt x="5115680" y="872225"/>
                  <a:pt x="5131169" y="970781"/>
                </a:cubicBezTo>
                <a:cubicBezTo>
                  <a:pt x="5255069" y="1083417"/>
                  <a:pt x="5074852" y="773668"/>
                  <a:pt x="5093153" y="773668"/>
                </a:cubicBezTo>
                <a:cubicBezTo>
                  <a:pt x="5225500" y="914463"/>
                  <a:pt x="5174815" y="710311"/>
                  <a:pt x="5190302" y="628650"/>
                </a:cubicBezTo>
                <a:cubicBezTo>
                  <a:pt x="5291675" y="653993"/>
                  <a:pt x="5187487" y="793379"/>
                  <a:pt x="5260700" y="783525"/>
                </a:cubicBezTo>
                <a:cubicBezTo>
                  <a:pt x="5438101" y="668073"/>
                  <a:pt x="5279002" y="821538"/>
                  <a:pt x="5253659" y="901792"/>
                </a:cubicBezTo>
                <a:cubicBezTo>
                  <a:pt x="5219869" y="1094681"/>
                  <a:pt x="5309977" y="820131"/>
                  <a:pt x="5360663" y="891936"/>
                </a:cubicBezTo>
                <a:cubicBezTo>
                  <a:pt x="5433877" y="876449"/>
                  <a:pt x="5547921" y="818722"/>
                  <a:pt x="5432470" y="931358"/>
                </a:cubicBezTo>
                <a:cubicBezTo>
                  <a:pt x="5592976" y="976413"/>
                  <a:pt x="5400086" y="983453"/>
                  <a:pt x="5343768" y="990492"/>
                </a:cubicBezTo>
                <a:cubicBezTo>
                  <a:pt x="5452181" y="994717"/>
                  <a:pt x="5491603" y="1101721"/>
                  <a:pt x="5352216" y="1094681"/>
                </a:cubicBezTo>
                <a:cubicBezTo>
                  <a:pt x="5222684" y="975006"/>
                  <a:pt x="5207198" y="1305873"/>
                  <a:pt x="5318425" y="1284754"/>
                </a:cubicBezTo>
                <a:cubicBezTo>
                  <a:pt x="5414165" y="1165078"/>
                  <a:pt x="5487379" y="1065114"/>
                  <a:pt x="5638030" y="1059482"/>
                </a:cubicBezTo>
                <a:cubicBezTo>
                  <a:pt x="5556370" y="1134103"/>
                  <a:pt x="5742218" y="1181973"/>
                  <a:pt x="5602831" y="1232660"/>
                </a:cubicBezTo>
                <a:cubicBezTo>
                  <a:pt x="5792904" y="1301650"/>
                  <a:pt x="5515538" y="1326993"/>
                  <a:pt x="5532433" y="1377679"/>
                </a:cubicBezTo>
                <a:cubicBezTo>
                  <a:pt x="5670412" y="1395981"/>
                  <a:pt x="5605646" y="1421325"/>
                  <a:pt x="5523985" y="1490315"/>
                </a:cubicBezTo>
                <a:cubicBezTo>
                  <a:pt x="5540881" y="1473419"/>
                  <a:pt x="5761929" y="1541001"/>
                  <a:pt x="5840774" y="1604358"/>
                </a:cubicBezTo>
                <a:cubicBezTo>
                  <a:pt x="5801352" y="1724034"/>
                  <a:pt x="5666189" y="1608582"/>
                  <a:pt x="5626766" y="1693059"/>
                </a:cubicBezTo>
                <a:cubicBezTo>
                  <a:pt x="5542290" y="1563528"/>
                  <a:pt x="5449366" y="1769089"/>
                  <a:pt x="5395864" y="1614214"/>
                </a:cubicBezTo>
                <a:cubicBezTo>
                  <a:pt x="5401495" y="1731073"/>
                  <a:pt x="5308571" y="1650821"/>
                  <a:pt x="5294491" y="1587463"/>
                </a:cubicBezTo>
                <a:cubicBezTo>
                  <a:pt x="5201567" y="1619846"/>
                  <a:pt x="5416981" y="1712771"/>
                  <a:pt x="5459220" y="1735298"/>
                </a:cubicBezTo>
                <a:cubicBezTo>
                  <a:pt x="5500051" y="1873277"/>
                  <a:pt x="5723914" y="1629701"/>
                  <a:pt x="5802759" y="1798655"/>
                </a:cubicBezTo>
                <a:cubicBezTo>
                  <a:pt x="5867525" y="1746562"/>
                  <a:pt x="6189946" y="1822591"/>
                  <a:pt x="5975937" y="1847934"/>
                </a:cubicBezTo>
                <a:cubicBezTo>
                  <a:pt x="5990017" y="1905659"/>
                  <a:pt x="5874565" y="1966201"/>
                  <a:pt x="5785864" y="1901436"/>
                </a:cubicBezTo>
                <a:cubicBezTo>
                  <a:pt x="5919620" y="1970425"/>
                  <a:pt x="5780232" y="1990136"/>
                  <a:pt x="5715466" y="1925370"/>
                </a:cubicBezTo>
                <a:cubicBezTo>
                  <a:pt x="5716875" y="2047862"/>
                  <a:pt x="5560592" y="1947897"/>
                  <a:pt x="5494419" y="1953529"/>
                </a:cubicBezTo>
                <a:cubicBezTo>
                  <a:pt x="5566224" y="2083061"/>
                  <a:pt x="5771784" y="2114035"/>
                  <a:pt x="5888645" y="2005624"/>
                </a:cubicBezTo>
                <a:cubicBezTo>
                  <a:pt x="5897092" y="2108403"/>
                  <a:pt x="6002688" y="2002808"/>
                  <a:pt x="6051967" y="2050678"/>
                </a:cubicBezTo>
                <a:cubicBezTo>
                  <a:pt x="6222328" y="2052086"/>
                  <a:pt x="6047742" y="2087285"/>
                  <a:pt x="6016767" y="2156274"/>
                </a:cubicBezTo>
                <a:cubicBezTo>
                  <a:pt x="5892868" y="2073206"/>
                  <a:pt x="5974529" y="2232303"/>
                  <a:pt x="5866118" y="2236528"/>
                </a:cubicBezTo>
                <a:cubicBezTo>
                  <a:pt x="5821063" y="2342123"/>
                  <a:pt x="5709835" y="2212592"/>
                  <a:pt x="5723914" y="2257646"/>
                </a:cubicBezTo>
                <a:cubicBezTo>
                  <a:pt x="5615503" y="2232303"/>
                  <a:pt x="5583120" y="2277357"/>
                  <a:pt x="5453588" y="2236528"/>
                </a:cubicBezTo>
                <a:cubicBezTo>
                  <a:pt x="5485972" y="2302701"/>
                  <a:pt x="5780232" y="2428009"/>
                  <a:pt x="5916804" y="2319596"/>
                </a:cubicBezTo>
                <a:cubicBezTo>
                  <a:pt x="5866118" y="2487142"/>
                  <a:pt x="6094205" y="2302701"/>
                  <a:pt x="6143483" y="2405481"/>
                </a:cubicBezTo>
                <a:cubicBezTo>
                  <a:pt x="6368754" y="2429416"/>
                  <a:pt x="6064637" y="2474470"/>
                  <a:pt x="6105469" y="2581474"/>
                </a:cubicBezTo>
                <a:cubicBezTo>
                  <a:pt x="5959042" y="2625121"/>
                  <a:pt x="5842182" y="2629345"/>
                  <a:pt x="5683084" y="2629345"/>
                </a:cubicBezTo>
                <a:cubicBezTo>
                  <a:pt x="5616911" y="2675808"/>
                  <a:pt x="5961858" y="2805339"/>
                  <a:pt x="6035071" y="2670176"/>
                </a:cubicBezTo>
                <a:cubicBezTo>
                  <a:pt x="6061822" y="2718046"/>
                  <a:pt x="6157562" y="2678624"/>
                  <a:pt x="6063230" y="2740573"/>
                </a:cubicBezTo>
                <a:cubicBezTo>
                  <a:pt x="6137851" y="2754653"/>
                  <a:pt x="6226552" y="2696926"/>
                  <a:pt x="6296950" y="2775771"/>
                </a:cubicBezTo>
                <a:cubicBezTo>
                  <a:pt x="6329332" y="2844761"/>
                  <a:pt x="6129403" y="2953173"/>
                  <a:pt x="6033663" y="2919382"/>
                </a:cubicBezTo>
                <a:cubicBezTo>
                  <a:pt x="6170234" y="2994004"/>
                  <a:pt x="5990017" y="3029202"/>
                  <a:pt x="5912579" y="3002452"/>
                </a:cubicBezTo>
                <a:cubicBezTo>
                  <a:pt x="5843590" y="3081297"/>
                  <a:pt x="6140667" y="3075665"/>
                  <a:pt x="6223736" y="3060177"/>
                </a:cubicBezTo>
                <a:cubicBezTo>
                  <a:pt x="6334964" y="2988372"/>
                  <a:pt x="6292725" y="3137615"/>
                  <a:pt x="6211064" y="3120719"/>
                </a:cubicBezTo>
                <a:cubicBezTo>
                  <a:pt x="6285686" y="3182669"/>
                  <a:pt x="6187130" y="3205196"/>
                  <a:pt x="6140667" y="3174221"/>
                </a:cubicBezTo>
                <a:cubicBezTo>
                  <a:pt x="6209657" y="3299528"/>
                  <a:pt x="6375795" y="3200972"/>
                  <a:pt x="6482799" y="3186892"/>
                </a:cubicBezTo>
                <a:cubicBezTo>
                  <a:pt x="6477167" y="3385414"/>
                  <a:pt x="6308213" y="3410757"/>
                  <a:pt x="6153339" y="3381189"/>
                </a:cubicBezTo>
                <a:cubicBezTo>
                  <a:pt x="6160378" y="3519168"/>
                  <a:pt x="6453231" y="3414980"/>
                  <a:pt x="6560235" y="3478338"/>
                </a:cubicBezTo>
                <a:cubicBezTo>
                  <a:pt x="6771427" y="3400900"/>
                  <a:pt x="6603882" y="3567038"/>
                  <a:pt x="6502510" y="3575486"/>
                </a:cubicBezTo>
                <a:cubicBezTo>
                  <a:pt x="6617962" y="3598013"/>
                  <a:pt x="6515181" y="3623356"/>
                  <a:pt x="6460272" y="3614909"/>
                </a:cubicBezTo>
                <a:cubicBezTo>
                  <a:pt x="6557419" y="3716281"/>
                  <a:pt x="6332148" y="3590974"/>
                  <a:pt x="6299766" y="3665595"/>
                </a:cubicBezTo>
                <a:cubicBezTo>
                  <a:pt x="6427888" y="3737401"/>
                  <a:pt x="6610921" y="3754296"/>
                  <a:pt x="6764388" y="3758519"/>
                </a:cubicBezTo>
                <a:cubicBezTo>
                  <a:pt x="6924895" y="3738808"/>
                  <a:pt x="6820706" y="3762744"/>
                  <a:pt x="6736229" y="3809205"/>
                </a:cubicBezTo>
                <a:cubicBezTo>
                  <a:pt x="6896736" y="3959857"/>
                  <a:pt x="6519405" y="3889459"/>
                  <a:pt x="6482799" y="4004911"/>
                </a:cubicBezTo>
                <a:cubicBezTo>
                  <a:pt x="6318068" y="4003502"/>
                  <a:pt x="6261750" y="4034477"/>
                  <a:pt x="6085757" y="3992239"/>
                </a:cubicBezTo>
                <a:cubicBezTo>
                  <a:pt x="5947778" y="3954225"/>
                  <a:pt x="5932290" y="4030254"/>
                  <a:pt x="6077310" y="4059820"/>
                </a:cubicBezTo>
                <a:cubicBezTo>
                  <a:pt x="6308213" y="4140074"/>
                  <a:pt x="6508142" y="4125995"/>
                  <a:pt x="6733414" y="4147113"/>
                </a:cubicBezTo>
                <a:cubicBezTo>
                  <a:pt x="6858720" y="4128811"/>
                  <a:pt x="6663016" y="4200615"/>
                  <a:pt x="6744677" y="4190760"/>
                </a:cubicBezTo>
                <a:cubicBezTo>
                  <a:pt x="6988251" y="4238631"/>
                  <a:pt x="6619369" y="4220326"/>
                  <a:pt x="6653160" y="4238631"/>
                </a:cubicBezTo>
                <a:cubicBezTo>
                  <a:pt x="6943197" y="4351266"/>
                  <a:pt x="6305397" y="4206247"/>
                  <a:pt x="6484206" y="4411807"/>
                </a:cubicBezTo>
                <a:cubicBezTo>
                  <a:pt x="6351859" y="4272421"/>
                  <a:pt x="6274422" y="4482205"/>
                  <a:pt x="6140667" y="4365346"/>
                </a:cubicBezTo>
                <a:cubicBezTo>
                  <a:pt x="6182905" y="4473757"/>
                  <a:pt x="6046335" y="4362530"/>
                  <a:pt x="6001281" y="4370978"/>
                </a:cubicBezTo>
                <a:cubicBezTo>
                  <a:pt x="6006912" y="4417439"/>
                  <a:pt x="6305397" y="4546971"/>
                  <a:pt x="6437744" y="4537116"/>
                </a:cubicBezTo>
                <a:cubicBezTo>
                  <a:pt x="6513774" y="4580761"/>
                  <a:pt x="6757348" y="4408992"/>
                  <a:pt x="6660200" y="4528668"/>
                </a:cubicBezTo>
                <a:cubicBezTo>
                  <a:pt x="6717925" y="4527259"/>
                  <a:pt x="6938974" y="4492061"/>
                  <a:pt x="6755941" y="4565275"/>
                </a:cubicBezTo>
                <a:cubicBezTo>
                  <a:pt x="6572907" y="4570906"/>
                  <a:pt x="6702439" y="4618777"/>
                  <a:pt x="6798179" y="4625816"/>
                </a:cubicBezTo>
                <a:cubicBezTo>
                  <a:pt x="6747493" y="4644120"/>
                  <a:pt x="6664423" y="4642711"/>
                  <a:pt x="6791139" y="4694806"/>
                </a:cubicBezTo>
                <a:cubicBezTo>
                  <a:pt x="6685543" y="4661015"/>
                  <a:pt x="6688359" y="4734228"/>
                  <a:pt x="6609514" y="4742676"/>
                </a:cubicBezTo>
                <a:cubicBezTo>
                  <a:pt x="6736229" y="4742676"/>
                  <a:pt x="6639080" y="4815889"/>
                  <a:pt x="6571499" y="4784915"/>
                </a:cubicBezTo>
                <a:cubicBezTo>
                  <a:pt x="6671464" y="4835601"/>
                  <a:pt x="6536301" y="4811665"/>
                  <a:pt x="6512365" y="4835601"/>
                </a:cubicBezTo>
                <a:cubicBezTo>
                  <a:pt x="6399729" y="4865167"/>
                  <a:pt x="6571499" y="4915853"/>
                  <a:pt x="6667239" y="4924301"/>
                </a:cubicBezTo>
                <a:cubicBezTo>
                  <a:pt x="6798179" y="4904590"/>
                  <a:pt x="6861536" y="4979212"/>
                  <a:pt x="6691175" y="4974987"/>
                </a:cubicBezTo>
                <a:cubicBezTo>
                  <a:pt x="6791139" y="5052425"/>
                  <a:pt x="6603882" y="4967948"/>
                  <a:pt x="6578539" y="4970764"/>
                </a:cubicBezTo>
                <a:cubicBezTo>
                  <a:pt x="6663016" y="5029898"/>
                  <a:pt x="6579946" y="4993291"/>
                  <a:pt x="6586987" y="5066504"/>
                </a:cubicBezTo>
                <a:cubicBezTo>
                  <a:pt x="6553196" y="5043977"/>
                  <a:pt x="6433520" y="5081991"/>
                  <a:pt x="6371570" y="5046793"/>
                </a:cubicBezTo>
                <a:cubicBezTo>
                  <a:pt x="6285686" y="4914446"/>
                  <a:pt x="6353268" y="5156613"/>
                  <a:pt x="6270198" y="5097479"/>
                </a:cubicBezTo>
                <a:cubicBezTo>
                  <a:pt x="6237816" y="5114375"/>
                  <a:pt x="6143483" y="5110150"/>
                  <a:pt x="6095612" y="5056648"/>
                </a:cubicBezTo>
                <a:cubicBezTo>
                  <a:pt x="6047742" y="5067912"/>
                  <a:pt x="5942147" y="4996107"/>
                  <a:pt x="5957633" y="5091848"/>
                </a:cubicBezTo>
                <a:cubicBezTo>
                  <a:pt x="5846406" y="5112966"/>
                  <a:pt x="5647885" y="5152389"/>
                  <a:pt x="5549329" y="5048200"/>
                </a:cubicBezTo>
                <a:cubicBezTo>
                  <a:pt x="5509907" y="5045384"/>
                  <a:pt x="5376316" y="4789210"/>
                  <a:pt x="5419216" y="5037184"/>
                </a:cubicBezTo>
                <a:cubicBezTo>
                  <a:pt x="5405435" y="5090251"/>
                  <a:pt x="5433637" y="5220612"/>
                  <a:pt x="5443538" y="5420527"/>
                </a:cubicBezTo>
                <a:cubicBezTo>
                  <a:pt x="5476547" y="5566524"/>
                  <a:pt x="5452941" y="5652539"/>
                  <a:pt x="5316855" y="5635849"/>
                </a:cubicBezTo>
                <a:cubicBezTo>
                  <a:pt x="5141790" y="5647943"/>
                  <a:pt x="5148706" y="5638788"/>
                  <a:pt x="5155938" y="5481815"/>
                </a:cubicBezTo>
                <a:lnTo>
                  <a:pt x="5158239" y="5413630"/>
                </a:lnTo>
                <a:lnTo>
                  <a:pt x="5147349" y="5413910"/>
                </a:lnTo>
                <a:cubicBezTo>
                  <a:pt x="5106936" y="5406991"/>
                  <a:pt x="5009142" y="5367002"/>
                  <a:pt x="4989556" y="5369179"/>
                </a:cubicBezTo>
                <a:cubicBezTo>
                  <a:pt x="5094015" y="5442300"/>
                  <a:pt x="4991296" y="5397034"/>
                  <a:pt x="5000002" y="5487565"/>
                </a:cubicBezTo>
                <a:cubicBezTo>
                  <a:pt x="4958218" y="5459710"/>
                  <a:pt x="4810235" y="5506715"/>
                  <a:pt x="4733631" y="5463192"/>
                </a:cubicBezTo>
                <a:cubicBezTo>
                  <a:pt x="4627433" y="5299540"/>
                  <a:pt x="4711000" y="5598988"/>
                  <a:pt x="4608281" y="5525867"/>
                </a:cubicBezTo>
                <a:cubicBezTo>
                  <a:pt x="4568239" y="5546759"/>
                  <a:pt x="4451593" y="5541535"/>
                  <a:pt x="4392400" y="5475378"/>
                </a:cubicBezTo>
                <a:cubicBezTo>
                  <a:pt x="4333206" y="5489305"/>
                  <a:pt x="4202634" y="5400516"/>
                  <a:pt x="4221784" y="5518903"/>
                </a:cubicBezTo>
                <a:cubicBezTo>
                  <a:pt x="4084248" y="5545017"/>
                  <a:pt x="3838769" y="5593764"/>
                  <a:pt x="3716900" y="5464932"/>
                </a:cubicBezTo>
                <a:cubicBezTo>
                  <a:pt x="3668153" y="5461450"/>
                  <a:pt x="3502964" y="5144681"/>
                  <a:pt x="3556012" y="5451309"/>
                </a:cubicBezTo>
                <a:cubicBezTo>
                  <a:pt x="3538971" y="5516929"/>
                  <a:pt x="3573844" y="5678124"/>
                  <a:pt x="3586087" y="5925327"/>
                </a:cubicBezTo>
                <a:cubicBezTo>
                  <a:pt x="3626903" y="6105857"/>
                  <a:pt x="3597713" y="6212218"/>
                  <a:pt x="3429439" y="6191581"/>
                </a:cubicBezTo>
                <a:cubicBezTo>
                  <a:pt x="3182039" y="6208670"/>
                  <a:pt x="3228553" y="6191443"/>
                  <a:pt x="3233660" y="5906278"/>
                </a:cubicBezTo>
                <a:cubicBezTo>
                  <a:pt x="3238767" y="5735413"/>
                  <a:pt x="3311855" y="5413344"/>
                  <a:pt x="3288620" y="5337841"/>
                </a:cubicBezTo>
                <a:cubicBezTo>
                  <a:pt x="3224204" y="5127182"/>
                  <a:pt x="3124968" y="5473637"/>
                  <a:pt x="3046625" y="5386589"/>
                </a:cubicBezTo>
                <a:cubicBezTo>
                  <a:pt x="2935202" y="5491047"/>
                  <a:pt x="2804628" y="5522385"/>
                  <a:pt x="2640976" y="5576354"/>
                </a:cubicBezTo>
                <a:cubicBezTo>
                  <a:pt x="2658386" y="5384847"/>
                  <a:pt x="2454692" y="5661663"/>
                  <a:pt x="2473842" y="5524125"/>
                </a:cubicBezTo>
                <a:cubicBezTo>
                  <a:pt x="2462418" y="5504539"/>
                  <a:pt x="2135780" y="5611957"/>
                  <a:pt x="2183935" y="5467663"/>
                </a:cubicBezTo>
                <a:lnTo>
                  <a:pt x="2184849" y="5465670"/>
                </a:lnTo>
                <a:lnTo>
                  <a:pt x="2150410" y="5472083"/>
                </a:lnTo>
                <a:cubicBezTo>
                  <a:pt x="2034603" y="5492699"/>
                  <a:pt x="1869045" y="5511807"/>
                  <a:pt x="1781333" y="5419083"/>
                </a:cubicBezTo>
                <a:cubicBezTo>
                  <a:pt x="1741236" y="5416219"/>
                  <a:pt x="1605361" y="5155663"/>
                  <a:pt x="1648995" y="5407878"/>
                </a:cubicBezTo>
                <a:cubicBezTo>
                  <a:pt x="1634979" y="5461853"/>
                  <a:pt x="1663663" y="5594444"/>
                  <a:pt x="1673733" y="5797780"/>
                </a:cubicBezTo>
                <a:cubicBezTo>
                  <a:pt x="1707306" y="5946274"/>
                  <a:pt x="1683296" y="6033761"/>
                  <a:pt x="1544883" y="6016786"/>
                </a:cubicBezTo>
                <a:cubicBezTo>
                  <a:pt x="1341385" y="6030843"/>
                  <a:pt x="1379645" y="6016673"/>
                  <a:pt x="1383845" y="5782111"/>
                </a:cubicBezTo>
                <a:cubicBezTo>
                  <a:pt x="1388046" y="5641567"/>
                  <a:pt x="1448164" y="5376650"/>
                  <a:pt x="1429052" y="5314546"/>
                </a:cubicBezTo>
                <a:cubicBezTo>
                  <a:pt x="1376068" y="5141268"/>
                  <a:pt x="1294441" y="5426244"/>
                  <a:pt x="1230000" y="5354642"/>
                </a:cubicBezTo>
                <a:cubicBezTo>
                  <a:pt x="1138350" y="5440565"/>
                  <a:pt x="1030947" y="5466341"/>
                  <a:pt x="896336" y="5510734"/>
                </a:cubicBezTo>
                <a:cubicBezTo>
                  <a:pt x="910656" y="5353210"/>
                  <a:pt x="743109" y="5580904"/>
                  <a:pt x="758860" y="5467773"/>
                </a:cubicBezTo>
                <a:cubicBezTo>
                  <a:pt x="748837" y="5450588"/>
                  <a:pt x="443813" y="5552263"/>
                  <a:pt x="532599" y="5394739"/>
                </a:cubicBezTo>
                <a:cubicBezTo>
                  <a:pt x="462430" y="5443429"/>
                  <a:pt x="304906" y="5434836"/>
                  <a:pt x="442381" y="5357507"/>
                </a:cubicBezTo>
                <a:cubicBezTo>
                  <a:pt x="241896" y="5394739"/>
                  <a:pt x="402284" y="5288769"/>
                  <a:pt x="505391" y="5294497"/>
                </a:cubicBezTo>
                <a:cubicBezTo>
                  <a:pt x="410877" y="5280177"/>
                  <a:pt x="304906" y="5310249"/>
                  <a:pt x="223279" y="5277313"/>
                </a:cubicBezTo>
                <a:cubicBezTo>
                  <a:pt x="130198" y="5337458"/>
                  <a:pt x="188910" y="5235783"/>
                  <a:pt x="123037" y="5265856"/>
                </a:cubicBezTo>
                <a:cubicBezTo>
                  <a:pt x="121605" y="5217167"/>
                  <a:pt x="170295" y="5172773"/>
                  <a:pt x="58596" y="5221462"/>
                </a:cubicBezTo>
                <a:cubicBezTo>
                  <a:pt x="-136162" y="5247239"/>
                  <a:pt x="231871" y="5124084"/>
                  <a:pt x="57163" y="5132676"/>
                </a:cubicBezTo>
                <a:cubicBezTo>
                  <a:pt x="130198" y="5082556"/>
                  <a:pt x="236168" y="5042459"/>
                  <a:pt x="372211" y="5061074"/>
                </a:cubicBezTo>
                <a:cubicBezTo>
                  <a:pt x="439517" y="5128381"/>
                  <a:pt x="697284" y="4965129"/>
                  <a:pt x="528303" y="5022410"/>
                </a:cubicBezTo>
                <a:cubicBezTo>
                  <a:pt x="571264" y="4899255"/>
                  <a:pt x="468158" y="5022410"/>
                  <a:pt x="383667" y="5056779"/>
                </a:cubicBezTo>
                <a:cubicBezTo>
                  <a:pt x="436653" y="4973721"/>
                  <a:pt x="360755" y="4972288"/>
                  <a:pt x="312065" y="5013818"/>
                </a:cubicBezTo>
                <a:cubicBezTo>
                  <a:pt x="284857" y="4989473"/>
                  <a:pt x="240464" y="4933624"/>
                  <a:pt x="155974" y="4962265"/>
                </a:cubicBezTo>
                <a:cubicBezTo>
                  <a:pt x="264809" y="4874910"/>
                  <a:pt x="140221" y="4896391"/>
                  <a:pt x="77212" y="4912143"/>
                </a:cubicBezTo>
                <a:cubicBezTo>
                  <a:pt x="-108953" y="4870614"/>
                  <a:pt x="259081" y="4864886"/>
                  <a:pt x="104421" y="4806172"/>
                </a:cubicBezTo>
                <a:cubicBezTo>
                  <a:pt x="150246" y="4781828"/>
                  <a:pt x="549783" y="4811900"/>
                  <a:pt x="442381" y="4760347"/>
                </a:cubicBezTo>
                <a:cubicBezTo>
                  <a:pt x="416605" y="4714522"/>
                  <a:pt x="337842" y="4771803"/>
                  <a:pt x="292017" y="4701634"/>
                </a:cubicBezTo>
                <a:cubicBezTo>
                  <a:pt x="137357" y="4741731"/>
                  <a:pt x="376508" y="4605687"/>
                  <a:pt x="249056" y="4640056"/>
                </a:cubicBezTo>
                <a:cubicBezTo>
                  <a:pt x="87237" y="4632897"/>
                  <a:pt x="210392" y="4582775"/>
                  <a:pt x="294881" y="4588503"/>
                </a:cubicBezTo>
                <a:cubicBezTo>
                  <a:pt x="472453" y="4502581"/>
                  <a:pt x="163134" y="4535518"/>
                  <a:pt x="115877" y="4451027"/>
                </a:cubicBezTo>
                <a:cubicBezTo>
                  <a:pt x="177454" y="4369402"/>
                  <a:pt x="158838" y="4356513"/>
                  <a:pt x="57163" y="4356513"/>
                </a:cubicBezTo>
                <a:cubicBezTo>
                  <a:pt x="-108953" y="4273455"/>
                  <a:pt x="299178" y="4365105"/>
                  <a:pt x="148813" y="4296368"/>
                </a:cubicBezTo>
                <a:cubicBezTo>
                  <a:pt x="204664" y="4266296"/>
                  <a:pt x="310634" y="4269160"/>
                  <a:pt x="395123" y="4263431"/>
                </a:cubicBezTo>
                <a:cubicBezTo>
                  <a:pt x="476750" y="4322144"/>
                  <a:pt x="854807" y="4209014"/>
                  <a:pt x="711604" y="4181805"/>
                </a:cubicBezTo>
                <a:cubicBezTo>
                  <a:pt x="576993" y="4213309"/>
                  <a:pt x="754565" y="4082995"/>
                  <a:pt x="621385" y="4147436"/>
                </a:cubicBezTo>
                <a:cubicBezTo>
                  <a:pt x="562672" y="4075834"/>
                  <a:pt x="410877" y="4143140"/>
                  <a:pt x="383667" y="4058650"/>
                </a:cubicBezTo>
                <a:cubicBezTo>
                  <a:pt x="207528" y="4022850"/>
                  <a:pt x="489638" y="4011393"/>
                  <a:pt x="345003" y="3994209"/>
                </a:cubicBezTo>
                <a:cubicBezTo>
                  <a:pt x="165998" y="3948384"/>
                  <a:pt x="303473" y="3922607"/>
                  <a:pt x="403716" y="3956976"/>
                </a:cubicBezTo>
                <a:cubicBezTo>
                  <a:pt x="558375" y="3952679"/>
                  <a:pt x="724491" y="3969863"/>
                  <a:pt x="894904" y="3926902"/>
                </a:cubicBezTo>
                <a:cubicBezTo>
                  <a:pt x="1055292" y="3892534"/>
                  <a:pt x="914953" y="3835252"/>
                  <a:pt x="821870" y="3849573"/>
                </a:cubicBezTo>
                <a:cubicBezTo>
                  <a:pt x="804685" y="3762219"/>
                  <a:pt x="694419" y="3893966"/>
                  <a:pt x="700147" y="3795155"/>
                </a:cubicBezTo>
                <a:cubicBezTo>
                  <a:pt x="628546" y="3813772"/>
                  <a:pt x="585585" y="3775107"/>
                  <a:pt x="493935" y="3790860"/>
                </a:cubicBezTo>
                <a:cubicBezTo>
                  <a:pt x="532599" y="3709233"/>
                  <a:pt x="253353" y="3785132"/>
                  <a:pt x="312065" y="3713530"/>
                </a:cubicBezTo>
                <a:cubicBezTo>
                  <a:pt x="446677" y="3650520"/>
                  <a:pt x="204664" y="3661977"/>
                  <a:pt x="316362" y="3611855"/>
                </a:cubicBezTo>
                <a:cubicBezTo>
                  <a:pt x="506822" y="3570326"/>
                  <a:pt x="710171" y="3611855"/>
                  <a:pt x="897768" y="3558870"/>
                </a:cubicBezTo>
                <a:cubicBezTo>
                  <a:pt x="670074" y="3472948"/>
                  <a:pt x="1026651" y="3484404"/>
                  <a:pt x="1093956" y="3412802"/>
                </a:cubicBezTo>
                <a:cubicBezTo>
                  <a:pt x="1030947" y="3338337"/>
                  <a:pt x="987986" y="3448603"/>
                  <a:pt x="932137" y="3418531"/>
                </a:cubicBezTo>
                <a:cubicBezTo>
                  <a:pt x="864831" y="3399913"/>
                  <a:pt x="894904" y="3422826"/>
                  <a:pt x="817574" y="3451467"/>
                </a:cubicBezTo>
                <a:cubicBezTo>
                  <a:pt x="668643" y="3428554"/>
                  <a:pt x="538327" y="3415667"/>
                  <a:pt x="419469" y="3301104"/>
                </a:cubicBezTo>
                <a:cubicBezTo>
                  <a:pt x="501094" y="3225205"/>
                  <a:pt x="774613" y="3215182"/>
                  <a:pt x="917817" y="3149308"/>
                </a:cubicBezTo>
                <a:cubicBezTo>
                  <a:pt x="860535" y="3061953"/>
                  <a:pt x="996578" y="3073409"/>
                  <a:pt x="947889" y="3037609"/>
                </a:cubicBezTo>
                <a:cubicBezTo>
                  <a:pt x="803254" y="3155036"/>
                  <a:pt x="678666" y="3049066"/>
                  <a:pt x="539760" y="2966008"/>
                </a:cubicBezTo>
                <a:cubicBezTo>
                  <a:pt x="506822" y="2875789"/>
                  <a:pt x="1013762" y="2983192"/>
                  <a:pt x="787501" y="2882949"/>
                </a:cubicBezTo>
                <a:cubicBezTo>
                  <a:pt x="767452" y="2874357"/>
                  <a:pt x="539760" y="2774115"/>
                  <a:pt x="604200" y="2723993"/>
                </a:cubicBezTo>
                <a:cubicBezTo>
                  <a:pt x="760293" y="2660983"/>
                  <a:pt x="946458" y="2768387"/>
                  <a:pt x="1086797" y="2650960"/>
                </a:cubicBezTo>
                <a:cubicBezTo>
                  <a:pt x="1032380" y="2701080"/>
                  <a:pt x="920681" y="2514916"/>
                  <a:pt x="811846" y="2517780"/>
                </a:cubicBezTo>
                <a:cubicBezTo>
                  <a:pt x="755996" y="2503459"/>
                  <a:pt x="511119" y="2398922"/>
                  <a:pt x="605633" y="2376009"/>
                </a:cubicBezTo>
                <a:cubicBezTo>
                  <a:pt x="710171" y="2427562"/>
                  <a:pt x="668643" y="2312999"/>
                  <a:pt x="744540" y="2354528"/>
                </a:cubicBezTo>
                <a:cubicBezTo>
                  <a:pt x="894904" y="2450475"/>
                  <a:pt x="753132" y="2284359"/>
                  <a:pt x="844782" y="2285790"/>
                </a:cubicBezTo>
                <a:cubicBezTo>
                  <a:pt x="1055292" y="2318728"/>
                  <a:pt x="889176" y="2214188"/>
                  <a:pt x="787501" y="2185548"/>
                </a:cubicBezTo>
                <a:cubicBezTo>
                  <a:pt x="796093" y="2171227"/>
                  <a:pt x="692987" y="2099625"/>
                  <a:pt x="783206" y="2098194"/>
                </a:cubicBezTo>
                <a:cubicBezTo>
                  <a:pt x="847646" y="2025160"/>
                  <a:pt x="1093956" y="2148315"/>
                  <a:pt x="1003739" y="2053800"/>
                </a:cubicBezTo>
                <a:cubicBezTo>
                  <a:pt x="1138350" y="2093897"/>
                  <a:pt x="1318787" y="2092466"/>
                  <a:pt x="1413301" y="1949263"/>
                </a:cubicBezTo>
                <a:cubicBezTo>
                  <a:pt x="1398981" y="1904869"/>
                  <a:pt x="1135486" y="2093897"/>
                  <a:pt x="1063884" y="2007975"/>
                </a:cubicBezTo>
                <a:cubicBezTo>
                  <a:pt x="1244321" y="1847587"/>
                  <a:pt x="963642" y="2085305"/>
                  <a:pt x="935001" y="1947830"/>
                </a:cubicBezTo>
                <a:cubicBezTo>
                  <a:pt x="1103981" y="1837564"/>
                  <a:pt x="721627" y="2022296"/>
                  <a:pt x="887743" y="1889117"/>
                </a:cubicBezTo>
                <a:cubicBezTo>
                  <a:pt x="836190" y="1899140"/>
                  <a:pt x="585585" y="1833267"/>
                  <a:pt x="787501" y="1817515"/>
                </a:cubicBezTo>
                <a:cubicBezTo>
                  <a:pt x="854807" y="1702952"/>
                  <a:pt x="996578" y="1847587"/>
                  <a:pt x="1089661" y="1843292"/>
                </a:cubicBezTo>
                <a:cubicBezTo>
                  <a:pt x="1012331" y="1717273"/>
                  <a:pt x="1459126" y="1985063"/>
                  <a:pt x="1413301" y="1781714"/>
                </a:cubicBezTo>
                <a:cubicBezTo>
                  <a:pt x="1323082" y="1840428"/>
                  <a:pt x="1327379" y="1767393"/>
                  <a:pt x="1234296" y="1775985"/>
                </a:cubicBezTo>
                <a:cubicBezTo>
                  <a:pt x="1282985" y="1691496"/>
                  <a:pt x="1134053" y="1748777"/>
                  <a:pt x="1063884" y="1724432"/>
                </a:cubicBezTo>
                <a:cubicBezTo>
                  <a:pt x="914953" y="1672879"/>
                  <a:pt x="1242888" y="1659991"/>
                  <a:pt x="1046700" y="1591254"/>
                </a:cubicBezTo>
                <a:cubicBezTo>
                  <a:pt x="924976" y="1531108"/>
                  <a:pt x="1158399" y="1546860"/>
                  <a:pt x="1018059" y="1486714"/>
                </a:cubicBezTo>
                <a:cubicBezTo>
                  <a:pt x="1020923" y="1436594"/>
                  <a:pt x="1351723" y="1604141"/>
                  <a:pt x="1207088" y="1406520"/>
                </a:cubicBezTo>
                <a:cubicBezTo>
                  <a:pt x="1297305" y="1449481"/>
                  <a:pt x="1335971" y="1366423"/>
                  <a:pt x="1218544" y="1366423"/>
                </a:cubicBezTo>
                <a:cubicBezTo>
                  <a:pt x="1280121" y="1342079"/>
                  <a:pt x="1091092" y="1145890"/>
                  <a:pt x="1242888" y="1204604"/>
                </a:cubicBezTo>
                <a:cubicBezTo>
                  <a:pt x="1287282" y="1175963"/>
                  <a:pt x="1340266" y="1171667"/>
                  <a:pt x="1356019" y="1271909"/>
                </a:cubicBezTo>
                <a:cubicBezTo>
                  <a:pt x="1482039" y="1386472"/>
                  <a:pt x="1298738" y="1071424"/>
                  <a:pt x="1317354" y="1071424"/>
                </a:cubicBezTo>
                <a:cubicBezTo>
                  <a:pt x="1451965" y="1214628"/>
                  <a:pt x="1400412" y="1006983"/>
                  <a:pt x="1416165" y="923925"/>
                </a:cubicBezTo>
                <a:cubicBezTo>
                  <a:pt x="1519271" y="949702"/>
                  <a:pt x="1413301" y="1091473"/>
                  <a:pt x="1487767" y="1081449"/>
                </a:cubicBezTo>
                <a:cubicBezTo>
                  <a:pt x="1668203" y="964022"/>
                  <a:pt x="1506382" y="1120113"/>
                  <a:pt x="1480606" y="1201740"/>
                </a:cubicBezTo>
                <a:cubicBezTo>
                  <a:pt x="1446237" y="1397928"/>
                  <a:pt x="1537887" y="1118682"/>
                  <a:pt x="1589441" y="1191715"/>
                </a:cubicBezTo>
                <a:cubicBezTo>
                  <a:pt x="1663906" y="1175963"/>
                  <a:pt x="1779902" y="1117249"/>
                  <a:pt x="1662475" y="1231812"/>
                </a:cubicBezTo>
                <a:cubicBezTo>
                  <a:pt x="1825727" y="1277637"/>
                  <a:pt x="1629537" y="1284798"/>
                  <a:pt x="1572256" y="1291957"/>
                </a:cubicBezTo>
                <a:cubicBezTo>
                  <a:pt x="1682524" y="1296254"/>
                  <a:pt x="1722620" y="1405089"/>
                  <a:pt x="1580848" y="1397928"/>
                </a:cubicBezTo>
                <a:cubicBezTo>
                  <a:pt x="1449101" y="1276206"/>
                  <a:pt x="1433349" y="1612733"/>
                  <a:pt x="1546479" y="1591254"/>
                </a:cubicBezTo>
                <a:cubicBezTo>
                  <a:pt x="1643858" y="1469530"/>
                  <a:pt x="1718324" y="1367856"/>
                  <a:pt x="1871552" y="1362128"/>
                </a:cubicBezTo>
                <a:cubicBezTo>
                  <a:pt x="1788494" y="1438025"/>
                  <a:pt x="1977523" y="1486714"/>
                  <a:pt x="1835750" y="1538268"/>
                </a:cubicBezTo>
                <a:cubicBezTo>
                  <a:pt x="2029076" y="1608438"/>
                  <a:pt x="1746964" y="1634215"/>
                  <a:pt x="1764149" y="1685768"/>
                </a:cubicBezTo>
                <a:cubicBezTo>
                  <a:pt x="1904488" y="1704384"/>
                  <a:pt x="1838615" y="1730160"/>
                  <a:pt x="1755557" y="1800331"/>
                </a:cubicBezTo>
                <a:cubicBezTo>
                  <a:pt x="1772741" y="1783146"/>
                  <a:pt x="1997571" y="1851884"/>
                  <a:pt x="2077765" y="1916325"/>
                </a:cubicBezTo>
                <a:cubicBezTo>
                  <a:pt x="2037668" y="2038049"/>
                  <a:pt x="1900193" y="1920622"/>
                  <a:pt x="1860096" y="2006544"/>
                </a:cubicBezTo>
                <a:cubicBezTo>
                  <a:pt x="1774174" y="1874797"/>
                  <a:pt x="1679659" y="2083874"/>
                  <a:pt x="1625242" y="1926350"/>
                </a:cubicBezTo>
                <a:cubicBezTo>
                  <a:pt x="1630970" y="2045208"/>
                  <a:pt x="1536456" y="1963583"/>
                  <a:pt x="1522135" y="1899140"/>
                </a:cubicBezTo>
                <a:cubicBezTo>
                  <a:pt x="1427621" y="1932078"/>
                  <a:pt x="1646722" y="2026592"/>
                  <a:pt x="1689683" y="2049505"/>
                </a:cubicBezTo>
                <a:cubicBezTo>
                  <a:pt x="1731213" y="2189844"/>
                  <a:pt x="1958906" y="1942102"/>
                  <a:pt x="2039100" y="2113946"/>
                </a:cubicBezTo>
                <a:cubicBezTo>
                  <a:pt x="2104973" y="2060961"/>
                  <a:pt x="2432910" y="2138291"/>
                  <a:pt x="2215240" y="2164068"/>
                </a:cubicBezTo>
                <a:cubicBezTo>
                  <a:pt x="2229561" y="2222780"/>
                  <a:pt x="2112134" y="2284359"/>
                  <a:pt x="2021915" y="2218485"/>
                </a:cubicBezTo>
                <a:cubicBezTo>
                  <a:pt x="2157959" y="2288654"/>
                  <a:pt x="2016187" y="2308703"/>
                  <a:pt x="1950313" y="2242829"/>
                </a:cubicBezTo>
                <a:cubicBezTo>
                  <a:pt x="1951746" y="2367417"/>
                  <a:pt x="1792789" y="2265742"/>
                  <a:pt x="1725485" y="2271470"/>
                </a:cubicBezTo>
                <a:cubicBezTo>
                  <a:pt x="1798518" y="2403217"/>
                  <a:pt x="2007595" y="2434722"/>
                  <a:pt x="2126454" y="2324456"/>
                </a:cubicBezTo>
                <a:cubicBezTo>
                  <a:pt x="2135046" y="2428994"/>
                  <a:pt x="2242448" y="2321592"/>
                  <a:pt x="2292571" y="2370281"/>
                </a:cubicBezTo>
                <a:cubicBezTo>
                  <a:pt x="2422527" y="2371354"/>
                  <a:pt x="2355132" y="2391761"/>
                  <a:pt x="2300021" y="2431500"/>
                </a:cubicBezTo>
                <a:lnTo>
                  <a:pt x="2293389" y="2437073"/>
                </a:lnTo>
                <a:lnTo>
                  <a:pt x="2357703" y="2434619"/>
                </a:lnTo>
                <a:cubicBezTo>
                  <a:pt x="2504309" y="2435384"/>
                  <a:pt x="2680583" y="2457827"/>
                  <a:pt x="2508662" y="2381659"/>
                </a:cubicBezTo>
                <a:cubicBezTo>
                  <a:pt x="2484288" y="2371213"/>
                  <a:pt x="2207473" y="2249345"/>
                  <a:pt x="2285816" y="2188410"/>
                </a:cubicBezTo>
                <a:cubicBezTo>
                  <a:pt x="2475584" y="2111806"/>
                  <a:pt x="2701911" y="2242381"/>
                  <a:pt x="2872527" y="2099621"/>
                </a:cubicBezTo>
                <a:cubicBezTo>
                  <a:pt x="2806370" y="2160554"/>
                  <a:pt x="2670574" y="1934227"/>
                  <a:pt x="2538259" y="1937709"/>
                </a:cubicBezTo>
                <a:cubicBezTo>
                  <a:pt x="2470360" y="1920299"/>
                  <a:pt x="2172654" y="1793208"/>
                  <a:pt x="2287558" y="1765353"/>
                </a:cubicBezTo>
                <a:cubicBezTo>
                  <a:pt x="2414649" y="1828028"/>
                  <a:pt x="2364161" y="1688750"/>
                  <a:pt x="2456432" y="1739237"/>
                </a:cubicBezTo>
                <a:cubicBezTo>
                  <a:pt x="2639236" y="1855884"/>
                  <a:pt x="2466878" y="1653930"/>
                  <a:pt x="2578301" y="1655670"/>
                </a:cubicBezTo>
                <a:cubicBezTo>
                  <a:pt x="2834225" y="1695713"/>
                  <a:pt x="2632272" y="1568621"/>
                  <a:pt x="2508662" y="1533802"/>
                </a:cubicBezTo>
                <a:cubicBezTo>
                  <a:pt x="2519107" y="1516392"/>
                  <a:pt x="2393757" y="1429343"/>
                  <a:pt x="2503439" y="1427603"/>
                </a:cubicBezTo>
                <a:cubicBezTo>
                  <a:pt x="2581783" y="1338812"/>
                  <a:pt x="2881231" y="1488536"/>
                  <a:pt x="2771550" y="1373632"/>
                </a:cubicBezTo>
                <a:cubicBezTo>
                  <a:pt x="2935202" y="1422379"/>
                  <a:pt x="3154565" y="1420639"/>
                  <a:pt x="3269470" y="1246541"/>
                </a:cubicBezTo>
                <a:cubicBezTo>
                  <a:pt x="3252060" y="1192570"/>
                  <a:pt x="2931720" y="1422379"/>
                  <a:pt x="2844671" y="1317920"/>
                </a:cubicBezTo>
                <a:cubicBezTo>
                  <a:pt x="3064034" y="1122931"/>
                  <a:pt x="2722803" y="1411933"/>
                  <a:pt x="2687983" y="1244799"/>
                </a:cubicBezTo>
                <a:cubicBezTo>
                  <a:pt x="2893419" y="1110745"/>
                  <a:pt x="2428577" y="1335330"/>
                  <a:pt x="2630530" y="1173420"/>
                </a:cubicBezTo>
                <a:cubicBezTo>
                  <a:pt x="2567855" y="1185606"/>
                  <a:pt x="2263185" y="1105521"/>
                  <a:pt x="2508662" y="1086371"/>
                </a:cubicBezTo>
                <a:cubicBezTo>
                  <a:pt x="2590489" y="947093"/>
                  <a:pt x="2762844" y="1122931"/>
                  <a:pt x="2876009" y="1117709"/>
                </a:cubicBezTo>
                <a:cubicBezTo>
                  <a:pt x="2781996" y="964502"/>
                  <a:pt x="3325181" y="1290065"/>
                  <a:pt x="3269470" y="1042846"/>
                </a:cubicBezTo>
                <a:cubicBezTo>
                  <a:pt x="3159787" y="1114227"/>
                  <a:pt x="3165011" y="1025436"/>
                  <a:pt x="3051847" y="1035882"/>
                </a:cubicBezTo>
                <a:cubicBezTo>
                  <a:pt x="3111040" y="933165"/>
                  <a:pt x="2929978" y="1002804"/>
                  <a:pt x="2844671" y="973206"/>
                </a:cubicBezTo>
                <a:cubicBezTo>
                  <a:pt x="2663609" y="910531"/>
                  <a:pt x="3062293" y="894863"/>
                  <a:pt x="2823779" y="811296"/>
                </a:cubicBezTo>
                <a:cubicBezTo>
                  <a:pt x="2675795" y="738175"/>
                  <a:pt x="2959576" y="757325"/>
                  <a:pt x="2788960" y="684204"/>
                </a:cubicBezTo>
                <a:cubicBezTo>
                  <a:pt x="2792442" y="623271"/>
                  <a:pt x="3194607" y="826964"/>
                  <a:pt x="3018769" y="586709"/>
                </a:cubicBezTo>
                <a:cubicBezTo>
                  <a:pt x="3128450" y="638938"/>
                  <a:pt x="3175457" y="537962"/>
                  <a:pt x="3032697" y="537962"/>
                </a:cubicBezTo>
                <a:cubicBezTo>
                  <a:pt x="3107558" y="508366"/>
                  <a:pt x="2877749" y="269851"/>
                  <a:pt x="3062293" y="341232"/>
                </a:cubicBezTo>
                <a:cubicBezTo>
                  <a:pt x="3116264" y="306412"/>
                  <a:pt x="3180679" y="301189"/>
                  <a:pt x="3199831" y="423057"/>
                </a:cubicBezTo>
                <a:cubicBezTo>
                  <a:pt x="3353037" y="562335"/>
                  <a:pt x="3130192" y="179320"/>
                  <a:pt x="3152823" y="179320"/>
                </a:cubicBezTo>
                <a:cubicBezTo>
                  <a:pt x="3316475" y="353418"/>
                  <a:pt x="3253800" y="100977"/>
                  <a:pt x="3272952" y="0"/>
                </a:cubicBez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a:t>
            </a:r>
            <a:endParaRPr lang="ko-KR" altLang="en-US" dirty="0"/>
          </a:p>
        </p:txBody>
      </p:sp>
      <p:sp>
        <p:nvSpPr>
          <p:cNvPr id="11" name="Graphic 47"/>
          <p:cNvSpPr/>
          <p:nvPr userDrawn="1"/>
        </p:nvSpPr>
        <p:spPr>
          <a:xfrm>
            <a:off x="7219315" y="3047569"/>
            <a:ext cx="1135856" cy="1703785"/>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2" name="Graphic 47"/>
          <p:cNvSpPr/>
          <p:nvPr userDrawn="1"/>
        </p:nvSpPr>
        <p:spPr>
          <a:xfrm>
            <a:off x="7966426" y="3600044"/>
            <a:ext cx="885752" cy="132862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3" name="Freeform: Shape 12"/>
          <p:cNvSpPr/>
          <p:nvPr userDrawn="1"/>
        </p:nvSpPr>
        <p:spPr>
          <a:xfrm>
            <a:off x="8831129" y="4012375"/>
            <a:ext cx="312887" cy="841914"/>
          </a:xfrm>
          <a:custGeom>
            <a:avLst/>
            <a:gdLst>
              <a:gd name="connsiteX0" fmla="*/ 150537 w 417182"/>
              <a:gd name="connsiteY0" fmla="*/ 987116 h 1122552"/>
              <a:gd name="connsiteX1" fmla="*/ 150537 w 417182"/>
              <a:gd name="connsiteY1" fmla="*/ 987116 h 1122552"/>
              <a:gd name="connsiteX2" fmla="*/ 184647 w 417182"/>
              <a:gd name="connsiteY2" fmla="*/ 867904 h 1122552"/>
              <a:gd name="connsiteX3" fmla="*/ 184647 w 417182"/>
              <a:gd name="connsiteY3" fmla="*/ 867904 h 1122552"/>
              <a:gd name="connsiteX4" fmla="*/ 106436 w 417182"/>
              <a:gd name="connsiteY4" fmla="*/ 864804 h 1122552"/>
              <a:gd name="connsiteX5" fmla="*/ 167075 w 417182"/>
              <a:gd name="connsiteY5" fmla="*/ 875140 h 1122552"/>
              <a:gd name="connsiteX6" fmla="*/ 106436 w 417182"/>
              <a:gd name="connsiteY6" fmla="*/ 864804 h 1122552"/>
              <a:gd name="connsiteX7" fmla="*/ 52342 w 417182"/>
              <a:gd name="connsiteY7" fmla="*/ 839997 h 1122552"/>
              <a:gd name="connsiteX8" fmla="*/ 52342 w 417182"/>
              <a:gd name="connsiteY8" fmla="*/ 839997 h 1122552"/>
              <a:gd name="connsiteX9" fmla="*/ 271472 w 417182"/>
              <a:gd name="connsiteY9" fmla="*/ 512336 h 1122552"/>
              <a:gd name="connsiteX10" fmla="*/ 271472 w 417182"/>
              <a:gd name="connsiteY10" fmla="*/ 512336 h 1122552"/>
              <a:gd name="connsiteX11" fmla="*/ 313851 w 417182"/>
              <a:gd name="connsiteY11" fmla="*/ 324560 h 1122552"/>
              <a:gd name="connsiteX12" fmla="*/ 313851 w 417182"/>
              <a:gd name="connsiteY12" fmla="*/ 324560 h 1122552"/>
              <a:gd name="connsiteX13" fmla="*/ 243908 w 417182"/>
              <a:gd name="connsiteY13" fmla="*/ 324560 h 1122552"/>
              <a:gd name="connsiteX14" fmla="*/ 278707 w 417182"/>
              <a:gd name="connsiteY14" fmla="*/ 339720 h 1122552"/>
              <a:gd name="connsiteX15" fmla="*/ 243908 w 417182"/>
              <a:gd name="connsiteY15" fmla="*/ 324560 h 1122552"/>
              <a:gd name="connsiteX16" fmla="*/ 330733 w 417182"/>
              <a:gd name="connsiteY16" fmla="*/ 318703 h 1122552"/>
              <a:gd name="connsiteX17" fmla="*/ 330733 w 417182"/>
              <a:gd name="connsiteY17" fmla="*/ 318703 h 1122552"/>
              <a:gd name="connsiteX18" fmla="*/ 345204 w 417182"/>
              <a:gd name="connsiteY18" fmla="*/ 311123 h 1122552"/>
              <a:gd name="connsiteX19" fmla="*/ 345204 w 417182"/>
              <a:gd name="connsiteY19" fmla="*/ 311123 h 1122552"/>
              <a:gd name="connsiteX20" fmla="*/ 371045 w 417182"/>
              <a:gd name="connsiteY20" fmla="*/ 272534 h 1122552"/>
              <a:gd name="connsiteX21" fmla="*/ 369322 w 417182"/>
              <a:gd name="connsiteY21" fmla="*/ 279769 h 1122552"/>
              <a:gd name="connsiteX22" fmla="*/ 371045 w 417182"/>
              <a:gd name="connsiteY22" fmla="*/ 272534 h 1122552"/>
              <a:gd name="connsiteX23" fmla="*/ 399297 w 417182"/>
              <a:gd name="connsiteY23" fmla="*/ 215684 h 1122552"/>
              <a:gd name="connsiteX24" fmla="*/ 399297 w 417182"/>
              <a:gd name="connsiteY24" fmla="*/ 215684 h 1122552"/>
              <a:gd name="connsiteX25" fmla="*/ 362431 w 417182"/>
              <a:gd name="connsiteY25" fmla="*/ 208794 h 1122552"/>
              <a:gd name="connsiteX26" fmla="*/ 369667 w 417182"/>
              <a:gd name="connsiteY26" fmla="*/ 214306 h 1122552"/>
              <a:gd name="connsiteX27" fmla="*/ 362431 w 417182"/>
              <a:gd name="connsiteY27" fmla="*/ 208794 h 1122552"/>
              <a:gd name="connsiteX28" fmla="*/ 401365 w 417182"/>
              <a:gd name="connsiteY28" fmla="*/ 167448 h 1122552"/>
              <a:gd name="connsiteX29" fmla="*/ 383104 w 417182"/>
              <a:gd name="connsiteY29" fmla="*/ 182264 h 1122552"/>
              <a:gd name="connsiteX30" fmla="*/ 401365 w 417182"/>
              <a:gd name="connsiteY30" fmla="*/ 167448 h 1122552"/>
              <a:gd name="connsiteX31" fmla="*/ 309716 w 417182"/>
              <a:gd name="connsiteY31" fmla="*/ 143675 h 1122552"/>
              <a:gd name="connsiteX32" fmla="*/ 314540 w 417182"/>
              <a:gd name="connsiteY32" fmla="*/ 155045 h 1122552"/>
              <a:gd name="connsiteX33" fmla="*/ 309716 w 417182"/>
              <a:gd name="connsiteY33" fmla="*/ 143675 h 1122552"/>
              <a:gd name="connsiteX34" fmla="*/ 317985 w 417182"/>
              <a:gd name="connsiteY34" fmla="*/ 101296 h 1122552"/>
              <a:gd name="connsiteX35" fmla="*/ 325909 w 417182"/>
              <a:gd name="connsiteY35" fmla="*/ 115767 h 1122552"/>
              <a:gd name="connsiteX36" fmla="*/ 317985 w 417182"/>
              <a:gd name="connsiteY36" fmla="*/ 101296 h 1122552"/>
              <a:gd name="connsiteX37" fmla="*/ 340725 w 417182"/>
              <a:gd name="connsiteY37" fmla="*/ 0 h 1122552"/>
              <a:gd name="connsiteX38" fmla="*/ 357952 w 417182"/>
              <a:gd name="connsiteY38" fmla="*/ 37900 h 1122552"/>
              <a:gd name="connsiteX39" fmla="*/ 356229 w 417182"/>
              <a:gd name="connsiteY39" fmla="*/ 66842 h 1122552"/>
              <a:gd name="connsiteX40" fmla="*/ 382414 w 417182"/>
              <a:gd name="connsiteY40" fmla="*/ 64430 h 1122552"/>
              <a:gd name="connsiteX41" fmla="*/ 399986 w 417182"/>
              <a:gd name="connsiteY41" fmla="*/ 74077 h 1122552"/>
              <a:gd name="connsiteX42" fmla="*/ 378280 w 417182"/>
              <a:gd name="connsiteY42" fmla="*/ 88548 h 1122552"/>
              <a:gd name="connsiteX43" fmla="*/ 380347 w 417182"/>
              <a:gd name="connsiteY43" fmla="*/ 114044 h 1122552"/>
              <a:gd name="connsiteX44" fmla="*/ 372078 w 417182"/>
              <a:gd name="connsiteY44" fmla="*/ 160557 h 1122552"/>
              <a:gd name="connsiteX45" fmla="*/ 406145 w 417182"/>
              <a:gd name="connsiteY45" fmla="*/ 122529 h 1122552"/>
              <a:gd name="connsiteX46" fmla="*/ 417182 w 417182"/>
              <a:gd name="connsiteY46" fmla="*/ 118254 h 1122552"/>
              <a:gd name="connsiteX47" fmla="*/ 417182 w 417182"/>
              <a:gd name="connsiteY47" fmla="*/ 252973 h 1122552"/>
              <a:gd name="connsiteX48" fmla="*/ 416438 w 417182"/>
              <a:gd name="connsiteY48" fmla="*/ 253154 h 1122552"/>
              <a:gd name="connsiteX49" fmla="*/ 391028 w 417182"/>
              <a:gd name="connsiteY49" fmla="*/ 241181 h 1122552"/>
              <a:gd name="connsiteX50" fmla="*/ 366221 w 417182"/>
              <a:gd name="connsiteY50" fmla="*/ 234634 h 1122552"/>
              <a:gd name="connsiteX51" fmla="*/ 406532 w 417182"/>
              <a:gd name="connsiteY51" fmla="*/ 270811 h 1122552"/>
              <a:gd name="connsiteX52" fmla="*/ 417182 w 417182"/>
              <a:gd name="connsiteY52" fmla="*/ 278708 h 1122552"/>
              <a:gd name="connsiteX53" fmla="*/ 417182 w 417182"/>
              <a:gd name="connsiteY53" fmla="*/ 324555 h 1122552"/>
              <a:gd name="connsiteX54" fmla="*/ 415146 w 417182"/>
              <a:gd name="connsiteY54" fmla="*/ 324215 h 1122552"/>
              <a:gd name="connsiteX55" fmla="*/ 417182 w 417182"/>
              <a:gd name="connsiteY55" fmla="*/ 326321 h 1122552"/>
              <a:gd name="connsiteX56" fmla="*/ 417182 w 417182"/>
              <a:gd name="connsiteY56" fmla="*/ 395968 h 1122552"/>
              <a:gd name="connsiteX57" fmla="*/ 405154 w 417182"/>
              <a:gd name="connsiteY57" fmla="*/ 393469 h 1122552"/>
              <a:gd name="connsiteX58" fmla="*/ 417182 w 417182"/>
              <a:gd name="connsiteY58" fmla="*/ 403573 h 1122552"/>
              <a:gd name="connsiteX59" fmla="*/ 417182 w 417182"/>
              <a:gd name="connsiteY59" fmla="*/ 1076079 h 1122552"/>
              <a:gd name="connsiteX60" fmla="*/ 408643 w 417182"/>
              <a:gd name="connsiteY60" fmla="*/ 1072003 h 1122552"/>
              <a:gd name="connsiteX61" fmla="*/ 402398 w 417182"/>
              <a:gd name="connsiteY61" fmla="*/ 1090135 h 1122552"/>
              <a:gd name="connsiteX62" fmla="*/ 364154 w 417182"/>
              <a:gd name="connsiteY62" fmla="*/ 1119765 h 1122552"/>
              <a:gd name="connsiteX63" fmla="*/ 343826 w 417182"/>
              <a:gd name="connsiteY63" fmla="*/ 1056370 h 1122552"/>
              <a:gd name="connsiteX64" fmla="*/ 295934 w 417182"/>
              <a:gd name="connsiteY64" fmla="*/ 1066017 h 1122552"/>
              <a:gd name="connsiteX65" fmla="*/ 215656 w 417182"/>
              <a:gd name="connsiteY65" fmla="*/ 1103572 h 1122552"/>
              <a:gd name="connsiteX66" fmla="*/ 182579 w 417182"/>
              <a:gd name="connsiteY66" fmla="*/ 1093235 h 1122552"/>
              <a:gd name="connsiteX67" fmla="*/ 128142 w 417182"/>
              <a:gd name="connsiteY67" fmla="*/ 1075664 h 1122552"/>
              <a:gd name="connsiteX68" fmla="*/ 106436 w 417182"/>
              <a:gd name="connsiteY68" fmla="*/ 1066706 h 1122552"/>
              <a:gd name="connsiteX69" fmla="*/ 121595 w 417182"/>
              <a:gd name="connsiteY69" fmla="*/ 1051546 h 1122552"/>
              <a:gd name="connsiteX70" fmla="*/ 53720 w 417182"/>
              <a:gd name="connsiteY70" fmla="*/ 1047411 h 1122552"/>
              <a:gd name="connsiteX71" fmla="*/ 29602 w 417182"/>
              <a:gd name="connsiteY71" fmla="*/ 1044655 h 1122552"/>
              <a:gd name="connsiteX72" fmla="*/ 14098 w 417182"/>
              <a:gd name="connsiteY72" fmla="*/ 1033974 h 1122552"/>
              <a:gd name="connsiteX73" fmla="*/ 13753 w 417182"/>
              <a:gd name="connsiteY73" fmla="*/ 1012612 h 1122552"/>
              <a:gd name="connsiteX74" fmla="*/ 89553 w 417182"/>
              <a:gd name="connsiteY74" fmla="*/ 995385 h 1122552"/>
              <a:gd name="connsiteX75" fmla="*/ 127108 w 417182"/>
              <a:gd name="connsiteY75" fmla="*/ 986083 h 1122552"/>
              <a:gd name="connsiteX76" fmla="*/ 92309 w 417182"/>
              <a:gd name="connsiteY76" fmla="*/ 994352 h 1122552"/>
              <a:gd name="connsiteX77" fmla="*/ 75082 w 417182"/>
              <a:gd name="connsiteY77" fmla="*/ 984016 h 1122552"/>
              <a:gd name="connsiteX78" fmla="*/ 37527 w 417182"/>
              <a:gd name="connsiteY78" fmla="*/ 971612 h 1122552"/>
              <a:gd name="connsiteX79" fmla="*/ 18577 w 417182"/>
              <a:gd name="connsiteY79" fmla="*/ 959553 h 1122552"/>
              <a:gd name="connsiteX80" fmla="*/ 25123 w 417182"/>
              <a:gd name="connsiteY80" fmla="*/ 934057 h 1122552"/>
              <a:gd name="connsiteX81" fmla="*/ 106436 w 417182"/>
              <a:gd name="connsiteY81" fmla="*/ 923031 h 1122552"/>
              <a:gd name="connsiteX82" fmla="*/ 70258 w 417182"/>
              <a:gd name="connsiteY82" fmla="*/ 908905 h 1122552"/>
              <a:gd name="connsiteX83" fmla="*/ 59922 w 417182"/>
              <a:gd name="connsiteY83" fmla="*/ 894090 h 1122552"/>
              <a:gd name="connsiteX84" fmla="*/ 70947 w 417182"/>
              <a:gd name="connsiteY84" fmla="*/ 881686 h 1122552"/>
              <a:gd name="connsiteX85" fmla="*/ 27880 w 417182"/>
              <a:gd name="connsiteY85" fmla="*/ 848610 h 1122552"/>
              <a:gd name="connsiteX86" fmla="*/ 13753 w 417182"/>
              <a:gd name="connsiteY86" fmla="*/ 825870 h 1122552"/>
              <a:gd name="connsiteX87" fmla="*/ 35804 w 417182"/>
              <a:gd name="connsiteY87" fmla="*/ 811399 h 1122552"/>
              <a:gd name="connsiteX88" fmla="*/ 95065 w 417182"/>
              <a:gd name="connsiteY88" fmla="*/ 803475 h 1122552"/>
              <a:gd name="connsiteX89" fmla="*/ 171210 w 417182"/>
              <a:gd name="connsiteY89" fmla="*/ 783836 h 1122552"/>
              <a:gd name="connsiteX90" fmla="*/ 149503 w 417182"/>
              <a:gd name="connsiteY90" fmla="*/ 775567 h 1122552"/>
              <a:gd name="connsiteX91" fmla="*/ 92309 w 417182"/>
              <a:gd name="connsiteY91" fmla="*/ 754205 h 1122552"/>
              <a:gd name="connsiteX92" fmla="*/ 83007 w 417182"/>
              <a:gd name="connsiteY92" fmla="*/ 738701 h 1122552"/>
              <a:gd name="connsiteX93" fmla="*/ 97133 w 417182"/>
              <a:gd name="connsiteY93" fmla="*/ 729743 h 1122552"/>
              <a:gd name="connsiteX94" fmla="*/ 215311 w 417182"/>
              <a:gd name="connsiteY94" fmla="*/ 722507 h 1122552"/>
              <a:gd name="connsiteX95" fmla="*/ 197739 w 417182"/>
              <a:gd name="connsiteY95" fmla="*/ 703902 h 1122552"/>
              <a:gd name="connsiteX96" fmla="*/ 168453 w 417182"/>
              <a:gd name="connsiteY96" fmla="*/ 690809 h 1122552"/>
              <a:gd name="connsiteX97" fmla="*/ 118839 w 417182"/>
              <a:gd name="connsiteY97" fmla="*/ 689776 h 1122552"/>
              <a:gd name="connsiteX98" fmla="*/ 75082 w 417182"/>
              <a:gd name="connsiteY98" fmla="*/ 671170 h 1122552"/>
              <a:gd name="connsiteX99" fmla="*/ 76116 w 417182"/>
              <a:gd name="connsiteY99" fmla="*/ 646708 h 1122552"/>
              <a:gd name="connsiteX100" fmla="*/ 216000 w 417182"/>
              <a:gd name="connsiteY100" fmla="*/ 633960 h 1122552"/>
              <a:gd name="connsiteX101" fmla="*/ 263203 w 417182"/>
              <a:gd name="connsiteY101" fmla="*/ 598816 h 1122552"/>
              <a:gd name="connsiteX102" fmla="*/ 224269 w 417182"/>
              <a:gd name="connsiteY102" fmla="*/ 600194 h 1122552"/>
              <a:gd name="connsiteX103" fmla="*/ 196706 w 417182"/>
              <a:gd name="connsiteY103" fmla="*/ 608119 h 1122552"/>
              <a:gd name="connsiteX104" fmla="*/ 100923 w 417182"/>
              <a:gd name="connsiteY104" fmla="*/ 571942 h 1122552"/>
              <a:gd name="connsiteX105" fmla="*/ 220824 w 417182"/>
              <a:gd name="connsiteY105" fmla="*/ 535420 h 1122552"/>
              <a:gd name="connsiteX106" fmla="*/ 228059 w 417182"/>
              <a:gd name="connsiteY106" fmla="*/ 508546 h 1122552"/>
              <a:gd name="connsiteX107" fmla="*/ 129865 w 417182"/>
              <a:gd name="connsiteY107" fmla="*/ 491319 h 1122552"/>
              <a:gd name="connsiteX108" fmla="*/ 189470 w 417182"/>
              <a:gd name="connsiteY108" fmla="*/ 471335 h 1122552"/>
              <a:gd name="connsiteX109" fmla="*/ 145369 w 417182"/>
              <a:gd name="connsiteY109" fmla="*/ 433091 h 1122552"/>
              <a:gd name="connsiteX110" fmla="*/ 261480 w 417182"/>
              <a:gd name="connsiteY110" fmla="*/ 415519 h 1122552"/>
              <a:gd name="connsiteX111" fmla="*/ 195328 w 417182"/>
              <a:gd name="connsiteY111" fmla="*/ 383477 h 1122552"/>
              <a:gd name="connsiteX112" fmla="*/ 145714 w 417182"/>
              <a:gd name="connsiteY112" fmla="*/ 349367 h 1122552"/>
              <a:gd name="connsiteX113" fmla="*/ 179134 w 417182"/>
              <a:gd name="connsiteY113" fmla="*/ 344199 h 1122552"/>
              <a:gd name="connsiteX114" fmla="*/ 203252 w 417182"/>
              <a:gd name="connsiteY114" fmla="*/ 327661 h 1122552"/>
              <a:gd name="connsiteX115" fmla="*/ 189470 w 417182"/>
              <a:gd name="connsiteY115" fmla="*/ 303543 h 1122552"/>
              <a:gd name="connsiteX116" fmla="*/ 188437 w 417182"/>
              <a:gd name="connsiteY116" fmla="*/ 282526 h 1122552"/>
              <a:gd name="connsiteX117" fmla="*/ 241497 w 417182"/>
              <a:gd name="connsiteY117" fmla="*/ 271845 h 1122552"/>
              <a:gd name="connsiteX118" fmla="*/ 340036 w 417182"/>
              <a:gd name="connsiteY118" fmla="*/ 246693 h 1122552"/>
              <a:gd name="connsiteX119" fmla="*/ 255967 w 417182"/>
              <a:gd name="connsiteY119" fmla="*/ 260819 h 1122552"/>
              <a:gd name="connsiteX120" fmla="*/ 224958 w 417182"/>
              <a:gd name="connsiteY120" fmla="*/ 246349 h 1122552"/>
              <a:gd name="connsiteX121" fmla="*/ 213588 w 417182"/>
              <a:gd name="connsiteY121" fmla="*/ 232222 h 1122552"/>
              <a:gd name="connsiteX122" fmla="*/ 189470 w 417182"/>
              <a:gd name="connsiteY122" fmla="*/ 214995 h 1122552"/>
              <a:gd name="connsiteX123" fmla="*/ 262169 w 417182"/>
              <a:gd name="connsiteY123" fmla="*/ 221197 h 1122552"/>
              <a:gd name="connsiteX124" fmla="*/ 340036 w 417182"/>
              <a:gd name="connsiteY124" fmla="*/ 206382 h 1122552"/>
              <a:gd name="connsiteX125" fmla="*/ 296968 w 417182"/>
              <a:gd name="connsiteY125" fmla="*/ 205003 h 1122552"/>
              <a:gd name="connsiteX126" fmla="*/ 255967 w 417182"/>
              <a:gd name="connsiteY126" fmla="*/ 192600 h 1122552"/>
              <a:gd name="connsiteX127" fmla="*/ 251833 w 417182"/>
              <a:gd name="connsiteY127" fmla="*/ 160557 h 1122552"/>
              <a:gd name="connsiteX128" fmla="*/ 244942 w 417182"/>
              <a:gd name="connsiteY128" fmla="*/ 135406 h 1122552"/>
              <a:gd name="connsiteX129" fmla="*/ 290422 w 417182"/>
              <a:gd name="connsiteY129" fmla="*/ 116111 h 1122552"/>
              <a:gd name="connsiteX130" fmla="*/ 293178 w 417182"/>
              <a:gd name="connsiteY130" fmla="*/ 106464 h 1122552"/>
              <a:gd name="connsiteX131" fmla="*/ 299035 w 417182"/>
              <a:gd name="connsiteY131" fmla="*/ 67531 h 1122552"/>
              <a:gd name="connsiteX132" fmla="*/ 326254 w 417182"/>
              <a:gd name="connsiteY132" fmla="*/ 83724 h 1122552"/>
              <a:gd name="connsiteX133" fmla="*/ 316951 w 417182"/>
              <a:gd name="connsiteY133" fmla="*/ 35488 h 1122552"/>
              <a:gd name="connsiteX134" fmla="*/ 340725 w 417182"/>
              <a:gd name="connsiteY134" fmla="*/ 0 h 11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417182" h="1122552">
                <a:moveTo>
                  <a:pt x="150537" y="987116"/>
                </a:moveTo>
                <a:cubicBezTo>
                  <a:pt x="135377" y="992285"/>
                  <a:pt x="160529" y="993318"/>
                  <a:pt x="150537" y="987116"/>
                </a:cubicBezTo>
                <a:close/>
                <a:moveTo>
                  <a:pt x="184647" y="867904"/>
                </a:moveTo>
                <a:cubicBezTo>
                  <a:pt x="162252" y="871005"/>
                  <a:pt x="195672" y="873073"/>
                  <a:pt x="184647" y="867904"/>
                </a:cubicBezTo>
                <a:close/>
                <a:moveTo>
                  <a:pt x="106436" y="864804"/>
                </a:moveTo>
                <a:cubicBezTo>
                  <a:pt x="70603" y="896157"/>
                  <a:pt x="177067" y="878930"/>
                  <a:pt x="167075" y="875140"/>
                </a:cubicBezTo>
                <a:cubicBezTo>
                  <a:pt x="146058" y="867215"/>
                  <a:pt x="121595" y="882031"/>
                  <a:pt x="106436" y="864804"/>
                </a:cubicBezTo>
                <a:close/>
                <a:moveTo>
                  <a:pt x="52342" y="839997"/>
                </a:moveTo>
                <a:cubicBezTo>
                  <a:pt x="30636" y="842408"/>
                  <a:pt x="59578" y="848266"/>
                  <a:pt x="52342" y="839997"/>
                </a:cubicBezTo>
                <a:close/>
                <a:moveTo>
                  <a:pt x="271472" y="512336"/>
                </a:moveTo>
                <a:cubicBezTo>
                  <a:pt x="232538" y="518882"/>
                  <a:pt x="245286" y="531975"/>
                  <a:pt x="271472" y="512336"/>
                </a:cubicBezTo>
                <a:close/>
                <a:moveTo>
                  <a:pt x="313851" y="324560"/>
                </a:moveTo>
                <a:cubicBezTo>
                  <a:pt x="301447" y="330417"/>
                  <a:pt x="325220" y="329384"/>
                  <a:pt x="313851" y="324560"/>
                </a:cubicBezTo>
                <a:close/>
                <a:moveTo>
                  <a:pt x="243908" y="324560"/>
                </a:moveTo>
                <a:cubicBezTo>
                  <a:pt x="234261" y="346955"/>
                  <a:pt x="266993" y="342132"/>
                  <a:pt x="278707" y="339720"/>
                </a:cubicBezTo>
                <a:cubicBezTo>
                  <a:pt x="330389" y="321804"/>
                  <a:pt x="257345" y="340409"/>
                  <a:pt x="243908" y="324560"/>
                </a:cubicBezTo>
                <a:close/>
                <a:moveTo>
                  <a:pt x="330733" y="318703"/>
                </a:moveTo>
                <a:cubicBezTo>
                  <a:pt x="318329" y="324560"/>
                  <a:pt x="342103" y="323526"/>
                  <a:pt x="330733" y="318703"/>
                </a:cubicBezTo>
                <a:close/>
                <a:moveTo>
                  <a:pt x="345204" y="311123"/>
                </a:moveTo>
                <a:cubicBezTo>
                  <a:pt x="330044" y="316291"/>
                  <a:pt x="355196" y="317669"/>
                  <a:pt x="345204" y="311123"/>
                </a:cubicBezTo>
                <a:close/>
                <a:moveTo>
                  <a:pt x="371045" y="272534"/>
                </a:moveTo>
                <a:lnTo>
                  <a:pt x="369322" y="279769"/>
                </a:lnTo>
                <a:cubicBezTo>
                  <a:pt x="362776" y="314224"/>
                  <a:pt x="384137" y="291828"/>
                  <a:pt x="371045" y="272534"/>
                </a:cubicBezTo>
                <a:close/>
                <a:moveTo>
                  <a:pt x="399297" y="215684"/>
                </a:moveTo>
                <a:cubicBezTo>
                  <a:pt x="395507" y="237046"/>
                  <a:pt x="424104" y="209827"/>
                  <a:pt x="399297" y="215684"/>
                </a:cubicBezTo>
                <a:close/>
                <a:moveTo>
                  <a:pt x="362431" y="208794"/>
                </a:moveTo>
                <a:lnTo>
                  <a:pt x="369667" y="214306"/>
                </a:lnTo>
                <a:cubicBezTo>
                  <a:pt x="405499" y="223264"/>
                  <a:pt x="383793" y="211205"/>
                  <a:pt x="362431" y="208794"/>
                </a:cubicBezTo>
                <a:close/>
                <a:moveTo>
                  <a:pt x="401365" y="167448"/>
                </a:moveTo>
                <a:cubicBezTo>
                  <a:pt x="394129" y="170894"/>
                  <a:pt x="390683" y="179163"/>
                  <a:pt x="383104" y="182264"/>
                </a:cubicBezTo>
                <a:cubicBezTo>
                  <a:pt x="329010" y="193634"/>
                  <a:pt x="410667" y="192600"/>
                  <a:pt x="401365" y="167448"/>
                </a:cubicBezTo>
                <a:close/>
                <a:moveTo>
                  <a:pt x="309716" y="143675"/>
                </a:moveTo>
                <a:cubicBezTo>
                  <a:pt x="302136" y="144364"/>
                  <a:pt x="314884" y="155389"/>
                  <a:pt x="314540" y="155045"/>
                </a:cubicBezTo>
                <a:cubicBezTo>
                  <a:pt x="340036" y="179852"/>
                  <a:pt x="334523" y="144364"/>
                  <a:pt x="309716" y="143675"/>
                </a:cubicBezTo>
                <a:close/>
                <a:moveTo>
                  <a:pt x="317985" y="101296"/>
                </a:moveTo>
                <a:cubicBezTo>
                  <a:pt x="315573" y="107842"/>
                  <a:pt x="324531" y="110943"/>
                  <a:pt x="325909" y="115767"/>
                </a:cubicBezTo>
                <a:cubicBezTo>
                  <a:pt x="336246" y="152978"/>
                  <a:pt x="341414" y="103708"/>
                  <a:pt x="317985" y="101296"/>
                </a:cubicBezTo>
                <a:close/>
                <a:moveTo>
                  <a:pt x="340725" y="0"/>
                </a:moveTo>
                <a:cubicBezTo>
                  <a:pt x="365532" y="6202"/>
                  <a:pt x="340036" y="40312"/>
                  <a:pt x="357952" y="37900"/>
                </a:cubicBezTo>
                <a:cubicBezTo>
                  <a:pt x="401365" y="9648"/>
                  <a:pt x="362431" y="47203"/>
                  <a:pt x="356229" y="66842"/>
                </a:cubicBezTo>
                <a:cubicBezTo>
                  <a:pt x="347960" y="114044"/>
                  <a:pt x="370011" y="46858"/>
                  <a:pt x="382414" y="64430"/>
                </a:cubicBezTo>
                <a:cubicBezTo>
                  <a:pt x="400331" y="60640"/>
                  <a:pt x="428239" y="46514"/>
                  <a:pt x="399986" y="74077"/>
                </a:cubicBezTo>
                <a:cubicBezTo>
                  <a:pt x="439264" y="85102"/>
                  <a:pt x="392062" y="86825"/>
                  <a:pt x="378280" y="88548"/>
                </a:cubicBezTo>
                <a:cubicBezTo>
                  <a:pt x="404810" y="89582"/>
                  <a:pt x="414457" y="115767"/>
                  <a:pt x="380347" y="114044"/>
                </a:cubicBezTo>
                <a:cubicBezTo>
                  <a:pt x="348649" y="84758"/>
                  <a:pt x="344859" y="165725"/>
                  <a:pt x="372078" y="160557"/>
                </a:cubicBezTo>
                <a:cubicBezTo>
                  <a:pt x="383793" y="145914"/>
                  <a:pt x="394129" y="132477"/>
                  <a:pt x="406145" y="122529"/>
                </a:cubicBezTo>
                <a:lnTo>
                  <a:pt x="417182" y="118254"/>
                </a:lnTo>
                <a:lnTo>
                  <a:pt x="417182" y="252973"/>
                </a:lnTo>
                <a:lnTo>
                  <a:pt x="416438" y="253154"/>
                </a:lnTo>
                <a:cubicBezTo>
                  <a:pt x="406533" y="257030"/>
                  <a:pt x="397575" y="260131"/>
                  <a:pt x="391028" y="241181"/>
                </a:cubicBezTo>
                <a:cubicBezTo>
                  <a:pt x="392406" y="269777"/>
                  <a:pt x="369667" y="250139"/>
                  <a:pt x="366221" y="234634"/>
                </a:cubicBezTo>
                <a:cubicBezTo>
                  <a:pt x="343481" y="242559"/>
                  <a:pt x="396196" y="265299"/>
                  <a:pt x="406532" y="270811"/>
                </a:cubicBezTo>
                <a:lnTo>
                  <a:pt x="417182" y="278708"/>
                </a:lnTo>
                <a:lnTo>
                  <a:pt x="417182" y="324555"/>
                </a:lnTo>
                <a:lnTo>
                  <a:pt x="415146" y="324215"/>
                </a:lnTo>
                <a:lnTo>
                  <a:pt x="417182" y="326321"/>
                </a:lnTo>
                <a:lnTo>
                  <a:pt x="417182" y="395968"/>
                </a:lnTo>
                <a:lnTo>
                  <a:pt x="405154" y="393469"/>
                </a:lnTo>
                <a:lnTo>
                  <a:pt x="417182" y="403573"/>
                </a:lnTo>
                <a:lnTo>
                  <a:pt x="417182" y="1076079"/>
                </a:lnTo>
                <a:lnTo>
                  <a:pt x="408643" y="1072003"/>
                </a:lnTo>
                <a:cubicBezTo>
                  <a:pt x="402226" y="1069721"/>
                  <a:pt x="398092" y="1072046"/>
                  <a:pt x="402398" y="1090135"/>
                </a:cubicBezTo>
                <a:cubicBezTo>
                  <a:pt x="419625" y="1124933"/>
                  <a:pt x="391028" y="1121488"/>
                  <a:pt x="364154" y="1119765"/>
                </a:cubicBezTo>
                <a:cubicBezTo>
                  <a:pt x="307993" y="1134925"/>
                  <a:pt x="341414" y="1084622"/>
                  <a:pt x="343826" y="1056370"/>
                </a:cubicBezTo>
                <a:cubicBezTo>
                  <a:pt x="331078" y="1014680"/>
                  <a:pt x="311439" y="1083244"/>
                  <a:pt x="295934" y="1066017"/>
                </a:cubicBezTo>
                <a:cubicBezTo>
                  <a:pt x="273884" y="1086689"/>
                  <a:pt x="248043" y="1092891"/>
                  <a:pt x="215656" y="1103572"/>
                </a:cubicBezTo>
                <a:cubicBezTo>
                  <a:pt x="219101" y="1065672"/>
                  <a:pt x="178790" y="1120455"/>
                  <a:pt x="182579" y="1093235"/>
                </a:cubicBezTo>
                <a:cubicBezTo>
                  <a:pt x="180168" y="1089101"/>
                  <a:pt x="106780" y="1113564"/>
                  <a:pt x="128142" y="1075664"/>
                </a:cubicBezTo>
                <a:cubicBezTo>
                  <a:pt x="111259" y="1087378"/>
                  <a:pt x="73359" y="1085311"/>
                  <a:pt x="106436" y="1066706"/>
                </a:cubicBezTo>
                <a:cubicBezTo>
                  <a:pt x="58200" y="1075664"/>
                  <a:pt x="96788" y="1050168"/>
                  <a:pt x="121595" y="1051546"/>
                </a:cubicBezTo>
                <a:cubicBezTo>
                  <a:pt x="98856" y="1048101"/>
                  <a:pt x="73359" y="1055336"/>
                  <a:pt x="53720" y="1047411"/>
                </a:cubicBezTo>
                <a:cubicBezTo>
                  <a:pt x="31325" y="1061882"/>
                  <a:pt x="45451" y="1037420"/>
                  <a:pt x="29602" y="1044655"/>
                </a:cubicBezTo>
                <a:cubicBezTo>
                  <a:pt x="29258" y="1032941"/>
                  <a:pt x="40972" y="1022260"/>
                  <a:pt x="14098" y="1033974"/>
                </a:cubicBezTo>
                <a:cubicBezTo>
                  <a:pt x="-32760" y="1040176"/>
                  <a:pt x="55788" y="1010545"/>
                  <a:pt x="13753" y="1012612"/>
                </a:cubicBezTo>
                <a:cubicBezTo>
                  <a:pt x="31325" y="1000554"/>
                  <a:pt x="56821" y="990906"/>
                  <a:pt x="89553" y="995385"/>
                </a:cubicBezTo>
                <a:cubicBezTo>
                  <a:pt x="105747" y="1011579"/>
                  <a:pt x="167764" y="972301"/>
                  <a:pt x="127108" y="986083"/>
                </a:cubicBezTo>
                <a:cubicBezTo>
                  <a:pt x="137444" y="956452"/>
                  <a:pt x="112637" y="986083"/>
                  <a:pt x="92309" y="994352"/>
                </a:cubicBezTo>
                <a:cubicBezTo>
                  <a:pt x="105057" y="974368"/>
                  <a:pt x="86796" y="974024"/>
                  <a:pt x="75082" y="984016"/>
                </a:cubicBezTo>
                <a:cubicBezTo>
                  <a:pt x="68536" y="978158"/>
                  <a:pt x="57855" y="964721"/>
                  <a:pt x="37527" y="971612"/>
                </a:cubicBezTo>
                <a:cubicBezTo>
                  <a:pt x="63712" y="950595"/>
                  <a:pt x="33737" y="955763"/>
                  <a:pt x="18577" y="959553"/>
                </a:cubicBezTo>
                <a:cubicBezTo>
                  <a:pt x="-26214" y="949561"/>
                  <a:pt x="62334" y="948183"/>
                  <a:pt x="25123" y="934057"/>
                </a:cubicBezTo>
                <a:cubicBezTo>
                  <a:pt x="36149" y="928200"/>
                  <a:pt x="132276" y="935435"/>
                  <a:pt x="106436" y="923031"/>
                </a:cubicBezTo>
                <a:cubicBezTo>
                  <a:pt x="100234" y="912006"/>
                  <a:pt x="81284" y="925788"/>
                  <a:pt x="70258" y="908905"/>
                </a:cubicBezTo>
                <a:cubicBezTo>
                  <a:pt x="33048" y="918552"/>
                  <a:pt x="90587" y="885821"/>
                  <a:pt x="59922" y="894090"/>
                </a:cubicBezTo>
                <a:cubicBezTo>
                  <a:pt x="20989" y="892367"/>
                  <a:pt x="50620" y="880308"/>
                  <a:pt x="70947" y="881686"/>
                </a:cubicBezTo>
                <a:cubicBezTo>
                  <a:pt x="113671" y="861013"/>
                  <a:pt x="39250" y="868938"/>
                  <a:pt x="27880" y="848610"/>
                </a:cubicBezTo>
                <a:cubicBezTo>
                  <a:pt x="42695" y="828971"/>
                  <a:pt x="38216" y="825870"/>
                  <a:pt x="13753" y="825870"/>
                </a:cubicBezTo>
                <a:cubicBezTo>
                  <a:pt x="-26214" y="805887"/>
                  <a:pt x="71981" y="827937"/>
                  <a:pt x="35804" y="811399"/>
                </a:cubicBezTo>
                <a:cubicBezTo>
                  <a:pt x="49241" y="804164"/>
                  <a:pt x="74738" y="804853"/>
                  <a:pt x="95065" y="803475"/>
                </a:cubicBezTo>
                <a:cubicBezTo>
                  <a:pt x="114705" y="817601"/>
                  <a:pt x="205664" y="790382"/>
                  <a:pt x="171210" y="783836"/>
                </a:cubicBezTo>
                <a:cubicBezTo>
                  <a:pt x="138823" y="791416"/>
                  <a:pt x="181546" y="760063"/>
                  <a:pt x="149503" y="775567"/>
                </a:cubicBezTo>
                <a:cubicBezTo>
                  <a:pt x="135377" y="758340"/>
                  <a:pt x="98856" y="774533"/>
                  <a:pt x="92309" y="754205"/>
                </a:cubicBezTo>
                <a:cubicBezTo>
                  <a:pt x="49931" y="745592"/>
                  <a:pt x="117805" y="742835"/>
                  <a:pt x="83007" y="738701"/>
                </a:cubicBezTo>
                <a:cubicBezTo>
                  <a:pt x="39939" y="727675"/>
                  <a:pt x="73015" y="721474"/>
                  <a:pt x="97133" y="729743"/>
                </a:cubicBezTo>
                <a:cubicBezTo>
                  <a:pt x="134343" y="728709"/>
                  <a:pt x="174310" y="732843"/>
                  <a:pt x="215311" y="722507"/>
                </a:cubicBezTo>
                <a:cubicBezTo>
                  <a:pt x="253900" y="714238"/>
                  <a:pt x="220135" y="700456"/>
                  <a:pt x="197739" y="703902"/>
                </a:cubicBezTo>
                <a:cubicBezTo>
                  <a:pt x="193605" y="682885"/>
                  <a:pt x="167075" y="714583"/>
                  <a:pt x="168453" y="690809"/>
                </a:cubicBezTo>
                <a:cubicBezTo>
                  <a:pt x="151226" y="695288"/>
                  <a:pt x="140890" y="685986"/>
                  <a:pt x="118839" y="689776"/>
                </a:cubicBezTo>
                <a:cubicBezTo>
                  <a:pt x="128142" y="670137"/>
                  <a:pt x="60956" y="688398"/>
                  <a:pt x="75082" y="671170"/>
                </a:cubicBezTo>
                <a:cubicBezTo>
                  <a:pt x="107469" y="656010"/>
                  <a:pt x="49241" y="658767"/>
                  <a:pt x="76116" y="646708"/>
                </a:cubicBezTo>
                <a:cubicBezTo>
                  <a:pt x="121940" y="636716"/>
                  <a:pt x="170865" y="646708"/>
                  <a:pt x="216000" y="633960"/>
                </a:cubicBezTo>
                <a:cubicBezTo>
                  <a:pt x="161218" y="613287"/>
                  <a:pt x="247009" y="616043"/>
                  <a:pt x="263203" y="598816"/>
                </a:cubicBezTo>
                <a:cubicBezTo>
                  <a:pt x="248043" y="580900"/>
                  <a:pt x="237706" y="607430"/>
                  <a:pt x="224269" y="600194"/>
                </a:cubicBezTo>
                <a:cubicBezTo>
                  <a:pt x="208076" y="595715"/>
                  <a:pt x="215311" y="601228"/>
                  <a:pt x="196706" y="608119"/>
                </a:cubicBezTo>
                <a:cubicBezTo>
                  <a:pt x="160873" y="602606"/>
                  <a:pt x="129520" y="599505"/>
                  <a:pt x="100923" y="571942"/>
                </a:cubicBezTo>
                <a:cubicBezTo>
                  <a:pt x="120562" y="553681"/>
                  <a:pt x="186370" y="551269"/>
                  <a:pt x="220824" y="535420"/>
                </a:cubicBezTo>
                <a:cubicBezTo>
                  <a:pt x="207042" y="514403"/>
                  <a:pt x="239774" y="517159"/>
                  <a:pt x="228059" y="508546"/>
                </a:cubicBezTo>
                <a:cubicBezTo>
                  <a:pt x="193260" y="536799"/>
                  <a:pt x="163285" y="511302"/>
                  <a:pt x="129865" y="491319"/>
                </a:cubicBezTo>
                <a:cubicBezTo>
                  <a:pt x="121940" y="469612"/>
                  <a:pt x="243908" y="495453"/>
                  <a:pt x="189470" y="471335"/>
                </a:cubicBezTo>
                <a:cubicBezTo>
                  <a:pt x="184647" y="469268"/>
                  <a:pt x="129865" y="445150"/>
                  <a:pt x="145369" y="433091"/>
                </a:cubicBezTo>
                <a:cubicBezTo>
                  <a:pt x="182924" y="417931"/>
                  <a:pt x="227715" y="443772"/>
                  <a:pt x="261480" y="415519"/>
                </a:cubicBezTo>
                <a:cubicBezTo>
                  <a:pt x="248387" y="427578"/>
                  <a:pt x="221513" y="382788"/>
                  <a:pt x="195328" y="383477"/>
                </a:cubicBezTo>
                <a:cubicBezTo>
                  <a:pt x="181890" y="380031"/>
                  <a:pt x="122974" y="354880"/>
                  <a:pt x="145714" y="349367"/>
                </a:cubicBezTo>
                <a:cubicBezTo>
                  <a:pt x="170865" y="361771"/>
                  <a:pt x="160873" y="334207"/>
                  <a:pt x="179134" y="344199"/>
                </a:cubicBezTo>
                <a:cubicBezTo>
                  <a:pt x="215311" y="367283"/>
                  <a:pt x="181201" y="327316"/>
                  <a:pt x="203252" y="327661"/>
                </a:cubicBezTo>
                <a:cubicBezTo>
                  <a:pt x="253900" y="335585"/>
                  <a:pt x="213933" y="310434"/>
                  <a:pt x="189470" y="303543"/>
                </a:cubicBezTo>
                <a:cubicBezTo>
                  <a:pt x="191538" y="300097"/>
                  <a:pt x="166730" y="282870"/>
                  <a:pt x="188437" y="282526"/>
                </a:cubicBezTo>
                <a:cubicBezTo>
                  <a:pt x="203941" y="264954"/>
                  <a:pt x="263203" y="294585"/>
                  <a:pt x="241497" y="271845"/>
                </a:cubicBezTo>
                <a:cubicBezTo>
                  <a:pt x="273884" y="281492"/>
                  <a:pt x="317296" y="281148"/>
                  <a:pt x="340036" y="246693"/>
                </a:cubicBezTo>
                <a:cubicBezTo>
                  <a:pt x="336590" y="236012"/>
                  <a:pt x="273194" y="281492"/>
                  <a:pt x="255967" y="260819"/>
                </a:cubicBezTo>
                <a:cubicBezTo>
                  <a:pt x="299380" y="222231"/>
                  <a:pt x="231849" y="279425"/>
                  <a:pt x="224958" y="246349"/>
                </a:cubicBezTo>
                <a:cubicBezTo>
                  <a:pt x="265615" y="219819"/>
                  <a:pt x="173621" y="264265"/>
                  <a:pt x="213588" y="232222"/>
                </a:cubicBezTo>
                <a:cubicBezTo>
                  <a:pt x="201185" y="234634"/>
                  <a:pt x="140890" y="218785"/>
                  <a:pt x="189470" y="214995"/>
                </a:cubicBezTo>
                <a:cubicBezTo>
                  <a:pt x="205664" y="187432"/>
                  <a:pt x="239774" y="222231"/>
                  <a:pt x="262169" y="221197"/>
                </a:cubicBezTo>
                <a:cubicBezTo>
                  <a:pt x="243564" y="190877"/>
                  <a:pt x="351061" y="255307"/>
                  <a:pt x="340036" y="206382"/>
                </a:cubicBezTo>
                <a:cubicBezTo>
                  <a:pt x="318329" y="220508"/>
                  <a:pt x="319363" y="202936"/>
                  <a:pt x="296968" y="205003"/>
                </a:cubicBezTo>
                <a:cubicBezTo>
                  <a:pt x="308682" y="184676"/>
                  <a:pt x="272850" y="198457"/>
                  <a:pt x="255967" y="192600"/>
                </a:cubicBezTo>
                <a:cubicBezTo>
                  <a:pt x="220135" y="180196"/>
                  <a:pt x="299035" y="177096"/>
                  <a:pt x="251833" y="160557"/>
                </a:cubicBezTo>
                <a:cubicBezTo>
                  <a:pt x="222546" y="146087"/>
                  <a:pt x="278707" y="149876"/>
                  <a:pt x="244942" y="135406"/>
                </a:cubicBezTo>
                <a:cubicBezTo>
                  <a:pt x="245631" y="123347"/>
                  <a:pt x="325220" y="163658"/>
                  <a:pt x="290422" y="116111"/>
                </a:cubicBezTo>
                <a:cubicBezTo>
                  <a:pt x="312128" y="126448"/>
                  <a:pt x="321431" y="106464"/>
                  <a:pt x="293178" y="106464"/>
                </a:cubicBezTo>
                <a:cubicBezTo>
                  <a:pt x="307993" y="100607"/>
                  <a:pt x="262513" y="53404"/>
                  <a:pt x="299035" y="67531"/>
                </a:cubicBezTo>
                <a:cubicBezTo>
                  <a:pt x="309716" y="60640"/>
                  <a:pt x="322464" y="59606"/>
                  <a:pt x="326254" y="83724"/>
                </a:cubicBezTo>
                <a:cubicBezTo>
                  <a:pt x="356574" y="111288"/>
                  <a:pt x="312472" y="35488"/>
                  <a:pt x="316951" y="35488"/>
                </a:cubicBezTo>
                <a:cubicBezTo>
                  <a:pt x="349338" y="69942"/>
                  <a:pt x="336935" y="19984"/>
                  <a:pt x="340725" y="0"/>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4" name="Graphic 47"/>
          <p:cNvSpPr/>
          <p:nvPr userDrawn="1"/>
        </p:nvSpPr>
        <p:spPr>
          <a:xfrm>
            <a:off x="804875" y="4324536"/>
            <a:ext cx="251855" cy="377783"/>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5" name="Graphic 47"/>
          <p:cNvSpPr/>
          <p:nvPr userDrawn="1"/>
        </p:nvSpPr>
        <p:spPr>
          <a:xfrm>
            <a:off x="-1" y="3895701"/>
            <a:ext cx="506364" cy="75954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6" name="Graphic 47"/>
          <p:cNvSpPr/>
          <p:nvPr userDrawn="1"/>
        </p:nvSpPr>
        <p:spPr>
          <a:xfrm>
            <a:off x="1042917" y="4250894"/>
            <a:ext cx="350026" cy="525039"/>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7" name="Graphic 47"/>
          <p:cNvSpPr/>
          <p:nvPr userDrawn="1"/>
        </p:nvSpPr>
        <p:spPr>
          <a:xfrm>
            <a:off x="2399824" y="4245069"/>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8" name="Graphic 47"/>
          <p:cNvSpPr/>
          <p:nvPr userDrawn="1"/>
        </p:nvSpPr>
        <p:spPr>
          <a:xfrm>
            <a:off x="5533537" y="3911792"/>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9" name="Graphic 47"/>
          <p:cNvSpPr/>
          <p:nvPr userDrawn="1"/>
        </p:nvSpPr>
        <p:spPr>
          <a:xfrm>
            <a:off x="5221785" y="4134627"/>
            <a:ext cx="155020" cy="23253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Tree>
    <p:extLst>
      <p:ext uri="{BB962C8B-B14F-4D97-AF65-F5344CB8AC3E}">
        <p14:creationId xmlns:p14="http://schemas.microsoft.com/office/powerpoint/2010/main" val="216024347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0199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5606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4567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974">
              <a:defRPr/>
            </a:pPr>
            <a:endParaRPr lang="en-US" sz="1600">
              <a:solidFill>
                <a:srgbClr val="000000"/>
              </a:solidFill>
            </a:endParaRPr>
          </a:p>
        </p:txBody>
      </p:sp>
      <p:sp>
        <p:nvSpPr>
          <p:cNvPr id="5" name="Rectangle 5"/>
          <p:cNvSpPr>
            <a:spLocks noGrp="1" noChangeArrowheads="1"/>
          </p:cNvSpPr>
          <p:nvPr>
            <p:ph type="ftr" sz="quarter" idx="11"/>
          </p:nvPr>
        </p:nvSpPr>
        <p:spPr>
          <a:xfrm>
            <a:off x="3124407" y="4683919"/>
            <a:ext cx="2895223" cy="357188"/>
          </a:xfrm>
          <a:prstGeom prst="rect">
            <a:avLst/>
          </a:prstGeom>
        </p:spPr>
        <p:txBody>
          <a:bodyPr lIns="34247" tIns="17120" rIns="34247" bIns="17120"/>
          <a:lstStyle>
            <a:lvl1pPr>
              <a:defRPr/>
            </a:lvl1pPr>
          </a:lstStyle>
          <a:p>
            <a:pPr defTabSz="814974">
              <a:defRPr/>
            </a:pPr>
            <a:endParaRPr lang="en-US" sz="1600">
              <a:solidFill>
                <a:srgbClr val="000000"/>
              </a:solidFill>
            </a:endParaRPr>
          </a:p>
        </p:txBody>
      </p:sp>
      <p:sp>
        <p:nvSpPr>
          <p:cNvPr id="6" name="Rectangle 6"/>
          <p:cNvSpPr>
            <a:spLocks noGrp="1" noChangeArrowheads="1"/>
          </p:cNvSpPr>
          <p:nvPr>
            <p:ph type="sldNum" sz="quarter" idx="12"/>
          </p:nvPr>
        </p:nvSpPr>
        <p:spPr>
          <a:xfrm>
            <a:off x="6552961" y="4683919"/>
            <a:ext cx="2133917" cy="357188"/>
          </a:xfrm>
          <a:prstGeom prst="rect">
            <a:avLst/>
          </a:prstGeom>
        </p:spPr>
        <p:txBody>
          <a:bodyPr lIns="34247" tIns="17120" rIns="34247" bIns="17120"/>
          <a:lstStyle>
            <a:lvl1pPr>
              <a:defRPr/>
            </a:lvl1pPr>
          </a:lstStyle>
          <a:p>
            <a:pPr defTabSz="814974">
              <a:defRPr/>
            </a:pPr>
            <a:fld id="{BEF8FD80-C95D-4220-BF8B-01906B7B67AD}" type="slidenum">
              <a:rPr lang="en-US" sz="1600" smtClean="0">
                <a:solidFill>
                  <a:srgbClr val="000000"/>
                </a:solidFill>
              </a:rPr>
              <a:pPr defTabSz="814974">
                <a:defRPr/>
              </a:pPr>
              <a:t>‹#›</a:t>
            </a:fld>
            <a:endParaRPr lang="en-US" sz="1600">
              <a:solidFill>
                <a:srgbClr val="000000"/>
              </a:solidFill>
            </a:endParaRPr>
          </a:p>
        </p:txBody>
      </p:sp>
    </p:spTree>
    <p:extLst>
      <p:ext uri="{BB962C8B-B14F-4D97-AF65-F5344CB8AC3E}">
        <p14:creationId xmlns:p14="http://schemas.microsoft.com/office/powerpoint/2010/main" val="4578294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5392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_Style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98429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3310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883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7299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805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Picture Placeholder 6"/>
          <p:cNvSpPr>
            <a:spLocks noGrp="1"/>
          </p:cNvSpPr>
          <p:nvPr>
            <p:ph type="pic" idx="10" hasCustomPrompt="1"/>
          </p:nvPr>
        </p:nvSpPr>
        <p:spPr>
          <a:xfrm>
            <a:off x="2" y="18"/>
            <a:ext cx="9143997" cy="5143499"/>
          </a:xfrm>
          <a:custGeom>
            <a:avLst/>
            <a:gdLst>
              <a:gd name="connsiteX0" fmla="*/ 12191996 w 12191996"/>
              <a:gd name="connsiteY0" fmla="*/ 0 h 6857999"/>
              <a:gd name="connsiteX1" fmla="*/ 12191996 w 12191996"/>
              <a:gd name="connsiteY1" fmla="*/ 3562458 h 6857999"/>
              <a:gd name="connsiteX2" fmla="*/ 5 w 12191996"/>
              <a:gd name="connsiteY2" fmla="*/ 6857999 h 6857999"/>
              <a:gd name="connsiteX3" fmla="*/ 0 w 12191996"/>
              <a:gd name="connsiteY3" fmla="*/ 6857999 h 6857999"/>
              <a:gd name="connsiteX4" fmla="*/ 0 w 12191996"/>
              <a:gd name="connsiteY4" fmla="*/ 3295543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857999">
                <a:moveTo>
                  <a:pt x="12191996" y="0"/>
                </a:moveTo>
                <a:lnTo>
                  <a:pt x="12191996" y="3562458"/>
                </a:lnTo>
                <a:lnTo>
                  <a:pt x="5" y="6857999"/>
                </a:lnTo>
                <a:lnTo>
                  <a:pt x="0" y="6857999"/>
                </a:lnTo>
                <a:lnTo>
                  <a:pt x="0" y="3295543"/>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2083892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254648"/>
            <a:ext cx="9144000" cy="543185"/>
          </a:xfrm>
          <a:prstGeom prst="rect">
            <a:avLst/>
          </a:prstGeom>
        </p:spPr>
        <p:txBody>
          <a:bodyPr lIns="68556" tIns="34289" rIns="68556"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156766" y="369589"/>
            <a:ext cx="1799641" cy="480938"/>
            <a:chOff x="837065" y="3215210"/>
            <a:chExt cx="5524500" cy="1476375"/>
          </a:xfrm>
          <a:solidFill>
            <a:schemeClr val="accent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0" name="Freeform: Shape 79"/>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052"/>
              <a:endParaRPr lang="en-US" sz="1400">
                <a:solidFill>
                  <a:prstClr val="black"/>
                </a:solidFill>
              </a:endParaRPr>
            </a:p>
          </p:txBody>
        </p:sp>
      </p:grpSp>
      <p:grpSp>
        <p:nvGrpSpPr>
          <p:cNvPr id="81" name="Graphic 41"/>
          <p:cNvGrpSpPr/>
          <p:nvPr userDrawn="1"/>
        </p:nvGrpSpPr>
        <p:grpSpPr>
          <a:xfrm>
            <a:off x="7195518" y="370057"/>
            <a:ext cx="1799641" cy="480938"/>
            <a:chOff x="837065" y="3215210"/>
            <a:chExt cx="5524500" cy="1476375"/>
          </a:xfrm>
          <a:solidFill>
            <a:schemeClr val="accent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052"/>
              <a:endParaRPr lang="en-US" sz="1400">
                <a:solidFill>
                  <a:prstClr val="black"/>
                </a:solidFill>
              </a:endParaRPr>
            </a:p>
          </p:txBody>
        </p:sp>
      </p:grpSp>
    </p:spTree>
    <p:extLst>
      <p:ext uri="{BB962C8B-B14F-4D97-AF65-F5344CB8AC3E}">
        <p14:creationId xmlns:p14="http://schemas.microsoft.com/office/powerpoint/2010/main" val="568823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254648"/>
            <a:ext cx="9144000" cy="543185"/>
          </a:xfrm>
          <a:prstGeom prst="rect">
            <a:avLst/>
          </a:prstGeom>
        </p:spPr>
        <p:txBody>
          <a:bodyPr lIns="68556" tIns="34289" rIns="68556"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157216" y="367278"/>
            <a:ext cx="1801550" cy="483731"/>
            <a:chOff x="829775" y="3208066"/>
            <a:chExt cx="5530361" cy="1484949"/>
          </a:xfrm>
          <a:solidFill>
            <a:schemeClr val="bg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052"/>
              <a:endParaRPr lang="en-US" sz="1400" dirty="0">
                <a:solidFill>
                  <a:prstClr val="black"/>
                </a:solidFill>
              </a:endParaRPr>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0" name="Freeform: Shape 79"/>
            <p:cNvSpPr/>
            <p:nvPr/>
          </p:nvSpPr>
          <p:spPr>
            <a:xfrm>
              <a:off x="1178536" y="3854815"/>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052"/>
              <a:endParaRPr lang="en-US" sz="1400" dirty="0">
                <a:solidFill>
                  <a:prstClr val="black"/>
                </a:solidFill>
              </a:endParaRPr>
            </a:p>
          </p:txBody>
        </p:sp>
      </p:grpSp>
      <p:grpSp>
        <p:nvGrpSpPr>
          <p:cNvPr id="81" name="Graphic 41"/>
          <p:cNvGrpSpPr/>
          <p:nvPr userDrawn="1"/>
        </p:nvGrpSpPr>
        <p:grpSpPr>
          <a:xfrm>
            <a:off x="7195518" y="370057"/>
            <a:ext cx="1799641" cy="480938"/>
            <a:chOff x="837065" y="3215210"/>
            <a:chExt cx="5524500" cy="1476375"/>
          </a:xfrm>
          <a:solidFill>
            <a:schemeClr val="bg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052"/>
              <a:endParaRPr lang="en-US" sz="1400">
                <a:solidFill>
                  <a:prstClr val="black"/>
                </a:solidFill>
              </a:endParaRPr>
            </a:p>
          </p:txBody>
        </p:sp>
      </p:grpSp>
    </p:spTree>
    <p:extLst>
      <p:ext uri="{BB962C8B-B14F-4D97-AF65-F5344CB8AC3E}">
        <p14:creationId xmlns:p14="http://schemas.microsoft.com/office/powerpoint/2010/main" val="193042635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254648"/>
            <a:ext cx="8679898" cy="543185"/>
          </a:xfrm>
          <a:prstGeom prst="rect">
            <a:avLst/>
          </a:prstGeom>
        </p:spPr>
        <p:txBody>
          <a:bodyPr lIns="68556" tIns="34289" rIns="68556"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30782825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Picture Placeholder 2"/>
          <p:cNvSpPr>
            <a:spLocks noGrp="1"/>
          </p:cNvSpPr>
          <p:nvPr>
            <p:ph type="pic" idx="12" hasCustomPrompt="1"/>
          </p:nvPr>
        </p:nvSpPr>
        <p:spPr>
          <a:xfrm>
            <a:off x="1157295" y="1545589"/>
            <a:ext cx="2864314" cy="2148038"/>
          </a:xfrm>
          <a:prstGeom prst="rect">
            <a:avLst/>
          </a:prstGeom>
          <a:solidFill>
            <a:schemeClr val="bg1">
              <a:lumMod val="95000"/>
            </a:schemeClr>
          </a:solidFill>
          <a:ln w="12700">
            <a:noFill/>
          </a:ln>
        </p:spPr>
        <p:txBody>
          <a:bodyPr lIns="68556" tIns="34289" rIns="68556" bIns="34289" anchor="ctr"/>
          <a:lstStyle>
            <a:lvl1pPr marL="0" indent="0" algn="ctr">
              <a:buNone/>
              <a:defRPr sz="1200">
                <a:latin typeface="Arial" panose="020B0604020202020204" pitchFamily="34" charset="0"/>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t>
            </a:r>
            <a:endParaRPr lang="ko-KR" altLang="en-US" dirty="0"/>
          </a:p>
        </p:txBody>
      </p:sp>
      <p:sp>
        <p:nvSpPr>
          <p:cNvPr id="13" name="제목 1"/>
          <p:cNvSpPr>
            <a:spLocks noGrp="1"/>
          </p:cNvSpPr>
          <p:nvPr>
            <p:ph type="title" hasCustomPrompt="1"/>
          </p:nvPr>
        </p:nvSpPr>
        <p:spPr>
          <a:xfrm>
            <a:off x="0" y="101196"/>
            <a:ext cx="9144000" cy="533158"/>
          </a:xfrm>
          <a:prstGeom prst="rect">
            <a:avLst/>
          </a:prstGeom>
        </p:spPr>
        <p:txBody>
          <a:bodyPr lIns="68556" tIns="34289" rIns="68556" bIns="34289" anchor="ctr">
            <a:noAutofit/>
          </a:bodyPr>
          <a:lstStyle>
            <a:lvl1pPr algn="ctr">
              <a:defRPr sz="3600" b="0" baseline="0">
                <a:solidFill>
                  <a:schemeClr val="bg1"/>
                </a:solidFill>
                <a:latin typeface="Arial" panose="020B0604020202020204" pitchFamily="34" charset="0"/>
                <a:cs typeface="Arial" panose="020B0604020202020204"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5796216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6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679268" y="1368836"/>
            <a:ext cx="1702230" cy="2052228"/>
          </a:xfrm>
          <a:prstGeom prst="rect">
            <a:avLst/>
          </a:prstGeom>
          <a:solidFill>
            <a:schemeClr val="bg1">
              <a:lumMod val="95000"/>
            </a:schemeClr>
          </a:solidFill>
        </p:spPr>
        <p:txBody>
          <a:bodyPr lIns="68556" tIns="34289" rIns="68556" bIns="34289" anchor="ct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
        <p:nvSpPr>
          <p:cNvPr id="3" name="Picture Placeholder 2"/>
          <p:cNvSpPr>
            <a:spLocks noGrp="1"/>
          </p:cNvSpPr>
          <p:nvPr>
            <p:ph type="pic" idx="11" hasCustomPrompt="1"/>
          </p:nvPr>
        </p:nvSpPr>
        <p:spPr>
          <a:xfrm>
            <a:off x="2711367" y="1368836"/>
            <a:ext cx="1702230" cy="2052228"/>
          </a:xfrm>
          <a:prstGeom prst="rect">
            <a:avLst/>
          </a:prstGeom>
          <a:solidFill>
            <a:schemeClr val="bg1">
              <a:lumMod val="95000"/>
            </a:schemeClr>
          </a:solidFill>
        </p:spPr>
        <p:txBody>
          <a:bodyPr lIns="68556" tIns="34289" rIns="68556" bIns="34289" anchor="ct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
        <p:nvSpPr>
          <p:cNvPr id="4" name="Picture Placeholder 2"/>
          <p:cNvSpPr>
            <a:spLocks noGrp="1"/>
          </p:cNvSpPr>
          <p:nvPr>
            <p:ph type="pic" idx="12" hasCustomPrompt="1"/>
          </p:nvPr>
        </p:nvSpPr>
        <p:spPr>
          <a:xfrm>
            <a:off x="4743466" y="1368836"/>
            <a:ext cx="1702230" cy="2052228"/>
          </a:xfrm>
          <a:prstGeom prst="rect">
            <a:avLst/>
          </a:prstGeom>
          <a:solidFill>
            <a:schemeClr val="bg1">
              <a:lumMod val="95000"/>
            </a:schemeClr>
          </a:solidFill>
        </p:spPr>
        <p:txBody>
          <a:bodyPr lIns="68556" tIns="34289" rIns="68556" bIns="34289" anchor="ct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
        <p:nvSpPr>
          <p:cNvPr id="5" name="Picture Placeholder 2"/>
          <p:cNvSpPr>
            <a:spLocks noGrp="1"/>
          </p:cNvSpPr>
          <p:nvPr>
            <p:ph type="pic" idx="13" hasCustomPrompt="1"/>
          </p:nvPr>
        </p:nvSpPr>
        <p:spPr>
          <a:xfrm>
            <a:off x="6775769" y="1368836"/>
            <a:ext cx="1702230" cy="2052228"/>
          </a:xfrm>
          <a:prstGeom prst="rect">
            <a:avLst/>
          </a:prstGeom>
          <a:solidFill>
            <a:schemeClr val="bg1">
              <a:lumMod val="95000"/>
            </a:schemeClr>
          </a:solidFill>
        </p:spPr>
        <p:txBody>
          <a:bodyPr lIns="68556" tIns="34289" rIns="68556" bIns="34289" anchor="ct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
        <p:nvSpPr>
          <p:cNvPr id="14" name="Text Placeholder 9"/>
          <p:cNvSpPr>
            <a:spLocks noGrp="1"/>
          </p:cNvSpPr>
          <p:nvPr>
            <p:ph type="body" sz="quarter" idx="14" hasCustomPrompt="1"/>
          </p:nvPr>
        </p:nvSpPr>
        <p:spPr>
          <a:xfrm>
            <a:off x="1" y="254648"/>
            <a:ext cx="9144000" cy="543185"/>
          </a:xfrm>
          <a:prstGeom prst="rect">
            <a:avLst/>
          </a:prstGeom>
        </p:spPr>
        <p:txBody>
          <a:bodyPr lIns="68556" tIns="34289" rIns="68556"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330057611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p:cNvSpPr>
            <a:spLocks noGrp="1"/>
          </p:cNvSpPr>
          <p:nvPr>
            <p:ph type="pic" idx="13" hasCustomPrompt="1"/>
          </p:nvPr>
        </p:nvSpPr>
        <p:spPr>
          <a:xfrm>
            <a:off x="0" y="0"/>
            <a:ext cx="5220072" cy="51435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lIns="68556" tIns="34289" rIns="68556" bIns="34289" anchor="ctr">
            <a:noAutofit/>
          </a:bodyPr>
          <a:lstStyle>
            <a:lvl1pPr marL="0" indent="0" algn="ctr">
              <a:buNone/>
              <a:defRPr sz="900">
                <a:solidFill>
                  <a:schemeClr val="tx1">
                    <a:lumMod val="75000"/>
                    <a:lumOff val="25000"/>
                  </a:schemeClr>
                </a:solidFill>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85162534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Freeform: Shape 9"/>
          <p:cNvSpPr/>
          <p:nvPr userDrawn="1"/>
        </p:nvSpPr>
        <p:spPr>
          <a:xfrm>
            <a:off x="0" y="4361255"/>
            <a:ext cx="9144000" cy="808854"/>
          </a:xfrm>
          <a:custGeom>
            <a:avLst/>
            <a:gdLst>
              <a:gd name="connsiteX0" fmla="*/ 7970293 w 12192000"/>
              <a:gd name="connsiteY0" fmla="*/ 376 h 1563045"/>
              <a:gd name="connsiteX1" fmla="*/ 11368585 w 12192000"/>
              <a:gd name="connsiteY1" fmla="*/ 628173 h 1563045"/>
              <a:gd name="connsiteX2" fmla="*/ 12082747 w 12192000"/>
              <a:gd name="connsiteY2" fmla="*/ 590855 h 1563045"/>
              <a:gd name="connsiteX3" fmla="*/ 12192000 w 12192000"/>
              <a:gd name="connsiteY3" fmla="*/ 573029 h 1563045"/>
              <a:gd name="connsiteX4" fmla="*/ 12192000 w 12192000"/>
              <a:gd name="connsiteY4" fmla="*/ 1563045 h 1563045"/>
              <a:gd name="connsiteX5" fmla="*/ 0 w 12192000"/>
              <a:gd name="connsiteY5" fmla="*/ 1563045 h 1563045"/>
              <a:gd name="connsiteX6" fmla="*/ 0 w 12192000"/>
              <a:gd name="connsiteY6" fmla="*/ 362829 h 1563045"/>
              <a:gd name="connsiteX7" fmla="*/ 141276 w 12192000"/>
              <a:gd name="connsiteY7" fmla="*/ 376224 h 1563045"/>
              <a:gd name="connsiteX8" fmla="*/ 3002507 w 12192000"/>
              <a:gd name="connsiteY8" fmla="*/ 532639 h 1563045"/>
              <a:gd name="connsiteX9" fmla="*/ 7970293 w 12192000"/>
              <a:gd name="connsiteY9" fmla="*/ 376 h 1563045"/>
              <a:gd name="connsiteX0-1" fmla="*/ 7970293 w 12192000"/>
              <a:gd name="connsiteY0-2" fmla="*/ 41019 h 1603688"/>
              <a:gd name="connsiteX1-3" fmla="*/ 11368585 w 12192000"/>
              <a:gd name="connsiteY1-4" fmla="*/ 668816 h 1603688"/>
              <a:gd name="connsiteX2-5" fmla="*/ 12082747 w 12192000"/>
              <a:gd name="connsiteY2-6" fmla="*/ 631498 h 1603688"/>
              <a:gd name="connsiteX3-7" fmla="*/ 12192000 w 12192000"/>
              <a:gd name="connsiteY3-8" fmla="*/ 613672 h 1603688"/>
              <a:gd name="connsiteX4-9" fmla="*/ 12192000 w 12192000"/>
              <a:gd name="connsiteY4-10" fmla="*/ 1603688 h 1603688"/>
              <a:gd name="connsiteX5-11" fmla="*/ 0 w 12192000"/>
              <a:gd name="connsiteY5-12" fmla="*/ 1603688 h 1603688"/>
              <a:gd name="connsiteX6-13" fmla="*/ 0 w 12192000"/>
              <a:gd name="connsiteY6-14" fmla="*/ 403472 h 1603688"/>
              <a:gd name="connsiteX7-15" fmla="*/ 141276 w 12192000"/>
              <a:gd name="connsiteY7-16" fmla="*/ 416867 h 1603688"/>
              <a:gd name="connsiteX8-17" fmla="*/ 3002507 w 12192000"/>
              <a:gd name="connsiteY8-18" fmla="*/ 573282 h 1603688"/>
              <a:gd name="connsiteX9-19" fmla="*/ 7970293 w 12192000"/>
              <a:gd name="connsiteY9-20" fmla="*/ 41019 h 1603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192000" h="1603688">
                <a:moveTo>
                  <a:pt x="7970293" y="41019"/>
                </a:moveTo>
                <a:cubicBezTo>
                  <a:pt x="10450489" y="255233"/>
                  <a:pt x="10410967" y="627873"/>
                  <a:pt x="11368585" y="668816"/>
                </a:cubicBezTo>
                <a:cubicBezTo>
                  <a:pt x="11607989" y="679052"/>
                  <a:pt x="11849242" y="662561"/>
                  <a:pt x="12082747" y="631498"/>
                </a:cubicBezTo>
                <a:lnTo>
                  <a:pt x="12192000" y="613672"/>
                </a:lnTo>
                <a:lnTo>
                  <a:pt x="12192000" y="1603688"/>
                </a:lnTo>
                <a:lnTo>
                  <a:pt x="0" y="1603688"/>
                </a:lnTo>
                <a:lnTo>
                  <a:pt x="0" y="403472"/>
                </a:lnTo>
                <a:lnTo>
                  <a:pt x="141276" y="416867"/>
                </a:lnTo>
                <a:cubicBezTo>
                  <a:pt x="866633" y="490117"/>
                  <a:pt x="1949924" y="614225"/>
                  <a:pt x="3002507" y="573282"/>
                </a:cubicBezTo>
                <a:cubicBezTo>
                  <a:pt x="4405953" y="518691"/>
                  <a:pt x="5490097" y="-173195"/>
                  <a:pt x="7970293" y="4101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052"/>
            <a:endParaRPr lang="en-US" sz="1400">
              <a:solidFill>
                <a:prstClr val="white"/>
              </a:solidFill>
            </a:endParaRPr>
          </a:p>
        </p:txBody>
      </p:sp>
      <p:sp>
        <p:nvSpPr>
          <p:cNvPr id="8" name="Picture Placeholder 7"/>
          <p:cNvSpPr>
            <a:spLocks noGrp="1"/>
          </p:cNvSpPr>
          <p:nvPr>
            <p:ph type="pic" idx="10" hasCustomPrompt="1"/>
          </p:nvPr>
        </p:nvSpPr>
        <p:spPr>
          <a:xfrm>
            <a:off x="353674" y="163741"/>
            <a:ext cx="5136230" cy="4647143"/>
          </a:xfrm>
          <a:custGeom>
            <a:avLst/>
            <a:gdLst>
              <a:gd name="connsiteX0" fmla="*/ 2198767 w 6848306"/>
              <a:gd name="connsiteY0" fmla="*/ 5435336 h 6196191"/>
              <a:gd name="connsiteX1" fmla="*/ 2196172 w 6848306"/>
              <a:gd name="connsiteY1" fmla="*/ 5436697 h 6196191"/>
              <a:gd name="connsiteX2" fmla="*/ 2196242 w 6848306"/>
              <a:gd name="connsiteY2" fmla="*/ 5440840 h 6196191"/>
              <a:gd name="connsiteX3" fmla="*/ 5160685 w 6848306"/>
              <a:gd name="connsiteY3" fmla="*/ 5373340 h 6196191"/>
              <a:gd name="connsiteX4" fmla="*/ 5128834 w 6848306"/>
              <a:gd name="connsiteY4" fmla="*/ 5374401 h 6196191"/>
              <a:gd name="connsiteX5" fmla="*/ 5147984 w 6848306"/>
              <a:gd name="connsiteY5" fmla="*/ 5390084 h 6196191"/>
              <a:gd name="connsiteX6" fmla="*/ 5158824 w 6848306"/>
              <a:gd name="connsiteY6" fmla="*/ 5400739 h 6196191"/>
              <a:gd name="connsiteX7" fmla="*/ 5204784 w 6848306"/>
              <a:gd name="connsiteY7" fmla="*/ 5018070 h 6196191"/>
              <a:gd name="connsiteX8" fmla="*/ 5175977 w 6848306"/>
              <a:gd name="connsiteY8" fmla="*/ 5018099 h 6196191"/>
              <a:gd name="connsiteX9" fmla="*/ 5027858 w 6848306"/>
              <a:gd name="connsiteY9" fmla="*/ 5087140 h 6196191"/>
              <a:gd name="connsiteX10" fmla="*/ 4980850 w 6848306"/>
              <a:gd name="connsiteY10" fmla="*/ 5139370 h 6196191"/>
              <a:gd name="connsiteX11" fmla="*/ 4907729 w 6848306"/>
              <a:gd name="connsiteY11" fmla="*/ 5202045 h 6196191"/>
              <a:gd name="connsiteX12" fmla="*/ 5099237 w 6848306"/>
              <a:gd name="connsiteY12" fmla="*/ 5311726 h 6196191"/>
              <a:gd name="connsiteX13" fmla="*/ 5155636 w 6848306"/>
              <a:gd name="connsiteY13" fmla="*/ 5307635 h 6196191"/>
              <a:gd name="connsiteX14" fmla="*/ 5166955 w 6848306"/>
              <a:gd name="connsiteY14" fmla="*/ 5308698 h 6196191"/>
              <a:gd name="connsiteX15" fmla="*/ 5169856 w 6848306"/>
              <a:gd name="connsiteY15" fmla="*/ 5283585 h 6196191"/>
              <a:gd name="connsiteX16" fmla="*/ 5204536 w 6848306"/>
              <a:gd name="connsiteY16" fmla="*/ 5023577 h 6196191"/>
              <a:gd name="connsiteX17" fmla="*/ 5204472 w 6848306"/>
              <a:gd name="connsiteY17" fmla="*/ 4958385 h 6196191"/>
              <a:gd name="connsiteX18" fmla="*/ 5189537 w 6848306"/>
              <a:gd name="connsiteY18" fmla="*/ 4962592 h 6196191"/>
              <a:gd name="connsiteX19" fmla="*/ 5205261 w 6848306"/>
              <a:gd name="connsiteY19" fmla="*/ 5006715 h 6196191"/>
              <a:gd name="connsiteX20" fmla="*/ 5205293 w 6848306"/>
              <a:gd name="connsiteY20" fmla="*/ 5006730 h 6196191"/>
              <a:gd name="connsiteX21" fmla="*/ 5206628 w 6848306"/>
              <a:gd name="connsiteY21" fmla="*/ 4977037 h 6196191"/>
              <a:gd name="connsiteX22" fmla="*/ 5159327 w 6848306"/>
              <a:gd name="connsiteY22" fmla="*/ 4889608 h 6196191"/>
              <a:gd name="connsiteX23" fmla="*/ 5134864 w 6848306"/>
              <a:gd name="connsiteY23" fmla="*/ 4901590 h 6196191"/>
              <a:gd name="connsiteX24" fmla="*/ 5123863 w 6848306"/>
              <a:gd name="connsiteY24" fmla="*/ 4912823 h 6196191"/>
              <a:gd name="connsiteX25" fmla="*/ 5132922 w 6848306"/>
              <a:gd name="connsiteY25" fmla="*/ 4916963 h 6196191"/>
              <a:gd name="connsiteX26" fmla="*/ 5171216 w 6848306"/>
              <a:gd name="connsiteY26" fmla="*/ 4928248 h 6196191"/>
              <a:gd name="connsiteX27" fmla="*/ 5198142 w 6848306"/>
              <a:gd name="connsiteY27" fmla="*/ 4932557 h 6196191"/>
              <a:gd name="connsiteX28" fmla="*/ 5192887 w 6848306"/>
              <a:gd name="connsiteY28" fmla="*/ 4918562 h 6196191"/>
              <a:gd name="connsiteX29" fmla="*/ 5159327 w 6848306"/>
              <a:gd name="connsiteY29" fmla="*/ 4889608 h 6196191"/>
              <a:gd name="connsiteX30" fmla="*/ 4277979 w 6848306"/>
              <a:gd name="connsiteY30" fmla="*/ 4627713 h 6196191"/>
              <a:gd name="connsiteX31" fmla="*/ 4276358 w 6848306"/>
              <a:gd name="connsiteY31" fmla="*/ 4628848 h 6196191"/>
              <a:gd name="connsiteX32" fmla="*/ 4281166 w 6848306"/>
              <a:gd name="connsiteY32" fmla="*/ 4639430 h 6196191"/>
              <a:gd name="connsiteX33" fmla="*/ 4294233 w 6848306"/>
              <a:gd name="connsiteY33" fmla="*/ 4653344 h 6196191"/>
              <a:gd name="connsiteX34" fmla="*/ 4330861 w 6848306"/>
              <a:gd name="connsiteY34" fmla="*/ 4679132 h 6196191"/>
              <a:gd name="connsiteX35" fmla="*/ 4359276 w 6848306"/>
              <a:gd name="connsiteY35" fmla="*/ 4662926 h 6196191"/>
              <a:gd name="connsiteX36" fmla="*/ 4367099 w 6848306"/>
              <a:gd name="connsiteY36" fmla="*/ 4655261 h 6196191"/>
              <a:gd name="connsiteX37" fmla="*/ 4351273 w 6848306"/>
              <a:gd name="connsiteY37" fmla="*/ 4648480 h 6196191"/>
              <a:gd name="connsiteX38" fmla="*/ 4343757 w 6848306"/>
              <a:gd name="connsiteY38" fmla="*/ 4650072 h 6196191"/>
              <a:gd name="connsiteX39" fmla="*/ 4317375 w 6848306"/>
              <a:gd name="connsiteY39" fmla="*/ 4658199 h 6196191"/>
              <a:gd name="connsiteX40" fmla="*/ 4323063 w 6848306"/>
              <a:gd name="connsiteY40" fmla="*/ 4637254 h 6196191"/>
              <a:gd name="connsiteX41" fmla="*/ 4301299 w 6848306"/>
              <a:gd name="connsiteY41" fmla="*/ 4629722 h 6196191"/>
              <a:gd name="connsiteX42" fmla="*/ 442381 w 6848306"/>
              <a:gd name="connsiteY42" fmla="*/ 4518334 h 6196191"/>
              <a:gd name="connsiteX43" fmla="*/ 694419 w 6848306"/>
              <a:gd name="connsiteY43" fmla="*/ 4561295 h 6196191"/>
              <a:gd name="connsiteX44" fmla="*/ 442381 w 6848306"/>
              <a:gd name="connsiteY44" fmla="*/ 4518334 h 6196191"/>
              <a:gd name="connsiteX45" fmla="*/ 2313591 w 6848306"/>
              <a:gd name="connsiteY45" fmla="*/ 4409273 h 6196191"/>
              <a:gd name="connsiteX46" fmla="*/ 2303823 w 6848306"/>
              <a:gd name="connsiteY46" fmla="*/ 4409786 h 6196191"/>
              <a:gd name="connsiteX47" fmla="*/ 2318347 w 6848306"/>
              <a:gd name="connsiteY47" fmla="*/ 4413794 h 6196191"/>
              <a:gd name="connsiteX48" fmla="*/ 2383713 w 6848306"/>
              <a:gd name="connsiteY48" fmla="*/ 4433674 h 6196191"/>
              <a:gd name="connsiteX49" fmla="*/ 2389402 w 6848306"/>
              <a:gd name="connsiteY49" fmla="*/ 4431838 h 6196191"/>
              <a:gd name="connsiteX50" fmla="*/ 2395499 w 6848306"/>
              <a:gd name="connsiteY50" fmla="*/ 4422086 h 6196191"/>
              <a:gd name="connsiteX51" fmla="*/ 2313591 w 6848306"/>
              <a:gd name="connsiteY51" fmla="*/ 4409273 h 6196191"/>
              <a:gd name="connsiteX52" fmla="*/ 4244569 w 6848306"/>
              <a:gd name="connsiteY52" fmla="*/ 4172298 h 6196191"/>
              <a:gd name="connsiteX53" fmla="*/ 4249284 w 6848306"/>
              <a:gd name="connsiteY53" fmla="*/ 4187863 h 6196191"/>
              <a:gd name="connsiteX54" fmla="*/ 4311734 w 6848306"/>
              <a:gd name="connsiteY54" fmla="*/ 4226749 h 6196191"/>
              <a:gd name="connsiteX55" fmla="*/ 4342971 w 6848306"/>
              <a:gd name="connsiteY55" fmla="*/ 4235370 h 6196191"/>
              <a:gd name="connsiteX56" fmla="*/ 4381626 w 6848306"/>
              <a:gd name="connsiteY56" fmla="*/ 4232063 h 6196191"/>
              <a:gd name="connsiteX57" fmla="*/ 4480697 w 6848306"/>
              <a:gd name="connsiteY57" fmla="*/ 4204840 h 6196191"/>
              <a:gd name="connsiteX58" fmla="*/ 4257810 w 6848306"/>
              <a:gd name="connsiteY58" fmla="*/ 4183300 h 6196191"/>
              <a:gd name="connsiteX59" fmla="*/ 2721321 w 6848306"/>
              <a:gd name="connsiteY59" fmla="*/ 3592708 h 6196191"/>
              <a:gd name="connsiteX60" fmla="*/ 2721191 w 6848306"/>
              <a:gd name="connsiteY60" fmla="*/ 3593630 h 6196191"/>
              <a:gd name="connsiteX61" fmla="*/ 2706458 w 6848306"/>
              <a:gd name="connsiteY61" fmla="*/ 3627258 h 6196191"/>
              <a:gd name="connsiteX62" fmla="*/ 2723537 w 6848306"/>
              <a:gd name="connsiteY62" fmla="*/ 3616066 h 6196191"/>
              <a:gd name="connsiteX63" fmla="*/ 2726669 w 6848306"/>
              <a:gd name="connsiteY63" fmla="*/ 3598133 h 6196191"/>
              <a:gd name="connsiteX64" fmla="*/ 2382788 w 6848306"/>
              <a:gd name="connsiteY64" fmla="*/ 3513045 h 6196191"/>
              <a:gd name="connsiteX65" fmla="*/ 2542281 w 6848306"/>
              <a:gd name="connsiteY65" fmla="*/ 3572653 h 6196191"/>
              <a:gd name="connsiteX66" fmla="*/ 2609974 w 6848306"/>
              <a:gd name="connsiteY66" fmla="*/ 3555556 h 6196191"/>
              <a:gd name="connsiteX67" fmla="*/ 2594748 w 6848306"/>
              <a:gd name="connsiteY67" fmla="*/ 3554146 h 6196191"/>
              <a:gd name="connsiteX68" fmla="*/ 2550445 w 6848306"/>
              <a:gd name="connsiteY68" fmla="*/ 3556819 h 6196191"/>
              <a:gd name="connsiteX69" fmla="*/ 2405965 w 6848306"/>
              <a:gd name="connsiteY69" fmla="*/ 3523639 h 6196191"/>
              <a:gd name="connsiteX70" fmla="*/ 2405632 w 6848306"/>
              <a:gd name="connsiteY70" fmla="*/ 3520505 h 6196191"/>
              <a:gd name="connsiteX71" fmla="*/ 4579384 w 6848306"/>
              <a:gd name="connsiteY71" fmla="*/ 3474158 h 6196191"/>
              <a:gd name="connsiteX72" fmla="*/ 4537718 w 6848306"/>
              <a:gd name="connsiteY72" fmla="*/ 3482562 h 6196191"/>
              <a:gd name="connsiteX73" fmla="*/ 4532018 w 6848306"/>
              <a:gd name="connsiteY73" fmla="*/ 3484234 h 6196191"/>
              <a:gd name="connsiteX74" fmla="*/ 4591915 w 6848306"/>
              <a:gd name="connsiteY74" fmla="*/ 3495942 h 6196191"/>
              <a:gd name="connsiteX75" fmla="*/ 4602070 w 6848306"/>
              <a:gd name="connsiteY75" fmla="*/ 3496250 h 6196191"/>
              <a:gd name="connsiteX76" fmla="*/ 4595779 w 6848306"/>
              <a:gd name="connsiteY76" fmla="*/ 3482116 h 6196191"/>
              <a:gd name="connsiteX77" fmla="*/ 4579384 w 6848306"/>
              <a:gd name="connsiteY77" fmla="*/ 3474158 h 6196191"/>
              <a:gd name="connsiteX78" fmla="*/ 4486328 w 6848306"/>
              <a:gd name="connsiteY78" fmla="*/ 3451586 h 6196191"/>
              <a:gd name="connsiteX79" fmla="*/ 4481050 w 6848306"/>
              <a:gd name="connsiteY79" fmla="*/ 3452116 h 6196191"/>
              <a:gd name="connsiteX80" fmla="*/ 4482472 w 6848306"/>
              <a:gd name="connsiteY80" fmla="*/ 3454547 h 6196191"/>
              <a:gd name="connsiteX81" fmla="*/ 4486947 w 6848306"/>
              <a:gd name="connsiteY81" fmla="*/ 3457411 h 6196191"/>
              <a:gd name="connsiteX82" fmla="*/ 4830241 w 6848306"/>
              <a:gd name="connsiteY82" fmla="*/ 3049816 h 6196191"/>
              <a:gd name="connsiteX83" fmla="*/ 4714416 w 6848306"/>
              <a:gd name="connsiteY83" fmla="*/ 3081297 h 6196191"/>
              <a:gd name="connsiteX84" fmla="*/ 4601781 w 6848306"/>
              <a:gd name="connsiteY84" fmla="*/ 3113679 h 6196191"/>
              <a:gd name="connsiteX85" fmla="*/ 4559380 w 6848306"/>
              <a:gd name="connsiteY85" fmla="*/ 3107005 h 6196191"/>
              <a:gd name="connsiteX86" fmla="*/ 4560269 w 6848306"/>
              <a:gd name="connsiteY86" fmla="*/ 3107940 h 6196191"/>
              <a:gd name="connsiteX87" fmla="*/ 4448111 w 6848306"/>
              <a:gd name="connsiteY87" fmla="*/ 3147690 h 6196191"/>
              <a:gd name="connsiteX88" fmla="*/ 4642014 w 6848306"/>
              <a:gd name="connsiteY88" fmla="*/ 3220157 h 6196191"/>
              <a:gd name="connsiteX89" fmla="*/ 4667364 w 6848306"/>
              <a:gd name="connsiteY89" fmla="*/ 3213754 h 6196191"/>
              <a:gd name="connsiteX90" fmla="*/ 4645173 w 6848306"/>
              <a:gd name="connsiteY90" fmla="*/ 3204515 h 6196191"/>
              <a:gd name="connsiteX91" fmla="*/ 4873513 w 6848306"/>
              <a:gd name="connsiteY91" fmla="*/ 3075665 h 6196191"/>
              <a:gd name="connsiteX92" fmla="*/ 4830241 w 6848306"/>
              <a:gd name="connsiteY92" fmla="*/ 3049816 h 6196191"/>
              <a:gd name="connsiteX93" fmla="*/ 2827723 w 6848306"/>
              <a:gd name="connsiteY93" fmla="*/ 2993858 h 6196191"/>
              <a:gd name="connsiteX94" fmla="*/ 2684501 w 6848306"/>
              <a:gd name="connsiteY94" fmla="*/ 3032785 h 6196191"/>
              <a:gd name="connsiteX95" fmla="*/ 2545223 w 6848306"/>
              <a:gd name="connsiteY95" fmla="*/ 3072827 h 6196191"/>
              <a:gd name="connsiteX96" fmla="*/ 2413534 w 6848306"/>
              <a:gd name="connsiteY96" fmla="*/ 3052098 h 6196191"/>
              <a:gd name="connsiteX97" fmla="*/ 2344202 w 6848306"/>
              <a:gd name="connsiteY97" fmla="*/ 3035948 h 6196191"/>
              <a:gd name="connsiteX98" fmla="*/ 2343855 w 6848306"/>
              <a:gd name="connsiteY98" fmla="*/ 3041055 h 6196191"/>
              <a:gd name="connsiteX99" fmla="*/ 2304027 w 6848306"/>
              <a:gd name="connsiteY99" fmla="*/ 3071978 h 6196191"/>
              <a:gd name="connsiteX100" fmla="*/ 2541744 w 6848306"/>
              <a:gd name="connsiteY100" fmla="*/ 3107778 h 6196191"/>
              <a:gd name="connsiteX101" fmla="*/ 2456717 w 6848306"/>
              <a:gd name="connsiteY101" fmla="*/ 3220014 h 6196191"/>
              <a:gd name="connsiteX102" fmla="*/ 2422935 w 6848306"/>
              <a:gd name="connsiteY102" fmla="*/ 3235412 h 6196191"/>
              <a:gd name="connsiteX103" fmla="*/ 2468619 w 6848306"/>
              <a:gd name="connsiteY103" fmla="*/ 3233541 h 6196191"/>
              <a:gd name="connsiteX104" fmla="*/ 2642718 w 6848306"/>
              <a:gd name="connsiteY104" fmla="*/ 3203401 h 6196191"/>
              <a:gd name="connsiteX105" fmla="*/ 2881231 w 6848306"/>
              <a:gd name="connsiteY105" fmla="*/ 3025821 h 6196191"/>
              <a:gd name="connsiteX106" fmla="*/ 2827723 w 6848306"/>
              <a:gd name="connsiteY106" fmla="*/ 2993858 h 6196191"/>
              <a:gd name="connsiteX107" fmla="*/ 2137988 w 6848306"/>
              <a:gd name="connsiteY107" fmla="*/ 2951011 h 6196191"/>
              <a:gd name="connsiteX108" fmla="*/ 2137015 w 6848306"/>
              <a:gd name="connsiteY108" fmla="*/ 2951150 h 6196191"/>
              <a:gd name="connsiteX109" fmla="*/ 1917377 w 6848306"/>
              <a:gd name="connsiteY109" fmla="*/ 2958847 h 6196191"/>
              <a:gd name="connsiteX110" fmla="*/ 2235862 w 6848306"/>
              <a:gd name="connsiteY110" fmla="*/ 3040001 h 6196191"/>
              <a:gd name="connsiteX111" fmla="*/ 2262397 w 6848306"/>
              <a:gd name="connsiteY111" fmla="*/ 3013399 h 6196191"/>
              <a:gd name="connsiteX112" fmla="*/ 2230129 w 6848306"/>
              <a:gd name="connsiteY112" fmla="*/ 3001726 h 6196191"/>
              <a:gd name="connsiteX113" fmla="*/ 2172354 w 6848306"/>
              <a:gd name="connsiteY113" fmla="*/ 2973429 h 6196191"/>
              <a:gd name="connsiteX114" fmla="*/ 4166073 w 6848306"/>
              <a:gd name="connsiteY114" fmla="*/ 2935291 h 6196191"/>
              <a:gd name="connsiteX115" fmla="*/ 4223240 w 6848306"/>
              <a:gd name="connsiteY115" fmla="*/ 3005769 h 6196191"/>
              <a:gd name="connsiteX116" fmla="*/ 4267411 w 6848306"/>
              <a:gd name="connsiteY116" fmla="*/ 3011882 h 6196191"/>
              <a:gd name="connsiteX117" fmla="*/ 4254734 w 6848306"/>
              <a:gd name="connsiteY117" fmla="*/ 3003612 h 6196191"/>
              <a:gd name="connsiteX118" fmla="*/ 4210371 w 6848306"/>
              <a:gd name="connsiteY118" fmla="*/ 2965845 h 6196191"/>
              <a:gd name="connsiteX119" fmla="*/ 4241129 w 6848306"/>
              <a:gd name="connsiteY119" fmla="*/ 2945633 h 6196191"/>
              <a:gd name="connsiteX120" fmla="*/ 4206925 w 6848306"/>
              <a:gd name="connsiteY120" fmla="*/ 2944158 h 6196191"/>
              <a:gd name="connsiteX121" fmla="*/ 4166073 w 6848306"/>
              <a:gd name="connsiteY121" fmla="*/ 2935291 h 6196191"/>
              <a:gd name="connsiteX122" fmla="*/ 4729903 w 6848306"/>
              <a:gd name="connsiteY122" fmla="*/ 2706782 h 6196191"/>
              <a:gd name="connsiteX123" fmla="*/ 4626419 w 6848306"/>
              <a:gd name="connsiteY123" fmla="*/ 2755973 h 6196191"/>
              <a:gd name="connsiteX124" fmla="*/ 4590456 w 6848306"/>
              <a:gd name="connsiteY124" fmla="*/ 2756551 h 6196191"/>
              <a:gd name="connsiteX125" fmla="*/ 4587162 w 6848306"/>
              <a:gd name="connsiteY125" fmla="*/ 2759686 h 6196191"/>
              <a:gd name="connsiteX126" fmla="*/ 4315797 w 6848306"/>
              <a:gd name="connsiteY126" fmla="*/ 2832572 h 6196191"/>
              <a:gd name="connsiteX127" fmla="*/ 4377112 w 6848306"/>
              <a:gd name="connsiteY127" fmla="*/ 2892201 h 6196191"/>
              <a:gd name="connsiteX128" fmla="*/ 4373582 w 6848306"/>
              <a:gd name="connsiteY128" fmla="*/ 2900674 h 6196191"/>
              <a:gd name="connsiteX129" fmla="*/ 4432650 w 6848306"/>
              <a:gd name="connsiteY129" fmla="*/ 2887528 h 6196191"/>
              <a:gd name="connsiteX130" fmla="*/ 4700336 w 6848306"/>
              <a:gd name="connsiteY130" fmla="*/ 2816602 h 6196191"/>
              <a:gd name="connsiteX131" fmla="*/ 4729903 w 6848306"/>
              <a:gd name="connsiteY131" fmla="*/ 2706782 h 6196191"/>
              <a:gd name="connsiteX132" fmla="*/ 2195169 w 6848306"/>
              <a:gd name="connsiteY132" fmla="*/ 2454189 h 6196191"/>
              <a:gd name="connsiteX133" fmla="*/ 2103542 w 6848306"/>
              <a:gd name="connsiteY133" fmla="*/ 2559310 h 6196191"/>
              <a:gd name="connsiteX134" fmla="*/ 1958906 w 6848306"/>
              <a:gd name="connsiteY134" fmla="*/ 2580789 h 6196191"/>
              <a:gd name="connsiteX135" fmla="*/ 1683955 w 6848306"/>
              <a:gd name="connsiteY135" fmla="*/ 2559310 h 6196191"/>
              <a:gd name="connsiteX136" fmla="*/ 2155095 w 6848306"/>
              <a:gd name="connsiteY136" fmla="*/ 2643799 h 6196191"/>
              <a:gd name="connsiteX137" fmla="*/ 2385652 w 6848306"/>
              <a:gd name="connsiteY137" fmla="*/ 2731154 h 6196191"/>
              <a:gd name="connsiteX138" fmla="*/ 2470433 w 6848306"/>
              <a:gd name="connsiteY138" fmla="*/ 2754088 h 6196191"/>
              <a:gd name="connsiteX139" fmla="*/ 2465193 w 6848306"/>
              <a:gd name="connsiteY139" fmla="*/ 2765400 h 6196191"/>
              <a:gd name="connsiteX140" fmla="*/ 2512933 w 6848306"/>
              <a:gd name="connsiteY140" fmla="*/ 2755126 h 6196191"/>
              <a:gd name="connsiteX141" fmla="*/ 2667091 w 6848306"/>
              <a:gd name="connsiteY141" fmla="*/ 2705481 h 6196191"/>
              <a:gd name="connsiteX142" fmla="*/ 2703651 w 6848306"/>
              <a:gd name="connsiteY142" fmla="*/ 2569685 h 6196191"/>
              <a:gd name="connsiteX143" fmla="*/ 2207473 w 6848306"/>
              <a:gd name="connsiteY143" fmla="*/ 2482636 h 6196191"/>
              <a:gd name="connsiteX144" fmla="*/ 2207279 w 6848306"/>
              <a:gd name="connsiteY144" fmla="*/ 2464766 h 6196191"/>
              <a:gd name="connsiteX145" fmla="*/ 2215586 w 6848306"/>
              <a:gd name="connsiteY145" fmla="*/ 2456433 h 6196191"/>
              <a:gd name="connsiteX146" fmla="*/ 4381366 w 6848306"/>
              <a:gd name="connsiteY146" fmla="*/ 2420442 h 6196191"/>
              <a:gd name="connsiteX147" fmla="*/ 4274259 w 6848306"/>
              <a:gd name="connsiteY147" fmla="*/ 2446755 h 6196191"/>
              <a:gd name="connsiteX148" fmla="*/ 3882295 w 6848306"/>
              <a:gd name="connsiteY148" fmla="*/ 2473930 h 6196191"/>
              <a:gd name="connsiteX149" fmla="*/ 4317540 w 6848306"/>
              <a:gd name="connsiteY149" fmla="*/ 2524420 h 6196191"/>
              <a:gd name="connsiteX150" fmla="*/ 4385709 w 6848306"/>
              <a:gd name="connsiteY150" fmla="*/ 2588162 h 6196191"/>
              <a:gd name="connsiteX151" fmla="*/ 4363880 w 6848306"/>
              <a:gd name="connsiteY151" fmla="*/ 2603417 h 6196191"/>
              <a:gd name="connsiteX152" fmla="*/ 4384319 w 6848306"/>
              <a:gd name="connsiteY152" fmla="*/ 2600064 h 6196191"/>
              <a:gd name="connsiteX153" fmla="*/ 4572212 w 6848306"/>
              <a:gd name="connsiteY153" fmla="*/ 2554724 h 6196191"/>
              <a:gd name="connsiteX154" fmla="*/ 4390654 w 6848306"/>
              <a:gd name="connsiteY154" fmla="*/ 2442462 h 6196191"/>
              <a:gd name="connsiteX155" fmla="*/ 1013762 w 6848306"/>
              <a:gd name="connsiteY155" fmla="*/ 2272902 h 6196191"/>
              <a:gd name="connsiteX156" fmla="*/ 1158399 w 6848306"/>
              <a:gd name="connsiteY156" fmla="*/ 2335912 h 6196191"/>
              <a:gd name="connsiteX157" fmla="*/ 1013762 w 6848306"/>
              <a:gd name="connsiteY157" fmla="*/ 2272902 h 6196191"/>
              <a:gd name="connsiteX158" fmla="*/ 1542184 w 6848306"/>
              <a:gd name="connsiteY158" fmla="*/ 2056664 h 6196191"/>
              <a:gd name="connsiteX159" fmla="*/ 1535023 w 6848306"/>
              <a:gd name="connsiteY159" fmla="*/ 2086738 h 6196191"/>
              <a:gd name="connsiteX160" fmla="*/ 1542184 w 6848306"/>
              <a:gd name="connsiteY160" fmla="*/ 2056664 h 6196191"/>
              <a:gd name="connsiteX161" fmla="*/ 4794668 w 6848306"/>
              <a:gd name="connsiteY161" fmla="*/ 1954938 h 6196191"/>
              <a:gd name="connsiteX162" fmla="*/ 4936872 w 6848306"/>
              <a:gd name="connsiteY162" fmla="*/ 2016888 h 6196191"/>
              <a:gd name="connsiteX163" fmla="*/ 4794668 w 6848306"/>
              <a:gd name="connsiteY163" fmla="*/ 1954938 h 6196191"/>
              <a:gd name="connsiteX164" fmla="*/ 1506382 w 6848306"/>
              <a:gd name="connsiteY164" fmla="*/ 1791738 h 6196191"/>
              <a:gd name="connsiteX165" fmla="*/ 1536456 w 6848306"/>
              <a:gd name="connsiteY165" fmla="*/ 1814651 h 6196191"/>
              <a:gd name="connsiteX166" fmla="*/ 1506382 w 6848306"/>
              <a:gd name="connsiteY166" fmla="*/ 1791738 h 6196191"/>
              <a:gd name="connsiteX167" fmla="*/ 5314202 w 6848306"/>
              <a:gd name="connsiteY167" fmla="*/ 1742337 h 6196191"/>
              <a:gd name="connsiteX168" fmla="*/ 5307161 w 6848306"/>
              <a:gd name="connsiteY168" fmla="*/ 1771905 h 6196191"/>
              <a:gd name="connsiteX169" fmla="*/ 5314202 w 6848306"/>
              <a:gd name="connsiteY169" fmla="*/ 1742337 h 6196191"/>
              <a:gd name="connsiteX170" fmla="*/ 2783736 w 6848306"/>
              <a:gd name="connsiteY170" fmla="*/ 1640002 h 6196191"/>
              <a:gd name="connsiteX171" fmla="*/ 2959576 w 6848306"/>
              <a:gd name="connsiteY171" fmla="*/ 1716605 h 6196191"/>
              <a:gd name="connsiteX172" fmla="*/ 2783736 w 6848306"/>
              <a:gd name="connsiteY172" fmla="*/ 1640002 h 6196191"/>
              <a:gd name="connsiteX173" fmla="*/ 1668203 w 6848306"/>
              <a:gd name="connsiteY173" fmla="*/ 1619894 h 6196191"/>
              <a:gd name="connsiteX174" fmla="*/ 1592305 w 6848306"/>
              <a:gd name="connsiteY174" fmla="*/ 1681471 h 6196191"/>
              <a:gd name="connsiteX175" fmla="*/ 1668203 w 6848306"/>
              <a:gd name="connsiteY175" fmla="*/ 1619894 h 6196191"/>
              <a:gd name="connsiteX176" fmla="*/ 1287282 w 6848306"/>
              <a:gd name="connsiteY176" fmla="*/ 1521083 h 6196191"/>
              <a:gd name="connsiteX177" fmla="*/ 1307330 w 6848306"/>
              <a:gd name="connsiteY177" fmla="*/ 1568341 h 6196191"/>
              <a:gd name="connsiteX178" fmla="*/ 1287282 w 6848306"/>
              <a:gd name="connsiteY178" fmla="*/ 1521083 h 6196191"/>
              <a:gd name="connsiteX179" fmla="*/ 5279002 w 6848306"/>
              <a:gd name="connsiteY179" fmla="*/ 1481867 h 6196191"/>
              <a:gd name="connsiteX180" fmla="*/ 5308571 w 6848306"/>
              <a:gd name="connsiteY180" fmla="*/ 1504394 h 6196191"/>
              <a:gd name="connsiteX181" fmla="*/ 5279002 w 6848306"/>
              <a:gd name="connsiteY181" fmla="*/ 1481867 h 6196191"/>
              <a:gd name="connsiteX182" fmla="*/ 3426158 w 6848306"/>
              <a:gd name="connsiteY182" fmla="*/ 1377113 h 6196191"/>
              <a:gd name="connsiteX183" fmla="*/ 3417452 w 6848306"/>
              <a:gd name="connsiteY183" fmla="*/ 1413675 h 6196191"/>
              <a:gd name="connsiteX184" fmla="*/ 3426158 w 6848306"/>
              <a:gd name="connsiteY184" fmla="*/ 1377113 h 6196191"/>
              <a:gd name="connsiteX185" fmla="*/ 1321651 w 6848306"/>
              <a:gd name="connsiteY185" fmla="*/ 1344944 h 6196191"/>
              <a:gd name="connsiteX186" fmla="*/ 1354587 w 6848306"/>
              <a:gd name="connsiteY186" fmla="*/ 1405089 h 6196191"/>
              <a:gd name="connsiteX187" fmla="*/ 1321651 w 6848306"/>
              <a:gd name="connsiteY187" fmla="*/ 1344944 h 6196191"/>
              <a:gd name="connsiteX188" fmla="*/ 5438101 w 6848306"/>
              <a:gd name="connsiteY188" fmla="*/ 1312913 h 6196191"/>
              <a:gd name="connsiteX189" fmla="*/ 5363479 w 6848306"/>
              <a:gd name="connsiteY189" fmla="*/ 1373454 h 6196191"/>
              <a:gd name="connsiteX190" fmla="*/ 5438101 w 6848306"/>
              <a:gd name="connsiteY190" fmla="*/ 1312913 h 6196191"/>
              <a:gd name="connsiteX191" fmla="*/ 5063587 w 6848306"/>
              <a:gd name="connsiteY191" fmla="*/ 1215764 h 6196191"/>
              <a:gd name="connsiteX192" fmla="*/ 5083298 w 6848306"/>
              <a:gd name="connsiteY192" fmla="*/ 1262227 h 6196191"/>
              <a:gd name="connsiteX193" fmla="*/ 5063587 w 6848306"/>
              <a:gd name="connsiteY193" fmla="*/ 1215764 h 6196191"/>
              <a:gd name="connsiteX194" fmla="*/ 3382633 w 6848306"/>
              <a:gd name="connsiteY194" fmla="*/ 1055033 h 6196191"/>
              <a:gd name="connsiteX195" fmla="*/ 3419194 w 6848306"/>
              <a:gd name="connsiteY195" fmla="*/ 1082889 h 6196191"/>
              <a:gd name="connsiteX196" fmla="*/ 3382633 w 6848306"/>
              <a:gd name="connsiteY196" fmla="*/ 1055033 h 6196191"/>
              <a:gd name="connsiteX197" fmla="*/ 5097378 w 6848306"/>
              <a:gd name="connsiteY197" fmla="*/ 1042587 h 6196191"/>
              <a:gd name="connsiteX198" fmla="*/ 5129760 w 6848306"/>
              <a:gd name="connsiteY198" fmla="*/ 1101721 h 6196191"/>
              <a:gd name="connsiteX199" fmla="*/ 5097378 w 6848306"/>
              <a:gd name="connsiteY199" fmla="*/ 1042587 h 6196191"/>
              <a:gd name="connsiteX200" fmla="*/ 3579364 w 6848306"/>
              <a:gd name="connsiteY200" fmla="*/ 846116 h 6196191"/>
              <a:gd name="connsiteX201" fmla="*/ 3487091 w 6848306"/>
              <a:gd name="connsiteY201" fmla="*/ 920977 h 6196191"/>
              <a:gd name="connsiteX202" fmla="*/ 3579364 w 6848306"/>
              <a:gd name="connsiteY202" fmla="*/ 846116 h 6196191"/>
              <a:gd name="connsiteX203" fmla="*/ 3116264 w 6848306"/>
              <a:gd name="connsiteY203" fmla="*/ 725987 h 6196191"/>
              <a:gd name="connsiteX204" fmla="*/ 3140638 w 6848306"/>
              <a:gd name="connsiteY204" fmla="*/ 783441 h 6196191"/>
              <a:gd name="connsiteX205" fmla="*/ 3116264 w 6848306"/>
              <a:gd name="connsiteY205" fmla="*/ 725987 h 6196191"/>
              <a:gd name="connsiteX206" fmla="*/ 3158047 w 6848306"/>
              <a:gd name="connsiteY206" fmla="*/ 511848 h 6196191"/>
              <a:gd name="connsiteX207" fmla="*/ 3198089 w 6848306"/>
              <a:gd name="connsiteY207" fmla="*/ 584969 h 6196191"/>
              <a:gd name="connsiteX208" fmla="*/ 3158047 w 6848306"/>
              <a:gd name="connsiteY208" fmla="*/ 511848 h 6196191"/>
              <a:gd name="connsiteX209" fmla="*/ 3272952 w 6848306"/>
              <a:gd name="connsiteY209" fmla="*/ 0 h 6196191"/>
              <a:gd name="connsiteX210" fmla="*/ 3360001 w 6848306"/>
              <a:gd name="connsiteY210" fmla="*/ 191508 h 6196191"/>
              <a:gd name="connsiteX211" fmla="*/ 3351295 w 6848306"/>
              <a:gd name="connsiteY211" fmla="*/ 337750 h 6196191"/>
              <a:gd name="connsiteX212" fmla="*/ 3483609 w 6848306"/>
              <a:gd name="connsiteY212" fmla="*/ 325562 h 6196191"/>
              <a:gd name="connsiteX213" fmla="*/ 3572400 w 6848306"/>
              <a:gd name="connsiteY213" fmla="*/ 374310 h 6196191"/>
              <a:gd name="connsiteX214" fmla="*/ 3462717 w 6848306"/>
              <a:gd name="connsiteY214" fmla="*/ 447431 h 6196191"/>
              <a:gd name="connsiteX215" fmla="*/ 3473163 w 6848306"/>
              <a:gd name="connsiteY215" fmla="*/ 576263 h 6196191"/>
              <a:gd name="connsiteX216" fmla="*/ 3431380 w 6848306"/>
              <a:gd name="connsiteY216" fmla="*/ 811296 h 6196191"/>
              <a:gd name="connsiteX217" fmla="*/ 3826584 w 6848306"/>
              <a:gd name="connsiteY217" fmla="*/ 532740 h 6196191"/>
              <a:gd name="connsiteX218" fmla="*/ 3783057 w 6848306"/>
              <a:gd name="connsiteY218" fmla="*/ 746879 h 6196191"/>
              <a:gd name="connsiteX219" fmla="*/ 3696008 w 6848306"/>
              <a:gd name="connsiteY219" fmla="*/ 926201 h 6196191"/>
              <a:gd name="connsiteX220" fmla="*/ 3685563 w 6848306"/>
              <a:gd name="connsiteY220" fmla="*/ 1065479 h 6196191"/>
              <a:gd name="connsiteX221" fmla="*/ 4077284 w 6848306"/>
              <a:gd name="connsiteY221" fmla="*/ 1206498 h 6196191"/>
              <a:gd name="connsiteX222" fmla="*/ 3812655 w 6848306"/>
              <a:gd name="connsiteY222" fmla="*/ 1316180 h 6196191"/>
              <a:gd name="connsiteX223" fmla="*/ 3527135 w 6848306"/>
              <a:gd name="connsiteY223" fmla="*/ 1218685 h 6196191"/>
              <a:gd name="connsiteX224" fmla="*/ 3401784 w 6848306"/>
              <a:gd name="connsiteY224" fmla="*/ 1185606 h 6196191"/>
              <a:gd name="connsiteX225" fmla="*/ 3605478 w 6848306"/>
              <a:gd name="connsiteY225" fmla="*/ 1368409 h 6196191"/>
              <a:gd name="connsiteX226" fmla="*/ 4030276 w 6848306"/>
              <a:gd name="connsiteY226" fmla="*/ 1446753 h 6196191"/>
              <a:gd name="connsiteX227" fmla="*/ 4244417 w 6848306"/>
              <a:gd name="connsiteY227" fmla="*/ 1507688 h 6196191"/>
              <a:gd name="connsiteX228" fmla="*/ 4009385 w 6848306"/>
              <a:gd name="connsiteY228" fmla="*/ 1573845 h 6196191"/>
              <a:gd name="connsiteX229" fmla="*/ 3922336 w 6848306"/>
              <a:gd name="connsiteY229" fmla="*/ 1603441 h 6196191"/>
              <a:gd name="connsiteX230" fmla="*/ 3649003 w 6848306"/>
              <a:gd name="connsiteY230" fmla="*/ 1638260 h 6196191"/>
              <a:gd name="connsiteX231" fmla="*/ 4136477 w 6848306"/>
              <a:gd name="connsiteY231" fmla="*/ 1702678 h 6196191"/>
              <a:gd name="connsiteX232" fmla="*/ 4338431 w 6848306"/>
              <a:gd name="connsiteY232" fmla="*/ 1758389 h 6196191"/>
              <a:gd name="connsiteX233" fmla="*/ 4294905 w 6848306"/>
              <a:gd name="connsiteY233" fmla="*/ 1888961 h 6196191"/>
              <a:gd name="connsiteX234" fmla="*/ 4108622 w 6848306"/>
              <a:gd name="connsiteY234" fmla="*/ 1988198 h 6196191"/>
              <a:gd name="connsiteX235" fmla="*/ 3932783 w 6848306"/>
              <a:gd name="connsiteY235" fmla="*/ 2014312 h 6196191"/>
              <a:gd name="connsiteX236" fmla="*/ 3598514 w 6848306"/>
              <a:gd name="connsiteY236" fmla="*/ 1988198 h 6196191"/>
              <a:gd name="connsiteX237" fmla="*/ 4171296 w 6848306"/>
              <a:gd name="connsiteY237" fmla="*/ 2090915 h 6196191"/>
              <a:gd name="connsiteX238" fmla="*/ 4451593 w 6848306"/>
              <a:gd name="connsiteY238" fmla="*/ 2197115 h 6196191"/>
              <a:gd name="connsiteX239" fmla="*/ 4399855 w 6848306"/>
              <a:gd name="connsiteY239" fmla="*/ 2390813 h 6196191"/>
              <a:gd name="connsiteX240" fmla="*/ 4400881 w 6848306"/>
              <a:gd name="connsiteY240" fmla="*/ 2396002 h 6196191"/>
              <a:gd name="connsiteX241" fmla="*/ 4450786 w 6848306"/>
              <a:gd name="connsiteY241" fmla="*/ 2382305 h 6196191"/>
              <a:gd name="connsiteX242" fmla="*/ 4866474 w 6848306"/>
              <a:gd name="connsiteY242" fmla="*/ 2326637 h 6196191"/>
              <a:gd name="connsiteX243" fmla="*/ 4596148 w 6848306"/>
              <a:gd name="connsiteY243" fmla="*/ 2195696 h 6196191"/>
              <a:gd name="connsiteX244" fmla="*/ 4393404 w 6848306"/>
              <a:gd name="connsiteY244" fmla="*/ 2056311 h 6196191"/>
              <a:gd name="connsiteX245" fmla="*/ 4529974 w 6848306"/>
              <a:gd name="connsiteY245" fmla="*/ 2035190 h 6196191"/>
              <a:gd name="connsiteX246" fmla="*/ 4628531 w 6848306"/>
              <a:gd name="connsiteY246" fmla="*/ 1967609 h 6196191"/>
              <a:gd name="connsiteX247" fmla="*/ 4572212 w 6848306"/>
              <a:gd name="connsiteY247" fmla="*/ 1869052 h 6196191"/>
              <a:gd name="connsiteX248" fmla="*/ 4567990 w 6848306"/>
              <a:gd name="connsiteY248" fmla="*/ 1783168 h 6196191"/>
              <a:gd name="connsiteX249" fmla="*/ 4784813 w 6848306"/>
              <a:gd name="connsiteY249" fmla="*/ 1739521 h 6196191"/>
              <a:gd name="connsiteX250" fmla="*/ 5187487 w 6848306"/>
              <a:gd name="connsiteY250" fmla="*/ 1636742 h 6196191"/>
              <a:gd name="connsiteX251" fmla="*/ 4843947 w 6848306"/>
              <a:gd name="connsiteY251" fmla="*/ 1694467 h 6196191"/>
              <a:gd name="connsiteX252" fmla="*/ 4717232 w 6848306"/>
              <a:gd name="connsiteY252" fmla="*/ 1635333 h 6196191"/>
              <a:gd name="connsiteX253" fmla="*/ 4670769 w 6848306"/>
              <a:gd name="connsiteY253" fmla="*/ 1577608 h 6196191"/>
              <a:gd name="connsiteX254" fmla="*/ 4572212 w 6848306"/>
              <a:gd name="connsiteY254" fmla="*/ 1507210 h 6196191"/>
              <a:gd name="connsiteX255" fmla="*/ 4869290 w 6848306"/>
              <a:gd name="connsiteY255" fmla="*/ 1532553 h 6196191"/>
              <a:gd name="connsiteX256" fmla="*/ 5187487 w 6848306"/>
              <a:gd name="connsiteY256" fmla="*/ 1472011 h 6196191"/>
              <a:gd name="connsiteX257" fmla="*/ 5011492 w 6848306"/>
              <a:gd name="connsiteY257" fmla="*/ 1466379 h 6196191"/>
              <a:gd name="connsiteX258" fmla="*/ 4843947 w 6848306"/>
              <a:gd name="connsiteY258" fmla="*/ 1415693 h 6196191"/>
              <a:gd name="connsiteX259" fmla="*/ 4827052 w 6848306"/>
              <a:gd name="connsiteY259" fmla="*/ 1284754 h 6196191"/>
              <a:gd name="connsiteX260" fmla="*/ 4798893 w 6848306"/>
              <a:gd name="connsiteY260" fmla="*/ 1181973 h 6196191"/>
              <a:gd name="connsiteX261" fmla="*/ 4984742 w 6848306"/>
              <a:gd name="connsiteY261" fmla="*/ 1103128 h 6196191"/>
              <a:gd name="connsiteX262" fmla="*/ 4996006 w 6848306"/>
              <a:gd name="connsiteY262" fmla="*/ 1063706 h 6196191"/>
              <a:gd name="connsiteX263" fmla="*/ 5019940 w 6848306"/>
              <a:gd name="connsiteY263" fmla="*/ 904608 h 6196191"/>
              <a:gd name="connsiteX264" fmla="*/ 5131169 w 6848306"/>
              <a:gd name="connsiteY264" fmla="*/ 970781 h 6196191"/>
              <a:gd name="connsiteX265" fmla="*/ 5093153 w 6848306"/>
              <a:gd name="connsiteY265" fmla="*/ 773668 h 6196191"/>
              <a:gd name="connsiteX266" fmla="*/ 5190302 w 6848306"/>
              <a:gd name="connsiteY266" fmla="*/ 628650 h 6196191"/>
              <a:gd name="connsiteX267" fmla="*/ 5260700 w 6848306"/>
              <a:gd name="connsiteY267" fmla="*/ 783525 h 6196191"/>
              <a:gd name="connsiteX268" fmla="*/ 5253659 w 6848306"/>
              <a:gd name="connsiteY268" fmla="*/ 901792 h 6196191"/>
              <a:gd name="connsiteX269" fmla="*/ 5360663 w 6848306"/>
              <a:gd name="connsiteY269" fmla="*/ 891936 h 6196191"/>
              <a:gd name="connsiteX270" fmla="*/ 5432470 w 6848306"/>
              <a:gd name="connsiteY270" fmla="*/ 931358 h 6196191"/>
              <a:gd name="connsiteX271" fmla="*/ 5343768 w 6848306"/>
              <a:gd name="connsiteY271" fmla="*/ 990492 h 6196191"/>
              <a:gd name="connsiteX272" fmla="*/ 5352216 w 6848306"/>
              <a:gd name="connsiteY272" fmla="*/ 1094681 h 6196191"/>
              <a:gd name="connsiteX273" fmla="*/ 5318425 w 6848306"/>
              <a:gd name="connsiteY273" fmla="*/ 1284754 h 6196191"/>
              <a:gd name="connsiteX274" fmla="*/ 5638030 w 6848306"/>
              <a:gd name="connsiteY274" fmla="*/ 1059482 h 6196191"/>
              <a:gd name="connsiteX275" fmla="*/ 5602831 w 6848306"/>
              <a:gd name="connsiteY275" fmla="*/ 1232660 h 6196191"/>
              <a:gd name="connsiteX276" fmla="*/ 5532433 w 6848306"/>
              <a:gd name="connsiteY276" fmla="*/ 1377679 h 6196191"/>
              <a:gd name="connsiteX277" fmla="*/ 5523985 w 6848306"/>
              <a:gd name="connsiteY277" fmla="*/ 1490315 h 6196191"/>
              <a:gd name="connsiteX278" fmla="*/ 5840774 w 6848306"/>
              <a:gd name="connsiteY278" fmla="*/ 1604358 h 6196191"/>
              <a:gd name="connsiteX279" fmla="*/ 5626766 w 6848306"/>
              <a:gd name="connsiteY279" fmla="*/ 1693059 h 6196191"/>
              <a:gd name="connsiteX280" fmla="*/ 5395864 w 6848306"/>
              <a:gd name="connsiteY280" fmla="*/ 1614214 h 6196191"/>
              <a:gd name="connsiteX281" fmla="*/ 5294491 w 6848306"/>
              <a:gd name="connsiteY281" fmla="*/ 1587463 h 6196191"/>
              <a:gd name="connsiteX282" fmla="*/ 5459220 w 6848306"/>
              <a:gd name="connsiteY282" fmla="*/ 1735298 h 6196191"/>
              <a:gd name="connsiteX283" fmla="*/ 5802759 w 6848306"/>
              <a:gd name="connsiteY283" fmla="*/ 1798655 h 6196191"/>
              <a:gd name="connsiteX284" fmla="*/ 5975937 w 6848306"/>
              <a:gd name="connsiteY284" fmla="*/ 1847934 h 6196191"/>
              <a:gd name="connsiteX285" fmla="*/ 5785864 w 6848306"/>
              <a:gd name="connsiteY285" fmla="*/ 1901436 h 6196191"/>
              <a:gd name="connsiteX286" fmla="*/ 5715466 w 6848306"/>
              <a:gd name="connsiteY286" fmla="*/ 1925370 h 6196191"/>
              <a:gd name="connsiteX287" fmla="*/ 5494419 w 6848306"/>
              <a:gd name="connsiteY287" fmla="*/ 1953529 h 6196191"/>
              <a:gd name="connsiteX288" fmla="*/ 5888645 w 6848306"/>
              <a:gd name="connsiteY288" fmla="*/ 2005624 h 6196191"/>
              <a:gd name="connsiteX289" fmla="*/ 6051967 w 6848306"/>
              <a:gd name="connsiteY289" fmla="*/ 2050678 h 6196191"/>
              <a:gd name="connsiteX290" fmla="*/ 6016767 w 6848306"/>
              <a:gd name="connsiteY290" fmla="*/ 2156274 h 6196191"/>
              <a:gd name="connsiteX291" fmla="*/ 5866118 w 6848306"/>
              <a:gd name="connsiteY291" fmla="*/ 2236528 h 6196191"/>
              <a:gd name="connsiteX292" fmla="*/ 5723914 w 6848306"/>
              <a:gd name="connsiteY292" fmla="*/ 2257646 h 6196191"/>
              <a:gd name="connsiteX293" fmla="*/ 5453588 w 6848306"/>
              <a:gd name="connsiteY293" fmla="*/ 2236528 h 6196191"/>
              <a:gd name="connsiteX294" fmla="*/ 5916804 w 6848306"/>
              <a:gd name="connsiteY294" fmla="*/ 2319596 h 6196191"/>
              <a:gd name="connsiteX295" fmla="*/ 6143483 w 6848306"/>
              <a:gd name="connsiteY295" fmla="*/ 2405481 h 6196191"/>
              <a:gd name="connsiteX296" fmla="*/ 6105469 w 6848306"/>
              <a:gd name="connsiteY296" fmla="*/ 2581474 h 6196191"/>
              <a:gd name="connsiteX297" fmla="*/ 5683084 w 6848306"/>
              <a:gd name="connsiteY297" fmla="*/ 2629345 h 6196191"/>
              <a:gd name="connsiteX298" fmla="*/ 6035071 w 6848306"/>
              <a:gd name="connsiteY298" fmla="*/ 2670176 h 6196191"/>
              <a:gd name="connsiteX299" fmla="*/ 6063230 w 6848306"/>
              <a:gd name="connsiteY299" fmla="*/ 2740573 h 6196191"/>
              <a:gd name="connsiteX300" fmla="*/ 6296950 w 6848306"/>
              <a:gd name="connsiteY300" fmla="*/ 2775771 h 6196191"/>
              <a:gd name="connsiteX301" fmla="*/ 6033663 w 6848306"/>
              <a:gd name="connsiteY301" fmla="*/ 2919382 h 6196191"/>
              <a:gd name="connsiteX302" fmla="*/ 5912579 w 6848306"/>
              <a:gd name="connsiteY302" fmla="*/ 3002452 h 6196191"/>
              <a:gd name="connsiteX303" fmla="*/ 6223736 w 6848306"/>
              <a:gd name="connsiteY303" fmla="*/ 3060177 h 6196191"/>
              <a:gd name="connsiteX304" fmla="*/ 6211064 w 6848306"/>
              <a:gd name="connsiteY304" fmla="*/ 3120719 h 6196191"/>
              <a:gd name="connsiteX305" fmla="*/ 6140667 w 6848306"/>
              <a:gd name="connsiteY305" fmla="*/ 3174221 h 6196191"/>
              <a:gd name="connsiteX306" fmla="*/ 6482799 w 6848306"/>
              <a:gd name="connsiteY306" fmla="*/ 3186892 h 6196191"/>
              <a:gd name="connsiteX307" fmla="*/ 6153339 w 6848306"/>
              <a:gd name="connsiteY307" fmla="*/ 3381189 h 6196191"/>
              <a:gd name="connsiteX308" fmla="*/ 6560235 w 6848306"/>
              <a:gd name="connsiteY308" fmla="*/ 3478338 h 6196191"/>
              <a:gd name="connsiteX309" fmla="*/ 6502510 w 6848306"/>
              <a:gd name="connsiteY309" fmla="*/ 3575486 h 6196191"/>
              <a:gd name="connsiteX310" fmla="*/ 6460272 w 6848306"/>
              <a:gd name="connsiteY310" fmla="*/ 3614909 h 6196191"/>
              <a:gd name="connsiteX311" fmla="*/ 6299766 w 6848306"/>
              <a:gd name="connsiteY311" fmla="*/ 3665595 h 6196191"/>
              <a:gd name="connsiteX312" fmla="*/ 6764388 w 6848306"/>
              <a:gd name="connsiteY312" fmla="*/ 3758519 h 6196191"/>
              <a:gd name="connsiteX313" fmla="*/ 6736229 w 6848306"/>
              <a:gd name="connsiteY313" fmla="*/ 3809205 h 6196191"/>
              <a:gd name="connsiteX314" fmla="*/ 6482799 w 6848306"/>
              <a:gd name="connsiteY314" fmla="*/ 4004911 h 6196191"/>
              <a:gd name="connsiteX315" fmla="*/ 6085757 w 6848306"/>
              <a:gd name="connsiteY315" fmla="*/ 3992239 h 6196191"/>
              <a:gd name="connsiteX316" fmla="*/ 6077310 w 6848306"/>
              <a:gd name="connsiteY316" fmla="*/ 4059820 h 6196191"/>
              <a:gd name="connsiteX317" fmla="*/ 6733414 w 6848306"/>
              <a:gd name="connsiteY317" fmla="*/ 4147113 h 6196191"/>
              <a:gd name="connsiteX318" fmla="*/ 6744677 w 6848306"/>
              <a:gd name="connsiteY318" fmla="*/ 4190760 h 6196191"/>
              <a:gd name="connsiteX319" fmla="*/ 6653160 w 6848306"/>
              <a:gd name="connsiteY319" fmla="*/ 4238631 h 6196191"/>
              <a:gd name="connsiteX320" fmla="*/ 6484206 w 6848306"/>
              <a:gd name="connsiteY320" fmla="*/ 4411807 h 6196191"/>
              <a:gd name="connsiteX321" fmla="*/ 6140667 w 6848306"/>
              <a:gd name="connsiteY321" fmla="*/ 4365346 h 6196191"/>
              <a:gd name="connsiteX322" fmla="*/ 6001281 w 6848306"/>
              <a:gd name="connsiteY322" fmla="*/ 4370978 h 6196191"/>
              <a:gd name="connsiteX323" fmla="*/ 6437744 w 6848306"/>
              <a:gd name="connsiteY323" fmla="*/ 4537116 h 6196191"/>
              <a:gd name="connsiteX324" fmla="*/ 6660200 w 6848306"/>
              <a:gd name="connsiteY324" fmla="*/ 4528668 h 6196191"/>
              <a:gd name="connsiteX325" fmla="*/ 6755941 w 6848306"/>
              <a:gd name="connsiteY325" fmla="*/ 4565275 h 6196191"/>
              <a:gd name="connsiteX326" fmla="*/ 6798179 w 6848306"/>
              <a:gd name="connsiteY326" fmla="*/ 4625816 h 6196191"/>
              <a:gd name="connsiteX327" fmla="*/ 6791139 w 6848306"/>
              <a:gd name="connsiteY327" fmla="*/ 4694806 h 6196191"/>
              <a:gd name="connsiteX328" fmla="*/ 6609514 w 6848306"/>
              <a:gd name="connsiteY328" fmla="*/ 4742676 h 6196191"/>
              <a:gd name="connsiteX329" fmla="*/ 6571499 w 6848306"/>
              <a:gd name="connsiteY329" fmla="*/ 4784915 h 6196191"/>
              <a:gd name="connsiteX330" fmla="*/ 6512365 w 6848306"/>
              <a:gd name="connsiteY330" fmla="*/ 4835601 h 6196191"/>
              <a:gd name="connsiteX331" fmla="*/ 6667239 w 6848306"/>
              <a:gd name="connsiteY331" fmla="*/ 4924301 h 6196191"/>
              <a:gd name="connsiteX332" fmla="*/ 6691175 w 6848306"/>
              <a:gd name="connsiteY332" fmla="*/ 4974987 h 6196191"/>
              <a:gd name="connsiteX333" fmla="*/ 6578539 w 6848306"/>
              <a:gd name="connsiteY333" fmla="*/ 4970764 h 6196191"/>
              <a:gd name="connsiteX334" fmla="*/ 6586987 w 6848306"/>
              <a:gd name="connsiteY334" fmla="*/ 5066504 h 6196191"/>
              <a:gd name="connsiteX335" fmla="*/ 6371570 w 6848306"/>
              <a:gd name="connsiteY335" fmla="*/ 5046793 h 6196191"/>
              <a:gd name="connsiteX336" fmla="*/ 6270198 w 6848306"/>
              <a:gd name="connsiteY336" fmla="*/ 5097479 h 6196191"/>
              <a:gd name="connsiteX337" fmla="*/ 6095612 w 6848306"/>
              <a:gd name="connsiteY337" fmla="*/ 5056648 h 6196191"/>
              <a:gd name="connsiteX338" fmla="*/ 5957633 w 6848306"/>
              <a:gd name="connsiteY338" fmla="*/ 5091848 h 6196191"/>
              <a:gd name="connsiteX339" fmla="*/ 5549329 w 6848306"/>
              <a:gd name="connsiteY339" fmla="*/ 5048200 h 6196191"/>
              <a:gd name="connsiteX340" fmla="*/ 5419216 w 6848306"/>
              <a:gd name="connsiteY340" fmla="*/ 5037184 h 6196191"/>
              <a:gd name="connsiteX341" fmla="*/ 5443538 w 6848306"/>
              <a:gd name="connsiteY341" fmla="*/ 5420527 h 6196191"/>
              <a:gd name="connsiteX342" fmla="*/ 5316855 w 6848306"/>
              <a:gd name="connsiteY342" fmla="*/ 5635849 h 6196191"/>
              <a:gd name="connsiteX343" fmla="*/ 5155938 w 6848306"/>
              <a:gd name="connsiteY343" fmla="*/ 5481815 h 6196191"/>
              <a:gd name="connsiteX344" fmla="*/ 5158239 w 6848306"/>
              <a:gd name="connsiteY344" fmla="*/ 5413630 h 6196191"/>
              <a:gd name="connsiteX345" fmla="*/ 5147349 w 6848306"/>
              <a:gd name="connsiteY345" fmla="*/ 5413910 h 6196191"/>
              <a:gd name="connsiteX346" fmla="*/ 4989556 w 6848306"/>
              <a:gd name="connsiteY346" fmla="*/ 5369179 h 6196191"/>
              <a:gd name="connsiteX347" fmla="*/ 5000002 w 6848306"/>
              <a:gd name="connsiteY347" fmla="*/ 5487565 h 6196191"/>
              <a:gd name="connsiteX348" fmla="*/ 4733631 w 6848306"/>
              <a:gd name="connsiteY348" fmla="*/ 5463192 h 6196191"/>
              <a:gd name="connsiteX349" fmla="*/ 4608281 w 6848306"/>
              <a:gd name="connsiteY349" fmla="*/ 5525867 h 6196191"/>
              <a:gd name="connsiteX350" fmla="*/ 4392400 w 6848306"/>
              <a:gd name="connsiteY350" fmla="*/ 5475378 h 6196191"/>
              <a:gd name="connsiteX351" fmla="*/ 4221784 w 6848306"/>
              <a:gd name="connsiteY351" fmla="*/ 5518903 h 6196191"/>
              <a:gd name="connsiteX352" fmla="*/ 3716900 w 6848306"/>
              <a:gd name="connsiteY352" fmla="*/ 5464932 h 6196191"/>
              <a:gd name="connsiteX353" fmla="*/ 3556012 w 6848306"/>
              <a:gd name="connsiteY353" fmla="*/ 5451309 h 6196191"/>
              <a:gd name="connsiteX354" fmla="*/ 3586087 w 6848306"/>
              <a:gd name="connsiteY354" fmla="*/ 5925327 h 6196191"/>
              <a:gd name="connsiteX355" fmla="*/ 3429439 w 6848306"/>
              <a:gd name="connsiteY355" fmla="*/ 6191581 h 6196191"/>
              <a:gd name="connsiteX356" fmla="*/ 3233660 w 6848306"/>
              <a:gd name="connsiteY356" fmla="*/ 5906278 h 6196191"/>
              <a:gd name="connsiteX357" fmla="*/ 3288620 w 6848306"/>
              <a:gd name="connsiteY357" fmla="*/ 5337841 h 6196191"/>
              <a:gd name="connsiteX358" fmla="*/ 3046625 w 6848306"/>
              <a:gd name="connsiteY358" fmla="*/ 5386589 h 6196191"/>
              <a:gd name="connsiteX359" fmla="*/ 2640976 w 6848306"/>
              <a:gd name="connsiteY359" fmla="*/ 5576354 h 6196191"/>
              <a:gd name="connsiteX360" fmla="*/ 2473842 w 6848306"/>
              <a:gd name="connsiteY360" fmla="*/ 5524125 h 6196191"/>
              <a:gd name="connsiteX361" fmla="*/ 2183935 w 6848306"/>
              <a:gd name="connsiteY361" fmla="*/ 5467663 h 6196191"/>
              <a:gd name="connsiteX362" fmla="*/ 2184849 w 6848306"/>
              <a:gd name="connsiteY362" fmla="*/ 5465670 h 6196191"/>
              <a:gd name="connsiteX363" fmla="*/ 2150410 w 6848306"/>
              <a:gd name="connsiteY363" fmla="*/ 5472083 h 6196191"/>
              <a:gd name="connsiteX364" fmla="*/ 1781333 w 6848306"/>
              <a:gd name="connsiteY364" fmla="*/ 5419083 h 6196191"/>
              <a:gd name="connsiteX365" fmla="*/ 1648995 w 6848306"/>
              <a:gd name="connsiteY365" fmla="*/ 5407878 h 6196191"/>
              <a:gd name="connsiteX366" fmla="*/ 1673733 w 6848306"/>
              <a:gd name="connsiteY366" fmla="*/ 5797780 h 6196191"/>
              <a:gd name="connsiteX367" fmla="*/ 1544883 w 6848306"/>
              <a:gd name="connsiteY367" fmla="*/ 6016786 h 6196191"/>
              <a:gd name="connsiteX368" fmla="*/ 1383845 w 6848306"/>
              <a:gd name="connsiteY368" fmla="*/ 5782111 h 6196191"/>
              <a:gd name="connsiteX369" fmla="*/ 1429052 w 6848306"/>
              <a:gd name="connsiteY369" fmla="*/ 5314546 h 6196191"/>
              <a:gd name="connsiteX370" fmla="*/ 1230000 w 6848306"/>
              <a:gd name="connsiteY370" fmla="*/ 5354642 h 6196191"/>
              <a:gd name="connsiteX371" fmla="*/ 896336 w 6848306"/>
              <a:gd name="connsiteY371" fmla="*/ 5510734 h 6196191"/>
              <a:gd name="connsiteX372" fmla="*/ 758860 w 6848306"/>
              <a:gd name="connsiteY372" fmla="*/ 5467773 h 6196191"/>
              <a:gd name="connsiteX373" fmla="*/ 532599 w 6848306"/>
              <a:gd name="connsiteY373" fmla="*/ 5394739 h 6196191"/>
              <a:gd name="connsiteX374" fmla="*/ 442381 w 6848306"/>
              <a:gd name="connsiteY374" fmla="*/ 5357507 h 6196191"/>
              <a:gd name="connsiteX375" fmla="*/ 505391 w 6848306"/>
              <a:gd name="connsiteY375" fmla="*/ 5294497 h 6196191"/>
              <a:gd name="connsiteX376" fmla="*/ 223279 w 6848306"/>
              <a:gd name="connsiteY376" fmla="*/ 5277313 h 6196191"/>
              <a:gd name="connsiteX377" fmla="*/ 123037 w 6848306"/>
              <a:gd name="connsiteY377" fmla="*/ 5265856 h 6196191"/>
              <a:gd name="connsiteX378" fmla="*/ 58596 w 6848306"/>
              <a:gd name="connsiteY378" fmla="*/ 5221462 h 6196191"/>
              <a:gd name="connsiteX379" fmla="*/ 57163 w 6848306"/>
              <a:gd name="connsiteY379" fmla="*/ 5132676 h 6196191"/>
              <a:gd name="connsiteX380" fmla="*/ 372211 w 6848306"/>
              <a:gd name="connsiteY380" fmla="*/ 5061074 h 6196191"/>
              <a:gd name="connsiteX381" fmla="*/ 528303 w 6848306"/>
              <a:gd name="connsiteY381" fmla="*/ 5022410 h 6196191"/>
              <a:gd name="connsiteX382" fmla="*/ 383667 w 6848306"/>
              <a:gd name="connsiteY382" fmla="*/ 5056779 h 6196191"/>
              <a:gd name="connsiteX383" fmla="*/ 312065 w 6848306"/>
              <a:gd name="connsiteY383" fmla="*/ 5013818 h 6196191"/>
              <a:gd name="connsiteX384" fmla="*/ 155974 w 6848306"/>
              <a:gd name="connsiteY384" fmla="*/ 4962265 h 6196191"/>
              <a:gd name="connsiteX385" fmla="*/ 77212 w 6848306"/>
              <a:gd name="connsiteY385" fmla="*/ 4912143 h 6196191"/>
              <a:gd name="connsiteX386" fmla="*/ 104421 w 6848306"/>
              <a:gd name="connsiteY386" fmla="*/ 4806172 h 6196191"/>
              <a:gd name="connsiteX387" fmla="*/ 442381 w 6848306"/>
              <a:gd name="connsiteY387" fmla="*/ 4760347 h 6196191"/>
              <a:gd name="connsiteX388" fmla="*/ 292017 w 6848306"/>
              <a:gd name="connsiteY388" fmla="*/ 4701634 h 6196191"/>
              <a:gd name="connsiteX389" fmla="*/ 249056 w 6848306"/>
              <a:gd name="connsiteY389" fmla="*/ 4640056 h 6196191"/>
              <a:gd name="connsiteX390" fmla="*/ 294881 w 6848306"/>
              <a:gd name="connsiteY390" fmla="*/ 4588503 h 6196191"/>
              <a:gd name="connsiteX391" fmla="*/ 115877 w 6848306"/>
              <a:gd name="connsiteY391" fmla="*/ 4451027 h 6196191"/>
              <a:gd name="connsiteX392" fmla="*/ 57163 w 6848306"/>
              <a:gd name="connsiteY392" fmla="*/ 4356513 h 6196191"/>
              <a:gd name="connsiteX393" fmla="*/ 148813 w 6848306"/>
              <a:gd name="connsiteY393" fmla="*/ 4296368 h 6196191"/>
              <a:gd name="connsiteX394" fmla="*/ 395123 w 6848306"/>
              <a:gd name="connsiteY394" fmla="*/ 4263431 h 6196191"/>
              <a:gd name="connsiteX395" fmla="*/ 711604 w 6848306"/>
              <a:gd name="connsiteY395" fmla="*/ 4181805 h 6196191"/>
              <a:gd name="connsiteX396" fmla="*/ 621385 w 6848306"/>
              <a:gd name="connsiteY396" fmla="*/ 4147436 h 6196191"/>
              <a:gd name="connsiteX397" fmla="*/ 383667 w 6848306"/>
              <a:gd name="connsiteY397" fmla="*/ 4058650 h 6196191"/>
              <a:gd name="connsiteX398" fmla="*/ 345003 w 6848306"/>
              <a:gd name="connsiteY398" fmla="*/ 3994209 h 6196191"/>
              <a:gd name="connsiteX399" fmla="*/ 403716 w 6848306"/>
              <a:gd name="connsiteY399" fmla="*/ 3956976 h 6196191"/>
              <a:gd name="connsiteX400" fmla="*/ 894904 w 6848306"/>
              <a:gd name="connsiteY400" fmla="*/ 3926902 h 6196191"/>
              <a:gd name="connsiteX401" fmla="*/ 821870 w 6848306"/>
              <a:gd name="connsiteY401" fmla="*/ 3849573 h 6196191"/>
              <a:gd name="connsiteX402" fmla="*/ 700147 w 6848306"/>
              <a:gd name="connsiteY402" fmla="*/ 3795155 h 6196191"/>
              <a:gd name="connsiteX403" fmla="*/ 493935 w 6848306"/>
              <a:gd name="connsiteY403" fmla="*/ 3790860 h 6196191"/>
              <a:gd name="connsiteX404" fmla="*/ 312065 w 6848306"/>
              <a:gd name="connsiteY404" fmla="*/ 3713530 h 6196191"/>
              <a:gd name="connsiteX405" fmla="*/ 316362 w 6848306"/>
              <a:gd name="connsiteY405" fmla="*/ 3611855 h 6196191"/>
              <a:gd name="connsiteX406" fmla="*/ 897768 w 6848306"/>
              <a:gd name="connsiteY406" fmla="*/ 3558870 h 6196191"/>
              <a:gd name="connsiteX407" fmla="*/ 1093956 w 6848306"/>
              <a:gd name="connsiteY407" fmla="*/ 3412802 h 6196191"/>
              <a:gd name="connsiteX408" fmla="*/ 932137 w 6848306"/>
              <a:gd name="connsiteY408" fmla="*/ 3418531 h 6196191"/>
              <a:gd name="connsiteX409" fmla="*/ 817574 w 6848306"/>
              <a:gd name="connsiteY409" fmla="*/ 3451467 h 6196191"/>
              <a:gd name="connsiteX410" fmla="*/ 419469 w 6848306"/>
              <a:gd name="connsiteY410" fmla="*/ 3301104 h 6196191"/>
              <a:gd name="connsiteX411" fmla="*/ 917817 w 6848306"/>
              <a:gd name="connsiteY411" fmla="*/ 3149308 h 6196191"/>
              <a:gd name="connsiteX412" fmla="*/ 947889 w 6848306"/>
              <a:gd name="connsiteY412" fmla="*/ 3037609 h 6196191"/>
              <a:gd name="connsiteX413" fmla="*/ 539760 w 6848306"/>
              <a:gd name="connsiteY413" fmla="*/ 2966008 h 6196191"/>
              <a:gd name="connsiteX414" fmla="*/ 787501 w 6848306"/>
              <a:gd name="connsiteY414" fmla="*/ 2882949 h 6196191"/>
              <a:gd name="connsiteX415" fmla="*/ 604200 w 6848306"/>
              <a:gd name="connsiteY415" fmla="*/ 2723993 h 6196191"/>
              <a:gd name="connsiteX416" fmla="*/ 1086797 w 6848306"/>
              <a:gd name="connsiteY416" fmla="*/ 2650960 h 6196191"/>
              <a:gd name="connsiteX417" fmla="*/ 811846 w 6848306"/>
              <a:gd name="connsiteY417" fmla="*/ 2517780 h 6196191"/>
              <a:gd name="connsiteX418" fmla="*/ 605633 w 6848306"/>
              <a:gd name="connsiteY418" fmla="*/ 2376009 h 6196191"/>
              <a:gd name="connsiteX419" fmla="*/ 744540 w 6848306"/>
              <a:gd name="connsiteY419" fmla="*/ 2354528 h 6196191"/>
              <a:gd name="connsiteX420" fmla="*/ 844782 w 6848306"/>
              <a:gd name="connsiteY420" fmla="*/ 2285790 h 6196191"/>
              <a:gd name="connsiteX421" fmla="*/ 787501 w 6848306"/>
              <a:gd name="connsiteY421" fmla="*/ 2185548 h 6196191"/>
              <a:gd name="connsiteX422" fmla="*/ 783206 w 6848306"/>
              <a:gd name="connsiteY422" fmla="*/ 2098194 h 6196191"/>
              <a:gd name="connsiteX423" fmla="*/ 1003739 w 6848306"/>
              <a:gd name="connsiteY423" fmla="*/ 2053800 h 6196191"/>
              <a:gd name="connsiteX424" fmla="*/ 1413301 w 6848306"/>
              <a:gd name="connsiteY424" fmla="*/ 1949263 h 6196191"/>
              <a:gd name="connsiteX425" fmla="*/ 1063884 w 6848306"/>
              <a:gd name="connsiteY425" fmla="*/ 2007975 h 6196191"/>
              <a:gd name="connsiteX426" fmla="*/ 935001 w 6848306"/>
              <a:gd name="connsiteY426" fmla="*/ 1947830 h 6196191"/>
              <a:gd name="connsiteX427" fmla="*/ 887743 w 6848306"/>
              <a:gd name="connsiteY427" fmla="*/ 1889117 h 6196191"/>
              <a:gd name="connsiteX428" fmla="*/ 787501 w 6848306"/>
              <a:gd name="connsiteY428" fmla="*/ 1817515 h 6196191"/>
              <a:gd name="connsiteX429" fmla="*/ 1089661 w 6848306"/>
              <a:gd name="connsiteY429" fmla="*/ 1843292 h 6196191"/>
              <a:gd name="connsiteX430" fmla="*/ 1413301 w 6848306"/>
              <a:gd name="connsiteY430" fmla="*/ 1781714 h 6196191"/>
              <a:gd name="connsiteX431" fmla="*/ 1234296 w 6848306"/>
              <a:gd name="connsiteY431" fmla="*/ 1775985 h 6196191"/>
              <a:gd name="connsiteX432" fmla="*/ 1063884 w 6848306"/>
              <a:gd name="connsiteY432" fmla="*/ 1724432 h 6196191"/>
              <a:gd name="connsiteX433" fmla="*/ 1046700 w 6848306"/>
              <a:gd name="connsiteY433" fmla="*/ 1591254 h 6196191"/>
              <a:gd name="connsiteX434" fmla="*/ 1018059 w 6848306"/>
              <a:gd name="connsiteY434" fmla="*/ 1486714 h 6196191"/>
              <a:gd name="connsiteX435" fmla="*/ 1207088 w 6848306"/>
              <a:gd name="connsiteY435" fmla="*/ 1406520 h 6196191"/>
              <a:gd name="connsiteX436" fmla="*/ 1218544 w 6848306"/>
              <a:gd name="connsiteY436" fmla="*/ 1366423 h 6196191"/>
              <a:gd name="connsiteX437" fmla="*/ 1242888 w 6848306"/>
              <a:gd name="connsiteY437" fmla="*/ 1204604 h 6196191"/>
              <a:gd name="connsiteX438" fmla="*/ 1356019 w 6848306"/>
              <a:gd name="connsiteY438" fmla="*/ 1271909 h 6196191"/>
              <a:gd name="connsiteX439" fmla="*/ 1317354 w 6848306"/>
              <a:gd name="connsiteY439" fmla="*/ 1071424 h 6196191"/>
              <a:gd name="connsiteX440" fmla="*/ 1416165 w 6848306"/>
              <a:gd name="connsiteY440" fmla="*/ 923925 h 6196191"/>
              <a:gd name="connsiteX441" fmla="*/ 1487767 w 6848306"/>
              <a:gd name="connsiteY441" fmla="*/ 1081449 h 6196191"/>
              <a:gd name="connsiteX442" fmla="*/ 1480606 w 6848306"/>
              <a:gd name="connsiteY442" fmla="*/ 1201740 h 6196191"/>
              <a:gd name="connsiteX443" fmla="*/ 1589441 w 6848306"/>
              <a:gd name="connsiteY443" fmla="*/ 1191715 h 6196191"/>
              <a:gd name="connsiteX444" fmla="*/ 1662475 w 6848306"/>
              <a:gd name="connsiteY444" fmla="*/ 1231812 h 6196191"/>
              <a:gd name="connsiteX445" fmla="*/ 1572256 w 6848306"/>
              <a:gd name="connsiteY445" fmla="*/ 1291957 h 6196191"/>
              <a:gd name="connsiteX446" fmla="*/ 1580848 w 6848306"/>
              <a:gd name="connsiteY446" fmla="*/ 1397928 h 6196191"/>
              <a:gd name="connsiteX447" fmla="*/ 1546479 w 6848306"/>
              <a:gd name="connsiteY447" fmla="*/ 1591254 h 6196191"/>
              <a:gd name="connsiteX448" fmla="*/ 1871552 w 6848306"/>
              <a:gd name="connsiteY448" fmla="*/ 1362128 h 6196191"/>
              <a:gd name="connsiteX449" fmla="*/ 1835750 w 6848306"/>
              <a:gd name="connsiteY449" fmla="*/ 1538268 h 6196191"/>
              <a:gd name="connsiteX450" fmla="*/ 1764149 w 6848306"/>
              <a:gd name="connsiteY450" fmla="*/ 1685768 h 6196191"/>
              <a:gd name="connsiteX451" fmla="*/ 1755557 w 6848306"/>
              <a:gd name="connsiteY451" fmla="*/ 1800331 h 6196191"/>
              <a:gd name="connsiteX452" fmla="*/ 2077765 w 6848306"/>
              <a:gd name="connsiteY452" fmla="*/ 1916325 h 6196191"/>
              <a:gd name="connsiteX453" fmla="*/ 1860096 w 6848306"/>
              <a:gd name="connsiteY453" fmla="*/ 2006544 h 6196191"/>
              <a:gd name="connsiteX454" fmla="*/ 1625242 w 6848306"/>
              <a:gd name="connsiteY454" fmla="*/ 1926350 h 6196191"/>
              <a:gd name="connsiteX455" fmla="*/ 1522135 w 6848306"/>
              <a:gd name="connsiteY455" fmla="*/ 1899140 h 6196191"/>
              <a:gd name="connsiteX456" fmla="*/ 1689683 w 6848306"/>
              <a:gd name="connsiteY456" fmla="*/ 2049505 h 6196191"/>
              <a:gd name="connsiteX457" fmla="*/ 2039100 w 6848306"/>
              <a:gd name="connsiteY457" fmla="*/ 2113946 h 6196191"/>
              <a:gd name="connsiteX458" fmla="*/ 2215240 w 6848306"/>
              <a:gd name="connsiteY458" fmla="*/ 2164068 h 6196191"/>
              <a:gd name="connsiteX459" fmla="*/ 2021915 w 6848306"/>
              <a:gd name="connsiteY459" fmla="*/ 2218485 h 6196191"/>
              <a:gd name="connsiteX460" fmla="*/ 1950313 w 6848306"/>
              <a:gd name="connsiteY460" fmla="*/ 2242829 h 6196191"/>
              <a:gd name="connsiteX461" fmla="*/ 1725485 w 6848306"/>
              <a:gd name="connsiteY461" fmla="*/ 2271470 h 6196191"/>
              <a:gd name="connsiteX462" fmla="*/ 2126454 w 6848306"/>
              <a:gd name="connsiteY462" fmla="*/ 2324456 h 6196191"/>
              <a:gd name="connsiteX463" fmla="*/ 2292571 w 6848306"/>
              <a:gd name="connsiteY463" fmla="*/ 2370281 h 6196191"/>
              <a:gd name="connsiteX464" fmla="*/ 2300021 w 6848306"/>
              <a:gd name="connsiteY464" fmla="*/ 2431500 h 6196191"/>
              <a:gd name="connsiteX465" fmla="*/ 2293389 w 6848306"/>
              <a:gd name="connsiteY465" fmla="*/ 2437073 h 6196191"/>
              <a:gd name="connsiteX466" fmla="*/ 2357703 w 6848306"/>
              <a:gd name="connsiteY466" fmla="*/ 2434619 h 6196191"/>
              <a:gd name="connsiteX467" fmla="*/ 2508662 w 6848306"/>
              <a:gd name="connsiteY467" fmla="*/ 2381659 h 6196191"/>
              <a:gd name="connsiteX468" fmla="*/ 2285816 w 6848306"/>
              <a:gd name="connsiteY468" fmla="*/ 2188410 h 6196191"/>
              <a:gd name="connsiteX469" fmla="*/ 2872527 w 6848306"/>
              <a:gd name="connsiteY469" fmla="*/ 2099621 h 6196191"/>
              <a:gd name="connsiteX470" fmla="*/ 2538259 w 6848306"/>
              <a:gd name="connsiteY470" fmla="*/ 1937709 h 6196191"/>
              <a:gd name="connsiteX471" fmla="*/ 2287558 w 6848306"/>
              <a:gd name="connsiteY471" fmla="*/ 1765353 h 6196191"/>
              <a:gd name="connsiteX472" fmla="*/ 2456432 w 6848306"/>
              <a:gd name="connsiteY472" fmla="*/ 1739237 h 6196191"/>
              <a:gd name="connsiteX473" fmla="*/ 2578301 w 6848306"/>
              <a:gd name="connsiteY473" fmla="*/ 1655670 h 6196191"/>
              <a:gd name="connsiteX474" fmla="*/ 2508662 w 6848306"/>
              <a:gd name="connsiteY474" fmla="*/ 1533802 h 6196191"/>
              <a:gd name="connsiteX475" fmla="*/ 2503439 w 6848306"/>
              <a:gd name="connsiteY475" fmla="*/ 1427603 h 6196191"/>
              <a:gd name="connsiteX476" fmla="*/ 2771550 w 6848306"/>
              <a:gd name="connsiteY476" fmla="*/ 1373632 h 6196191"/>
              <a:gd name="connsiteX477" fmla="*/ 3269470 w 6848306"/>
              <a:gd name="connsiteY477" fmla="*/ 1246541 h 6196191"/>
              <a:gd name="connsiteX478" fmla="*/ 2844671 w 6848306"/>
              <a:gd name="connsiteY478" fmla="*/ 1317920 h 6196191"/>
              <a:gd name="connsiteX479" fmla="*/ 2687983 w 6848306"/>
              <a:gd name="connsiteY479" fmla="*/ 1244799 h 6196191"/>
              <a:gd name="connsiteX480" fmla="*/ 2630530 w 6848306"/>
              <a:gd name="connsiteY480" fmla="*/ 1173420 h 6196191"/>
              <a:gd name="connsiteX481" fmla="*/ 2508662 w 6848306"/>
              <a:gd name="connsiteY481" fmla="*/ 1086371 h 6196191"/>
              <a:gd name="connsiteX482" fmla="*/ 2876009 w 6848306"/>
              <a:gd name="connsiteY482" fmla="*/ 1117709 h 6196191"/>
              <a:gd name="connsiteX483" fmla="*/ 3269470 w 6848306"/>
              <a:gd name="connsiteY483" fmla="*/ 1042846 h 6196191"/>
              <a:gd name="connsiteX484" fmla="*/ 3051847 w 6848306"/>
              <a:gd name="connsiteY484" fmla="*/ 1035882 h 6196191"/>
              <a:gd name="connsiteX485" fmla="*/ 2844671 w 6848306"/>
              <a:gd name="connsiteY485" fmla="*/ 973206 h 6196191"/>
              <a:gd name="connsiteX486" fmla="*/ 2823779 w 6848306"/>
              <a:gd name="connsiteY486" fmla="*/ 811296 h 6196191"/>
              <a:gd name="connsiteX487" fmla="*/ 2788960 w 6848306"/>
              <a:gd name="connsiteY487" fmla="*/ 684204 h 6196191"/>
              <a:gd name="connsiteX488" fmla="*/ 3018769 w 6848306"/>
              <a:gd name="connsiteY488" fmla="*/ 586709 h 6196191"/>
              <a:gd name="connsiteX489" fmla="*/ 3032697 w 6848306"/>
              <a:gd name="connsiteY489" fmla="*/ 537962 h 6196191"/>
              <a:gd name="connsiteX490" fmla="*/ 3062293 w 6848306"/>
              <a:gd name="connsiteY490" fmla="*/ 341232 h 6196191"/>
              <a:gd name="connsiteX491" fmla="*/ 3199831 w 6848306"/>
              <a:gd name="connsiteY491" fmla="*/ 423057 h 6196191"/>
              <a:gd name="connsiteX492" fmla="*/ 3152823 w 6848306"/>
              <a:gd name="connsiteY492" fmla="*/ 179320 h 6196191"/>
              <a:gd name="connsiteX493" fmla="*/ 3272952 w 6848306"/>
              <a:gd name="connsiteY493" fmla="*/ 0 h 619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6848306" h="6196191">
                <a:moveTo>
                  <a:pt x="2198767" y="5435336"/>
                </a:moveTo>
                <a:lnTo>
                  <a:pt x="2196172" y="5436697"/>
                </a:lnTo>
                <a:lnTo>
                  <a:pt x="2196242" y="5440840"/>
                </a:lnTo>
                <a:close/>
                <a:moveTo>
                  <a:pt x="5160685" y="5373340"/>
                </a:moveTo>
                <a:lnTo>
                  <a:pt x="5128834" y="5374401"/>
                </a:lnTo>
                <a:cubicBezTo>
                  <a:pt x="5136560" y="5380385"/>
                  <a:pt x="5142898" y="5385588"/>
                  <a:pt x="5147984" y="5390084"/>
                </a:cubicBezTo>
                <a:lnTo>
                  <a:pt x="5158824" y="5400739"/>
                </a:lnTo>
                <a:close/>
                <a:moveTo>
                  <a:pt x="5204784" y="5018070"/>
                </a:moveTo>
                <a:lnTo>
                  <a:pt x="5175977" y="5018099"/>
                </a:lnTo>
                <a:cubicBezTo>
                  <a:pt x="5117300" y="5026423"/>
                  <a:pt x="5100979" y="5079306"/>
                  <a:pt x="5027858" y="5087140"/>
                </a:cubicBezTo>
                <a:cubicBezTo>
                  <a:pt x="5184546" y="5087140"/>
                  <a:pt x="5064417" y="5177671"/>
                  <a:pt x="4980850" y="5139370"/>
                </a:cubicBezTo>
                <a:cubicBezTo>
                  <a:pt x="5104461" y="5202045"/>
                  <a:pt x="4937327" y="5172447"/>
                  <a:pt x="4907729" y="5202045"/>
                </a:cubicBezTo>
                <a:cubicBezTo>
                  <a:pt x="4768451" y="5238604"/>
                  <a:pt x="4980850" y="5301280"/>
                  <a:pt x="5099237" y="5311726"/>
                </a:cubicBezTo>
                <a:cubicBezTo>
                  <a:pt x="5119477" y="5308679"/>
                  <a:pt x="5138409" y="5307455"/>
                  <a:pt x="5155636" y="5307635"/>
                </a:cubicBezTo>
                <a:lnTo>
                  <a:pt x="5166955" y="5308698"/>
                </a:lnTo>
                <a:lnTo>
                  <a:pt x="5169856" y="5283585"/>
                </a:lnTo>
                <a:cubicBezTo>
                  <a:pt x="5181513" y="5193978"/>
                  <a:pt x="5198610" y="5093905"/>
                  <a:pt x="5204536" y="5023577"/>
                </a:cubicBezTo>
                <a:close/>
                <a:moveTo>
                  <a:pt x="5204472" y="4958385"/>
                </a:moveTo>
                <a:lnTo>
                  <a:pt x="5189537" y="4962592"/>
                </a:lnTo>
                <a:cubicBezTo>
                  <a:pt x="5164238" y="4971133"/>
                  <a:pt x="5157002" y="4982069"/>
                  <a:pt x="5205261" y="5006715"/>
                </a:cubicBezTo>
                <a:lnTo>
                  <a:pt x="5205293" y="5006730"/>
                </a:lnTo>
                <a:lnTo>
                  <a:pt x="5206628" y="4977037"/>
                </a:lnTo>
                <a:close/>
                <a:moveTo>
                  <a:pt x="5159327" y="4889608"/>
                </a:moveTo>
                <a:cubicBezTo>
                  <a:pt x="5151408" y="4890213"/>
                  <a:pt x="5143225" y="4894729"/>
                  <a:pt x="5134864" y="4901590"/>
                </a:cubicBezTo>
                <a:lnTo>
                  <a:pt x="5123863" y="4912823"/>
                </a:lnTo>
                <a:lnTo>
                  <a:pt x="5132922" y="4916963"/>
                </a:lnTo>
                <a:cubicBezTo>
                  <a:pt x="5144109" y="4920979"/>
                  <a:pt x="5157153" y="4924807"/>
                  <a:pt x="5171216" y="4928248"/>
                </a:cubicBezTo>
                <a:lnTo>
                  <a:pt x="5198142" y="4932557"/>
                </a:lnTo>
                <a:lnTo>
                  <a:pt x="5192887" y="4918562"/>
                </a:lnTo>
                <a:cubicBezTo>
                  <a:pt x="5182492" y="4896592"/>
                  <a:pt x="5171207" y="4888701"/>
                  <a:pt x="5159327" y="4889608"/>
                </a:cubicBezTo>
                <a:close/>
                <a:moveTo>
                  <a:pt x="4277979" y="4627713"/>
                </a:moveTo>
                <a:lnTo>
                  <a:pt x="4276358" y="4628848"/>
                </a:lnTo>
                <a:lnTo>
                  <a:pt x="4281166" y="4639430"/>
                </a:lnTo>
                <a:cubicBezTo>
                  <a:pt x="4284292" y="4643757"/>
                  <a:pt x="4288694" y="4648417"/>
                  <a:pt x="4294233" y="4653344"/>
                </a:cubicBezTo>
                <a:lnTo>
                  <a:pt x="4330861" y="4679132"/>
                </a:lnTo>
                <a:lnTo>
                  <a:pt x="4359276" y="4662926"/>
                </a:lnTo>
                <a:lnTo>
                  <a:pt x="4367099" y="4655261"/>
                </a:lnTo>
                <a:lnTo>
                  <a:pt x="4351273" y="4648480"/>
                </a:lnTo>
                <a:lnTo>
                  <a:pt x="4343757" y="4650072"/>
                </a:lnTo>
                <a:cubicBezTo>
                  <a:pt x="4336503" y="4652006"/>
                  <a:pt x="4327758" y="4654679"/>
                  <a:pt x="4317375" y="4658199"/>
                </a:cubicBezTo>
                <a:lnTo>
                  <a:pt x="4323063" y="4637254"/>
                </a:lnTo>
                <a:lnTo>
                  <a:pt x="4301299" y="4629722"/>
                </a:lnTo>
                <a:close/>
                <a:moveTo>
                  <a:pt x="442381" y="4518334"/>
                </a:moveTo>
                <a:cubicBezTo>
                  <a:pt x="293450" y="4648648"/>
                  <a:pt x="735948" y="4577046"/>
                  <a:pt x="694419" y="4561295"/>
                </a:cubicBezTo>
                <a:cubicBezTo>
                  <a:pt x="607065" y="4528357"/>
                  <a:pt x="505391" y="4589936"/>
                  <a:pt x="442381" y="4518334"/>
                </a:cubicBezTo>
                <a:close/>
                <a:moveTo>
                  <a:pt x="2313591" y="4409273"/>
                </a:moveTo>
                <a:lnTo>
                  <a:pt x="2303823" y="4409786"/>
                </a:lnTo>
                <a:lnTo>
                  <a:pt x="2318347" y="4413794"/>
                </a:lnTo>
                <a:lnTo>
                  <a:pt x="2383713" y="4433674"/>
                </a:lnTo>
                <a:lnTo>
                  <a:pt x="2389402" y="4431838"/>
                </a:lnTo>
                <a:cubicBezTo>
                  <a:pt x="2398926" y="4427935"/>
                  <a:pt x="2401810" y="4424480"/>
                  <a:pt x="2395499" y="4422086"/>
                </a:cubicBezTo>
                <a:cubicBezTo>
                  <a:pt x="2368949" y="4412075"/>
                  <a:pt x="2341311" y="4409246"/>
                  <a:pt x="2313591" y="4409273"/>
                </a:cubicBezTo>
                <a:close/>
                <a:moveTo>
                  <a:pt x="4244569" y="4172298"/>
                </a:moveTo>
                <a:lnTo>
                  <a:pt x="4249284" y="4187863"/>
                </a:lnTo>
                <a:cubicBezTo>
                  <a:pt x="4258553" y="4200798"/>
                  <a:pt x="4279125" y="4214794"/>
                  <a:pt x="4311734" y="4226749"/>
                </a:cubicBezTo>
                <a:lnTo>
                  <a:pt x="4342971" y="4235370"/>
                </a:lnTo>
                <a:lnTo>
                  <a:pt x="4381626" y="4232063"/>
                </a:lnTo>
                <a:cubicBezTo>
                  <a:pt x="4444398" y="4224177"/>
                  <a:pt x="4496008" y="4210647"/>
                  <a:pt x="4480697" y="4204840"/>
                </a:cubicBezTo>
                <a:cubicBezTo>
                  <a:pt x="4405547" y="4176504"/>
                  <a:pt x="4319618" y="4219315"/>
                  <a:pt x="4257810" y="4183300"/>
                </a:cubicBezTo>
                <a:close/>
                <a:moveTo>
                  <a:pt x="2721321" y="3592708"/>
                </a:moveTo>
                <a:lnTo>
                  <a:pt x="2721191" y="3593630"/>
                </a:lnTo>
                <a:lnTo>
                  <a:pt x="2706458" y="3627258"/>
                </a:lnTo>
                <a:lnTo>
                  <a:pt x="2723537" y="3616066"/>
                </a:lnTo>
                <a:cubicBezTo>
                  <a:pt x="2728366" y="3610000"/>
                  <a:pt x="2729134" y="3603948"/>
                  <a:pt x="2726669" y="3598133"/>
                </a:cubicBezTo>
                <a:close/>
                <a:moveTo>
                  <a:pt x="2382788" y="3513045"/>
                </a:moveTo>
                <a:cubicBezTo>
                  <a:pt x="2417873" y="3576770"/>
                  <a:pt x="2477661" y="3583572"/>
                  <a:pt x="2542281" y="3572653"/>
                </a:cubicBezTo>
                <a:lnTo>
                  <a:pt x="2609974" y="3555556"/>
                </a:lnTo>
                <a:lnTo>
                  <a:pt x="2594748" y="3554146"/>
                </a:lnTo>
                <a:cubicBezTo>
                  <a:pt x="2579634" y="3553827"/>
                  <a:pt x="2564591" y="3554643"/>
                  <a:pt x="2550445" y="3556819"/>
                </a:cubicBezTo>
                <a:cubicBezTo>
                  <a:pt x="2532165" y="3463895"/>
                  <a:pt x="2427244" y="3574910"/>
                  <a:pt x="2405965" y="3523639"/>
                </a:cubicBezTo>
                <a:lnTo>
                  <a:pt x="2405632" y="3520505"/>
                </a:lnTo>
                <a:close/>
                <a:moveTo>
                  <a:pt x="4579384" y="3474158"/>
                </a:moveTo>
                <a:cubicBezTo>
                  <a:pt x="4566933" y="3472706"/>
                  <a:pt x="4551973" y="3477810"/>
                  <a:pt x="4537718" y="3482562"/>
                </a:cubicBezTo>
                <a:lnTo>
                  <a:pt x="4532018" y="3484234"/>
                </a:lnTo>
                <a:lnTo>
                  <a:pt x="4591915" y="3495942"/>
                </a:lnTo>
                <a:lnTo>
                  <a:pt x="4602070" y="3496250"/>
                </a:lnTo>
                <a:lnTo>
                  <a:pt x="4595779" y="3482116"/>
                </a:lnTo>
                <a:cubicBezTo>
                  <a:pt x="4591209" y="3477249"/>
                  <a:pt x="4585610" y="3474884"/>
                  <a:pt x="4579384" y="3474158"/>
                </a:cubicBezTo>
                <a:close/>
                <a:moveTo>
                  <a:pt x="4486328" y="3451586"/>
                </a:moveTo>
                <a:lnTo>
                  <a:pt x="4481050" y="3452116"/>
                </a:lnTo>
                <a:lnTo>
                  <a:pt x="4482472" y="3454547"/>
                </a:lnTo>
                <a:lnTo>
                  <a:pt x="4486947" y="3457411"/>
                </a:lnTo>
                <a:close/>
                <a:moveTo>
                  <a:pt x="4830241" y="3049816"/>
                </a:moveTo>
                <a:cubicBezTo>
                  <a:pt x="4789653" y="3048034"/>
                  <a:pt x="4755599" y="3103471"/>
                  <a:pt x="4714416" y="3081297"/>
                </a:cubicBezTo>
                <a:cubicBezTo>
                  <a:pt x="4648242" y="3062993"/>
                  <a:pt x="4677809" y="3085520"/>
                  <a:pt x="4601781" y="3113679"/>
                </a:cubicBezTo>
                <a:lnTo>
                  <a:pt x="4559380" y="3107005"/>
                </a:lnTo>
                <a:lnTo>
                  <a:pt x="4560269" y="3107940"/>
                </a:lnTo>
                <a:cubicBezTo>
                  <a:pt x="4597972" y="3164066"/>
                  <a:pt x="4498383" y="3181203"/>
                  <a:pt x="4448111" y="3147690"/>
                </a:cubicBezTo>
                <a:cubicBezTo>
                  <a:pt x="4490766" y="3225163"/>
                  <a:pt x="4563452" y="3233432"/>
                  <a:pt x="4642014" y="3220157"/>
                </a:cubicBezTo>
                <a:lnTo>
                  <a:pt x="4667364" y="3213754"/>
                </a:lnTo>
                <a:lnTo>
                  <a:pt x="4645173" y="3204515"/>
                </a:lnTo>
                <a:cubicBezTo>
                  <a:pt x="4499472" y="3135888"/>
                  <a:pt x="4811477" y="3141663"/>
                  <a:pt x="4873513" y="3075665"/>
                </a:cubicBezTo>
                <a:cubicBezTo>
                  <a:pt x="4858026" y="3057362"/>
                  <a:pt x="4843770" y="3050410"/>
                  <a:pt x="4830241" y="3049816"/>
                </a:cubicBezTo>
                <a:close/>
                <a:moveTo>
                  <a:pt x="2827723" y="2993858"/>
                </a:moveTo>
                <a:cubicBezTo>
                  <a:pt x="2777534" y="2991654"/>
                  <a:pt x="2735424" y="3060205"/>
                  <a:pt x="2684501" y="3032785"/>
                </a:cubicBezTo>
                <a:cubicBezTo>
                  <a:pt x="2602674" y="3010152"/>
                  <a:pt x="2639236" y="3038007"/>
                  <a:pt x="2545223" y="3072827"/>
                </a:cubicBezTo>
                <a:cubicBezTo>
                  <a:pt x="2499958" y="3065863"/>
                  <a:pt x="2456107" y="3059661"/>
                  <a:pt x="2413534" y="3052098"/>
                </a:cubicBezTo>
                <a:lnTo>
                  <a:pt x="2344202" y="3035948"/>
                </a:lnTo>
                <a:lnTo>
                  <a:pt x="2343855" y="3041055"/>
                </a:lnTo>
                <a:cubicBezTo>
                  <a:pt x="2339917" y="3046918"/>
                  <a:pt x="2328013" y="3056226"/>
                  <a:pt x="2304027" y="3071978"/>
                </a:cubicBezTo>
                <a:cubicBezTo>
                  <a:pt x="2379924" y="3086298"/>
                  <a:pt x="2470143" y="3027584"/>
                  <a:pt x="2541744" y="3107778"/>
                </a:cubicBezTo>
                <a:cubicBezTo>
                  <a:pt x="2558212" y="3142863"/>
                  <a:pt x="2515609" y="3187973"/>
                  <a:pt x="2456717" y="3220014"/>
                </a:cubicBezTo>
                <a:lnTo>
                  <a:pt x="2422935" y="3235412"/>
                </a:lnTo>
                <a:lnTo>
                  <a:pt x="2468619" y="3233541"/>
                </a:lnTo>
                <a:cubicBezTo>
                  <a:pt x="2527486" y="3228427"/>
                  <a:pt x="2585701" y="3219505"/>
                  <a:pt x="2642718" y="3203401"/>
                </a:cubicBezTo>
                <a:cubicBezTo>
                  <a:pt x="2365901" y="3098942"/>
                  <a:pt x="2799406" y="3112870"/>
                  <a:pt x="2881231" y="3025821"/>
                </a:cubicBezTo>
                <a:cubicBezTo>
                  <a:pt x="2862080" y="3003189"/>
                  <a:pt x="2844453" y="2994592"/>
                  <a:pt x="2827723" y="2993858"/>
                </a:cubicBezTo>
                <a:close/>
                <a:moveTo>
                  <a:pt x="2137988" y="2951011"/>
                </a:moveTo>
                <a:lnTo>
                  <a:pt x="2137015" y="2951150"/>
                </a:lnTo>
                <a:cubicBezTo>
                  <a:pt x="2068457" y="2957773"/>
                  <a:pt x="1998287" y="2958847"/>
                  <a:pt x="1917377" y="2958847"/>
                </a:cubicBezTo>
                <a:cubicBezTo>
                  <a:pt x="1858484" y="3000197"/>
                  <a:pt x="2119742" y="3106235"/>
                  <a:pt x="2235862" y="3040001"/>
                </a:cubicBezTo>
                <a:lnTo>
                  <a:pt x="2262397" y="3013399"/>
                </a:lnTo>
                <a:lnTo>
                  <a:pt x="2230129" y="3001726"/>
                </a:lnTo>
                <a:cubicBezTo>
                  <a:pt x="2210608" y="2993518"/>
                  <a:pt x="2191355" y="2984174"/>
                  <a:pt x="2172354" y="2973429"/>
                </a:cubicBezTo>
                <a:close/>
                <a:moveTo>
                  <a:pt x="4166073" y="2935291"/>
                </a:moveTo>
                <a:cubicBezTo>
                  <a:pt x="4134083" y="2971851"/>
                  <a:pt x="4165747" y="2993722"/>
                  <a:pt x="4223240" y="3005769"/>
                </a:cubicBezTo>
                <a:lnTo>
                  <a:pt x="4267411" y="3011882"/>
                </a:lnTo>
                <a:lnTo>
                  <a:pt x="4254734" y="3003612"/>
                </a:lnTo>
                <a:cubicBezTo>
                  <a:pt x="4239761" y="2992442"/>
                  <a:pt x="4224978" y="2979924"/>
                  <a:pt x="4210371" y="2965845"/>
                </a:cubicBezTo>
                <a:lnTo>
                  <a:pt x="4241129" y="2945633"/>
                </a:lnTo>
                <a:lnTo>
                  <a:pt x="4206925" y="2944158"/>
                </a:lnTo>
                <a:cubicBezTo>
                  <a:pt x="4191997" y="2942363"/>
                  <a:pt x="4178042" y="2939425"/>
                  <a:pt x="4166073" y="2935291"/>
                </a:cubicBezTo>
                <a:close/>
                <a:moveTo>
                  <a:pt x="4729903" y="2706782"/>
                </a:moveTo>
                <a:cubicBezTo>
                  <a:pt x="4694352" y="2735646"/>
                  <a:pt x="4660034" y="2750781"/>
                  <a:pt x="4626419" y="2755973"/>
                </a:cubicBezTo>
                <a:lnTo>
                  <a:pt x="4590456" y="2756551"/>
                </a:lnTo>
                <a:lnTo>
                  <a:pt x="4587162" y="2759686"/>
                </a:lnTo>
                <a:cubicBezTo>
                  <a:pt x="4514105" y="2816114"/>
                  <a:pt x="4389788" y="2858686"/>
                  <a:pt x="4315797" y="2832572"/>
                </a:cubicBezTo>
                <a:cubicBezTo>
                  <a:pt x="4358017" y="2855640"/>
                  <a:pt x="4375752" y="2875661"/>
                  <a:pt x="4377112" y="2892201"/>
                </a:cubicBezTo>
                <a:lnTo>
                  <a:pt x="4373582" y="2900674"/>
                </a:lnTo>
                <a:lnTo>
                  <a:pt x="4432650" y="2887528"/>
                </a:lnTo>
                <a:cubicBezTo>
                  <a:pt x="4527511" y="2867640"/>
                  <a:pt x="4629939" y="2848985"/>
                  <a:pt x="4700336" y="2816602"/>
                </a:cubicBezTo>
                <a:cubicBezTo>
                  <a:pt x="4644019" y="2730717"/>
                  <a:pt x="4777773" y="2741981"/>
                  <a:pt x="4729903" y="2706782"/>
                </a:cubicBezTo>
                <a:close/>
                <a:moveTo>
                  <a:pt x="2195169" y="2454189"/>
                </a:moveTo>
                <a:cubicBezTo>
                  <a:pt x="2160196" y="2464258"/>
                  <a:pt x="2186241" y="2556087"/>
                  <a:pt x="2103542" y="2559310"/>
                </a:cubicBezTo>
                <a:cubicBezTo>
                  <a:pt x="2057717" y="2666711"/>
                  <a:pt x="1944585" y="2534964"/>
                  <a:pt x="1958906" y="2580789"/>
                </a:cubicBezTo>
                <a:cubicBezTo>
                  <a:pt x="1848640" y="2555013"/>
                  <a:pt x="1815702" y="2600838"/>
                  <a:pt x="1683955" y="2559310"/>
                </a:cubicBezTo>
                <a:cubicBezTo>
                  <a:pt x="1716892" y="2626615"/>
                  <a:pt x="2016187" y="2754066"/>
                  <a:pt x="2155095" y="2643799"/>
                </a:cubicBezTo>
                <a:cubicBezTo>
                  <a:pt x="2103542" y="2814212"/>
                  <a:pt x="2335531" y="2626615"/>
                  <a:pt x="2385652" y="2731154"/>
                </a:cubicBezTo>
                <a:cubicBezTo>
                  <a:pt x="2442933" y="2737240"/>
                  <a:pt x="2466562" y="2744668"/>
                  <a:pt x="2470433" y="2754088"/>
                </a:cubicBezTo>
                <a:lnTo>
                  <a:pt x="2465193" y="2765400"/>
                </a:lnTo>
                <a:lnTo>
                  <a:pt x="2512933" y="2755126"/>
                </a:lnTo>
                <a:cubicBezTo>
                  <a:pt x="2570141" y="2741280"/>
                  <a:pt x="2623567" y="2725502"/>
                  <a:pt x="2667091" y="2705481"/>
                </a:cubicBezTo>
                <a:cubicBezTo>
                  <a:pt x="2597452" y="2599280"/>
                  <a:pt x="2762844" y="2613209"/>
                  <a:pt x="2703651" y="2569685"/>
                </a:cubicBezTo>
                <a:cubicBezTo>
                  <a:pt x="2527813" y="2712445"/>
                  <a:pt x="2376347" y="2583613"/>
                  <a:pt x="2207473" y="2482636"/>
                </a:cubicBezTo>
                <a:cubicBezTo>
                  <a:pt x="2204971" y="2475781"/>
                  <a:pt x="2205032" y="2469864"/>
                  <a:pt x="2207279" y="2464766"/>
                </a:cubicBezTo>
                <a:lnTo>
                  <a:pt x="2215586" y="2456433"/>
                </a:lnTo>
                <a:close/>
                <a:moveTo>
                  <a:pt x="4381366" y="2420442"/>
                </a:moveTo>
                <a:lnTo>
                  <a:pt x="4274259" y="2446755"/>
                </a:lnTo>
                <a:cubicBezTo>
                  <a:pt x="4148011" y="2470993"/>
                  <a:pt x="4029841" y="2473930"/>
                  <a:pt x="3882295" y="2473930"/>
                </a:cubicBezTo>
                <a:cubicBezTo>
                  <a:pt x="3800467" y="2531384"/>
                  <a:pt x="4227008" y="2691553"/>
                  <a:pt x="4317540" y="2524420"/>
                </a:cubicBezTo>
                <a:cubicBezTo>
                  <a:pt x="4346483" y="2576214"/>
                  <a:pt x="4440739" y="2545366"/>
                  <a:pt x="4385709" y="2588162"/>
                </a:cubicBezTo>
                <a:lnTo>
                  <a:pt x="4363880" y="2603417"/>
                </a:lnTo>
                <a:lnTo>
                  <a:pt x="4384319" y="2600064"/>
                </a:lnTo>
                <a:cubicBezTo>
                  <a:pt x="4500408" y="2587722"/>
                  <a:pt x="4739054" y="2628641"/>
                  <a:pt x="4572212" y="2554724"/>
                </a:cubicBezTo>
                <a:cubicBezTo>
                  <a:pt x="4557429" y="2548388"/>
                  <a:pt x="4427810" y="2491366"/>
                  <a:pt x="4390654" y="2442462"/>
                </a:cubicBezTo>
                <a:close/>
                <a:moveTo>
                  <a:pt x="1013762" y="2272902"/>
                </a:moveTo>
                <a:cubicBezTo>
                  <a:pt x="973665" y="2365984"/>
                  <a:pt x="1109709" y="2345936"/>
                  <a:pt x="1158399" y="2335912"/>
                </a:cubicBezTo>
                <a:cubicBezTo>
                  <a:pt x="1373204" y="2261446"/>
                  <a:pt x="1069613" y="2338776"/>
                  <a:pt x="1013762" y="2272902"/>
                </a:cubicBezTo>
                <a:close/>
                <a:moveTo>
                  <a:pt x="1542184" y="2056664"/>
                </a:moveTo>
                <a:lnTo>
                  <a:pt x="1535023" y="2086738"/>
                </a:lnTo>
                <a:cubicBezTo>
                  <a:pt x="1507815" y="2229942"/>
                  <a:pt x="1596601" y="2136858"/>
                  <a:pt x="1542184" y="2056664"/>
                </a:cubicBezTo>
                <a:close/>
                <a:moveTo>
                  <a:pt x="4794668" y="1954938"/>
                </a:moveTo>
                <a:cubicBezTo>
                  <a:pt x="4755246" y="2046454"/>
                  <a:pt x="4889002" y="2026742"/>
                  <a:pt x="4936872" y="2016888"/>
                </a:cubicBezTo>
                <a:cubicBezTo>
                  <a:pt x="5148065" y="1943674"/>
                  <a:pt x="4849579" y="2019703"/>
                  <a:pt x="4794668" y="1954938"/>
                </a:cubicBezTo>
                <a:close/>
                <a:moveTo>
                  <a:pt x="1506382" y="1791738"/>
                </a:moveTo>
                <a:lnTo>
                  <a:pt x="1536456" y="1814651"/>
                </a:lnTo>
                <a:cubicBezTo>
                  <a:pt x="1685388" y="1851884"/>
                  <a:pt x="1595169" y="1801762"/>
                  <a:pt x="1506382" y="1791738"/>
                </a:cubicBezTo>
                <a:close/>
                <a:moveTo>
                  <a:pt x="5314202" y="1742337"/>
                </a:moveTo>
                <a:lnTo>
                  <a:pt x="5307161" y="1771905"/>
                </a:lnTo>
                <a:cubicBezTo>
                  <a:pt x="5280411" y="1912699"/>
                  <a:pt x="5367704" y="1821182"/>
                  <a:pt x="5314202" y="1742337"/>
                </a:cubicBezTo>
                <a:close/>
                <a:moveTo>
                  <a:pt x="2783736" y="1640002"/>
                </a:moveTo>
                <a:cubicBezTo>
                  <a:pt x="2734989" y="1753165"/>
                  <a:pt x="2900383" y="1728791"/>
                  <a:pt x="2959576" y="1716605"/>
                </a:cubicBezTo>
                <a:cubicBezTo>
                  <a:pt x="3220723" y="1626074"/>
                  <a:pt x="2851635" y="1720087"/>
                  <a:pt x="2783736" y="1640002"/>
                </a:cubicBezTo>
                <a:close/>
                <a:moveTo>
                  <a:pt x="1668203" y="1619894"/>
                </a:moveTo>
                <a:cubicBezTo>
                  <a:pt x="1638130" y="1634215"/>
                  <a:pt x="1623809" y="1668584"/>
                  <a:pt x="1592305" y="1681471"/>
                </a:cubicBezTo>
                <a:cubicBezTo>
                  <a:pt x="1367476" y="1728729"/>
                  <a:pt x="1706867" y="1724432"/>
                  <a:pt x="1668203" y="1619894"/>
                </a:cubicBezTo>
                <a:close/>
                <a:moveTo>
                  <a:pt x="1287282" y="1521083"/>
                </a:moveTo>
                <a:cubicBezTo>
                  <a:pt x="1255777" y="1523947"/>
                  <a:pt x="1308762" y="1569772"/>
                  <a:pt x="1307330" y="1568341"/>
                </a:cubicBezTo>
                <a:cubicBezTo>
                  <a:pt x="1413301" y="1671448"/>
                  <a:pt x="1390388" y="1523947"/>
                  <a:pt x="1287282" y="1521083"/>
                </a:cubicBezTo>
                <a:close/>
                <a:moveTo>
                  <a:pt x="5279002" y="1481867"/>
                </a:moveTo>
                <a:lnTo>
                  <a:pt x="5308571" y="1504394"/>
                </a:lnTo>
                <a:cubicBezTo>
                  <a:pt x="5454997" y="1541001"/>
                  <a:pt x="5366295" y="1491722"/>
                  <a:pt x="5279002" y="1481867"/>
                </a:cubicBezTo>
                <a:close/>
                <a:moveTo>
                  <a:pt x="3426158" y="1377113"/>
                </a:moveTo>
                <a:lnTo>
                  <a:pt x="3417452" y="1413675"/>
                </a:lnTo>
                <a:cubicBezTo>
                  <a:pt x="3384375" y="1587773"/>
                  <a:pt x="3492315" y="1474608"/>
                  <a:pt x="3426158" y="1377113"/>
                </a:cubicBezTo>
                <a:close/>
                <a:moveTo>
                  <a:pt x="1321651" y="1344944"/>
                </a:moveTo>
                <a:cubicBezTo>
                  <a:pt x="1311626" y="1372151"/>
                  <a:pt x="1348859" y="1385041"/>
                  <a:pt x="1354587" y="1405089"/>
                </a:cubicBezTo>
                <a:cubicBezTo>
                  <a:pt x="1397548" y="1559749"/>
                  <a:pt x="1419029" y="1354967"/>
                  <a:pt x="1321651" y="1344944"/>
                </a:cubicBezTo>
                <a:close/>
                <a:moveTo>
                  <a:pt x="5438101" y="1312913"/>
                </a:moveTo>
                <a:cubicBezTo>
                  <a:pt x="5408534" y="1326993"/>
                  <a:pt x="5394454" y="1360784"/>
                  <a:pt x="5363479" y="1373454"/>
                </a:cubicBezTo>
                <a:cubicBezTo>
                  <a:pt x="5142432" y="1419917"/>
                  <a:pt x="5476116" y="1415693"/>
                  <a:pt x="5438101" y="1312913"/>
                </a:cubicBezTo>
                <a:close/>
                <a:moveTo>
                  <a:pt x="5063587" y="1215764"/>
                </a:moveTo>
                <a:cubicBezTo>
                  <a:pt x="5032612" y="1218580"/>
                  <a:pt x="5084706" y="1263634"/>
                  <a:pt x="5083298" y="1262227"/>
                </a:cubicBezTo>
                <a:cubicBezTo>
                  <a:pt x="5187487" y="1363599"/>
                  <a:pt x="5164959" y="1218580"/>
                  <a:pt x="5063587" y="1215764"/>
                </a:cubicBezTo>
                <a:close/>
                <a:moveTo>
                  <a:pt x="3382633" y="1055033"/>
                </a:moveTo>
                <a:lnTo>
                  <a:pt x="3419194" y="1082889"/>
                </a:lnTo>
                <a:cubicBezTo>
                  <a:pt x="3600256" y="1128155"/>
                  <a:pt x="3490573" y="1067219"/>
                  <a:pt x="3382633" y="1055033"/>
                </a:cubicBezTo>
                <a:close/>
                <a:moveTo>
                  <a:pt x="5097378" y="1042587"/>
                </a:moveTo>
                <a:cubicBezTo>
                  <a:pt x="5087521" y="1069338"/>
                  <a:pt x="5124128" y="1082010"/>
                  <a:pt x="5129760" y="1101721"/>
                </a:cubicBezTo>
                <a:cubicBezTo>
                  <a:pt x="5171998" y="1253779"/>
                  <a:pt x="5193118" y="1052442"/>
                  <a:pt x="5097378" y="1042587"/>
                </a:cubicBezTo>
                <a:close/>
                <a:moveTo>
                  <a:pt x="3579364" y="846116"/>
                </a:moveTo>
                <a:cubicBezTo>
                  <a:pt x="3542802" y="863526"/>
                  <a:pt x="3525393" y="905309"/>
                  <a:pt x="3487091" y="920977"/>
                </a:cubicBezTo>
                <a:cubicBezTo>
                  <a:pt x="3213759" y="978430"/>
                  <a:pt x="3626369" y="973206"/>
                  <a:pt x="3579364" y="846116"/>
                </a:cubicBezTo>
                <a:close/>
                <a:moveTo>
                  <a:pt x="3116264" y="725987"/>
                </a:moveTo>
                <a:cubicBezTo>
                  <a:pt x="3077962" y="729469"/>
                  <a:pt x="3142378" y="785181"/>
                  <a:pt x="3140638" y="783441"/>
                </a:cubicBezTo>
                <a:cubicBezTo>
                  <a:pt x="3269470" y="908791"/>
                  <a:pt x="3241614" y="729469"/>
                  <a:pt x="3116264" y="725987"/>
                </a:cubicBezTo>
                <a:close/>
                <a:moveTo>
                  <a:pt x="3158047" y="511848"/>
                </a:moveTo>
                <a:cubicBezTo>
                  <a:pt x="3145860" y="544926"/>
                  <a:pt x="3191125" y="560595"/>
                  <a:pt x="3198089" y="584969"/>
                </a:cubicBezTo>
                <a:cubicBezTo>
                  <a:pt x="3250318" y="772995"/>
                  <a:pt x="3276434" y="524034"/>
                  <a:pt x="3158047" y="511848"/>
                </a:cubicBezTo>
                <a:close/>
                <a:moveTo>
                  <a:pt x="3272952" y="0"/>
                </a:moveTo>
                <a:cubicBezTo>
                  <a:pt x="3398302" y="31338"/>
                  <a:pt x="3269470" y="203694"/>
                  <a:pt x="3360001" y="191508"/>
                </a:cubicBezTo>
                <a:cubicBezTo>
                  <a:pt x="3579364" y="48748"/>
                  <a:pt x="3382633" y="238513"/>
                  <a:pt x="3351295" y="337750"/>
                </a:cubicBezTo>
                <a:cubicBezTo>
                  <a:pt x="3309511" y="576263"/>
                  <a:pt x="3420934" y="236773"/>
                  <a:pt x="3483609" y="325562"/>
                </a:cubicBezTo>
                <a:cubicBezTo>
                  <a:pt x="3574140" y="306412"/>
                  <a:pt x="3715160" y="235031"/>
                  <a:pt x="3572400" y="374310"/>
                </a:cubicBezTo>
                <a:cubicBezTo>
                  <a:pt x="3770871" y="430021"/>
                  <a:pt x="3532357" y="438727"/>
                  <a:pt x="3462717" y="447431"/>
                </a:cubicBezTo>
                <a:cubicBezTo>
                  <a:pt x="3596774" y="452655"/>
                  <a:pt x="3645521" y="584969"/>
                  <a:pt x="3473163" y="576263"/>
                </a:cubicBezTo>
                <a:cubicBezTo>
                  <a:pt x="3312993" y="428281"/>
                  <a:pt x="3293844" y="837410"/>
                  <a:pt x="3431380" y="811296"/>
                </a:cubicBezTo>
                <a:cubicBezTo>
                  <a:pt x="3549766" y="663312"/>
                  <a:pt x="3640297" y="539704"/>
                  <a:pt x="3826584" y="532740"/>
                </a:cubicBezTo>
                <a:cubicBezTo>
                  <a:pt x="3725606" y="625011"/>
                  <a:pt x="3955415" y="684204"/>
                  <a:pt x="3783057" y="746879"/>
                </a:cubicBezTo>
                <a:cubicBezTo>
                  <a:pt x="4018090" y="832188"/>
                  <a:pt x="3675117" y="863526"/>
                  <a:pt x="3696008" y="926201"/>
                </a:cubicBezTo>
                <a:cubicBezTo>
                  <a:pt x="3866624" y="948833"/>
                  <a:pt x="3786539" y="980170"/>
                  <a:pt x="3685563" y="1065479"/>
                </a:cubicBezTo>
                <a:cubicBezTo>
                  <a:pt x="3706454" y="1044588"/>
                  <a:pt x="3979789" y="1128155"/>
                  <a:pt x="4077284" y="1206498"/>
                </a:cubicBezTo>
                <a:cubicBezTo>
                  <a:pt x="4028536" y="1354482"/>
                  <a:pt x="3861402" y="1211722"/>
                  <a:pt x="3812655" y="1316180"/>
                </a:cubicBezTo>
                <a:cubicBezTo>
                  <a:pt x="3708196" y="1156010"/>
                  <a:pt x="3593292" y="1410193"/>
                  <a:pt x="3527135" y="1218685"/>
                </a:cubicBezTo>
                <a:cubicBezTo>
                  <a:pt x="3534099" y="1363186"/>
                  <a:pt x="3419194" y="1263951"/>
                  <a:pt x="3401784" y="1185606"/>
                </a:cubicBezTo>
                <a:cubicBezTo>
                  <a:pt x="3286880" y="1225649"/>
                  <a:pt x="3553248" y="1340554"/>
                  <a:pt x="3605478" y="1368409"/>
                </a:cubicBezTo>
                <a:cubicBezTo>
                  <a:pt x="3655967" y="1539025"/>
                  <a:pt x="3932783" y="1237835"/>
                  <a:pt x="4030276" y="1446753"/>
                </a:cubicBezTo>
                <a:cubicBezTo>
                  <a:pt x="4110361" y="1382337"/>
                  <a:pt x="4509046" y="1476350"/>
                  <a:pt x="4244417" y="1507688"/>
                </a:cubicBezTo>
                <a:cubicBezTo>
                  <a:pt x="4261827" y="1579067"/>
                  <a:pt x="4119067" y="1653930"/>
                  <a:pt x="4009385" y="1573845"/>
                </a:cubicBezTo>
                <a:cubicBezTo>
                  <a:pt x="4174778" y="1659152"/>
                  <a:pt x="4002421" y="1683526"/>
                  <a:pt x="3922336" y="1603441"/>
                </a:cubicBezTo>
                <a:cubicBezTo>
                  <a:pt x="3924078" y="1754907"/>
                  <a:pt x="3730828" y="1631296"/>
                  <a:pt x="3649003" y="1638260"/>
                </a:cubicBezTo>
                <a:cubicBezTo>
                  <a:pt x="3737792" y="1798430"/>
                  <a:pt x="3991975" y="1836732"/>
                  <a:pt x="4136477" y="1702678"/>
                </a:cubicBezTo>
                <a:cubicBezTo>
                  <a:pt x="4146923" y="1829768"/>
                  <a:pt x="4277495" y="1699195"/>
                  <a:pt x="4338431" y="1758389"/>
                </a:cubicBezTo>
                <a:cubicBezTo>
                  <a:pt x="4549088" y="1760129"/>
                  <a:pt x="4333206" y="1803654"/>
                  <a:pt x="4294905" y="1888961"/>
                </a:cubicBezTo>
                <a:cubicBezTo>
                  <a:pt x="4141699" y="1786245"/>
                  <a:pt x="4242676" y="1982974"/>
                  <a:pt x="4108622" y="1988198"/>
                </a:cubicBezTo>
                <a:cubicBezTo>
                  <a:pt x="4052910" y="2118771"/>
                  <a:pt x="3915372" y="1958600"/>
                  <a:pt x="3932783" y="2014312"/>
                </a:cubicBezTo>
                <a:cubicBezTo>
                  <a:pt x="3798727" y="1982974"/>
                  <a:pt x="3758685" y="2038685"/>
                  <a:pt x="3598514" y="1988198"/>
                </a:cubicBezTo>
                <a:cubicBezTo>
                  <a:pt x="3638557" y="2070023"/>
                  <a:pt x="4002421" y="2224971"/>
                  <a:pt x="4171296" y="2090915"/>
                </a:cubicBezTo>
                <a:cubicBezTo>
                  <a:pt x="4108622" y="2298092"/>
                  <a:pt x="4390660" y="2070023"/>
                  <a:pt x="4451593" y="2197115"/>
                </a:cubicBezTo>
                <a:cubicBezTo>
                  <a:pt x="4712740" y="2224862"/>
                  <a:pt x="4398548" y="2275561"/>
                  <a:pt x="4399855" y="2390813"/>
                </a:cubicBezTo>
                <a:lnTo>
                  <a:pt x="4400881" y="2396002"/>
                </a:lnTo>
                <a:lnTo>
                  <a:pt x="4450786" y="2382305"/>
                </a:lnTo>
                <a:cubicBezTo>
                  <a:pt x="4590517" y="2359437"/>
                  <a:pt x="4745743" y="2427657"/>
                  <a:pt x="4866474" y="2326637"/>
                </a:cubicBezTo>
                <a:cubicBezTo>
                  <a:pt x="4812972" y="2375914"/>
                  <a:pt x="4703152" y="2192880"/>
                  <a:pt x="4596148" y="2195696"/>
                </a:cubicBezTo>
                <a:cubicBezTo>
                  <a:pt x="4541238" y="2181617"/>
                  <a:pt x="4300480" y="2078837"/>
                  <a:pt x="4393404" y="2056311"/>
                </a:cubicBezTo>
                <a:cubicBezTo>
                  <a:pt x="4496183" y="2106997"/>
                  <a:pt x="4455353" y="1994360"/>
                  <a:pt x="4529974" y="2035190"/>
                </a:cubicBezTo>
                <a:cubicBezTo>
                  <a:pt x="4677809" y="2129523"/>
                  <a:pt x="4538422" y="1966201"/>
                  <a:pt x="4628531" y="1967609"/>
                </a:cubicBezTo>
                <a:cubicBezTo>
                  <a:pt x="4835500" y="1999992"/>
                  <a:pt x="4672178" y="1897211"/>
                  <a:pt x="4572212" y="1869052"/>
                </a:cubicBezTo>
                <a:cubicBezTo>
                  <a:pt x="4580660" y="1854973"/>
                  <a:pt x="4479288" y="1784575"/>
                  <a:pt x="4567990" y="1783168"/>
                </a:cubicBezTo>
                <a:cubicBezTo>
                  <a:pt x="4631346" y="1711362"/>
                  <a:pt x="4873513" y="1832446"/>
                  <a:pt x="4784813" y="1739521"/>
                </a:cubicBezTo>
                <a:cubicBezTo>
                  <a:pt x="4917160" y="1778944"/>
                  <a:pt x="5094563" y="1777536"/>
                  <a:pt x="5187487" y="1636742"/>
                </a:cubicBezTo>
                <a:cubicBezTo>
                  <a:pt x="5173407" y="1593094"/>
                  <a:pt x="4914346" y="1778944"/>
                  <a:pt x="4843947" y="1694467"/>
                </a:cubicBezTo>
                <a:cubicBezTo>
                  <a:pt x="5021350" y="1536776"/>
                  <a:pt x="4745391" y="1770496"/>
                  <a:pt x="4717232" y="1635333"/>
                </a:cubicBezTo>
                <a:cubicBezTo>
                  <a:pt x="4883370" y="1526922"/>
                  <a:pt x="4507447" y="1708546"/>
                  <a:pt x="4670769" y="1577608"/>
                </a:cubicBezTo>
                <a:cubicBezTo>
                  <a:pt x="4620083" y="1587463"/>
                  <a:pt x="4373693" y="1522697"/>
                  <a:pt x="4572212" y="1507210"/>
                </a:cubicBezTo>
                <a:cubicBezTo>
                  <a:pt x="4638387" y="1394574"/>
                  <a:pt x="4777773" y="1536776"/>
                  <a:pt x="4869290" y="1532553"/>
                </a:cubicBezTo>
                <a:cubicBezTo>
                  <a:pt x="4793261" y="1408654"/>
                  <a:pt x="5232541" y="1671940"/>
                  <a:pt x="5187487" y="1472011"/>
                </a:cubicBezTo>
                <a:cubicBezTo>
                  <a:pt x="5098785" y="1529737"/>
                  <a:pt x="5103010" y="1457931"/>
                  <a:pt x="5011492" y="1466379"/>
                </a:cubicBezTo>
                <a:cubicBezTo>
                  <a:pt x="5059362" y="1383311"/>
                  <a:pt x="4912936" y="1439629"/>
                  <a:pt x="4843947" y="1415693"/>
                </a:cubicBezTo>
                <a:cubicBezTo>
                  <a:pt x="4697521" y="1365007"/>
                  <a:pt x="5019940" y="1352336"/>
                  <a:pt x="4827052" y="1284754"/>
                </a:cubicBezTo>
                <a:cubicBezTo>
                  <a:pt x="4707375" y="1225621"/>
                  <a:pt x="4936872" y="1241107"/>
                  <a:pt x="4798893" y="1181973"/>
                </a:cubicBezTo>
                <a:cubicBezTo>
                  <a:pt x="4801709" y="1132696"/>
                  <a:pt x="5126944" y="1297425"/>
                  <a:pt x="4984742" y="1103128"/>
                </a:cubicBezTo>
                <a:cubicBezTo>
                  <a:pt x="5073442" y="1145367"/>
                  <a:pt x="5111457" y="1063706"/>
                  <a:pt x="4996006" y="1063706"/>
                </a:cubicBezTo>
                <a:cubicBezTo>
                  <a:pt x="5056547" y="1039771"/>
                  <a:pt x="4870697" y="846881"/>
                  <a:pt x="5019940" y="904608"/>
                </a:cubicBezTo>
                <a:cubicBezTo>
                  <a:pt x="5063587" y="876449"/>
                  <a:pt x="5115680" y="872225"/>
                  <a:pt x="5131169" y="970781"/>
                </a:cubicBezTo>
                <a:cubicBezTo>
                  <a:pt x="5255069" y="1083417"/>
                  <a:pt x="5074852" y="773668"/>
                  <a:pt x="5093153" y="773668"/>
                </a:cubicBezTo>
                <a:cubicBezTo>
                  <a:pt x="5225500" y="914463"/>
                  <a:pt x="5174815" y="710311"/>
                  <a:pt x="5190302" y="628650"/>
                </a:cubicBezTo>
                <a:cubicBezTo>
                  <a:pt x="5291675" y="653993"/>
                  <a:pt x="5187487" y="793379"/>
                  <a:pt x="5260700" y="783525"/>
                </a:cubicBezTo>
                <a:cubicBezTo>
                  <a:pt x="5438101" y="668073"/>
                  <a:pt x="5279002" y="821538"/>
                  <a:pt x="5253659" y="901792"/>
                </a:cubicBezTo>
                <a:cubicBezTo>
                  <a:pt x="5219869" y="1094681"/>
                  <a:pt x="5309977" y="820131"/>
                  <a:pt x="5360663" y="891936"/>
                </a:cubicBezTo>
                <a:cubicBezTo>
                  <a:pt x="5433877" y="876449"/>
                  <a:pt x="5547921" y="818722"/>
                  <a:pt x="5432470" y="931358"/>
                </a:cubicBezTo>
                <a:cubicBezTo>
                  <a:pt x="5592976" y="976413"/>
                  <a:pt x="5400086" y="983453"/>
                  <a:pt x="5343768" y="990492"/>
                </a:cubicBezTo>
                <a:cubicBezTo>
                  <a:pt x="5452181" y="994717"/>
                  <a:pt x="5491603" y="1101721"/>
                  <a:pt x="5352216" y="1094681"/>
                </a:cubicBezTo>
                <a:cubicBezTo>
                  <a:pt x="5222684" y="975006"/>
                  <a:pt x="5207198" y="1305873"/>
                  <a:pt x="5318425" y="1284754"/>
                </a:cubicBezTo>
                <a:cubicBezTo>
                  <a:pt x="5414165" y="1165078"/>
                  <a:pt x="5487379" y="1065114"/>
                  <a:pt x="5638030" y="1059482"/>
                </a:cubicBezTo>
                <a:cubicBezTo>
                  <a:pt x="5556370" y="1134103"/>
                  <a:pt x="5742218" y="1181973"/>
                  <a:pt x="5602831" y="1232660"/>
                </a:cubicBezTo>
                <a:cubicBezTo>
                  <a:pt x="5792904" y="1301650"/>
                  <a:pt x="5515538" y="1326993"/>
                  <a:pt x="5532433" y="1377679"/>
                </a:cubicBezTo>
                <a:cubicBezTo>
                  <a:pt x="5670412" y="1395981"/>
                  <a:pt x="5605646" y="1421325"/>
                  <a:pt x="5523985" y="1490315"/>
                </a:cubicBezTo>
                <a:cubicBezTo>
                  <a:pt x="5540881" y="1473419"/>
                  <a:pt x="5761929" y="1541001"/>
                  <a:pt x="5840774" y="1604358"/>
                </a:cubicBezTo>
                <a:cubicBezTo>
                  <a:pt x="5801352" y="1724034"/>
                  <a:pt x="5666189" y="1608582"/>
                  <a:pt x="5626766" y="1693059"/>
                </a:cubicBezTo>
                <a:cubicBezTo>
                  <a:pt x="5542290" y="1563528"/>
                  <a:pt x="5449366" y="1769089"/>
                  <a:pt x="5395864" y="1614214"/>
                </a:cubicBezTo>
                <a:cubicBezTo>
                  <a:pt x="5401495" y="1731073"/>
                  <a:pt x="5308571" y="1650821"/>
                  <a:pt x="5294491" y="1587463"/>
                </a:cubicBezTo>
                <a:cubicBezTo>
                  <a:pt x="5201567" y="1619846"/>
                  <a:pt x="5416981" y="1712771"/>
                  <a:pt x="5459220" y="1735298"/>
                </a:cubicBezTo>
                <a:cubicBezTo>
                  <a:pt x="5500051" y="1873277"/>
                  <a:pt x="5723914" y="1629701"/>
                  <a:pt x="5802759" y="1798655"/>
                </a:cubicBezTo>
                <a:cubicBezTo>
                  <a:pt x="5867525" y="1746562"/>
                  <a:pt x="6189946" y="1822591"/>
                  <a:pt x="5975937" y="1847934"/>
                </a:cubicBezTo>
                <a:cubicBezTo>
                  <a:pt x="5990017" y="1905659"/>
                  <a:pt x="5874565" y="1966201"/>
                  <a:pt x="5785864" y="1901436"/>
                </a:cubicBezTo>
                <a:cubicBezTo>
                  <a:pt x="5919620" y="1970425"/>
                  <a:pt x="5780232" y="1990136"/>
                  <a:pt x="5715466" y="1925370"/>
                </a:cubicBezTo>
                <a:cubicBezTo>
                  <a:pt x="5716875" y="2047862"/>
                  <a:pt x="5560592" y="1947897"/>
                  <a:pt x="5494419" y="1953529"/>
                </a:cubicBezTo>
                <a:cubicBezTo>
                  <a:pt x="5566224" y="2083061"/>
                  <a:pt x="5771784" y="2114035"/>
                  <a:pt x="5888645" y="2005624"/>
                </a:cubicBezTo>
                <a:cubicBezTo>
                  <a:pt x="5897092" y="2108403"/>
                  <a:pt x="6002688" y="2002808"/>
                  <a:pt x="6051967" y="2050678"/>
                </a:cubicBezTo>
                <a:cubicBezTo>
                  <a:pt x="6222328" y="2052086"/>
                  <a:pt x="6047742" y="2087285"/>
                  <a:pt x="6016767" y="2156274"/>
                </a:cubicBezTo>
                <a:cubicBezTo>
                  <a:pt x="5892868" y="2073206"/>
                  <a:pt x="5974529" y="2232303"/>
                  <a:pt x="5866118" y="2236528"/>
                </a:cubicBezTo>
                <a:cubicBezTo>
                  <a:pt x="5821063" y="2342123"/>
                  <a:pt x="5709835" y="2212592"/>
                  <a:pt x="5723914" y="2257646"/>
                </a:cubicBezTo>
                <a:cubicBezTo>
                  <a:pt x="5615503" y="2232303"/>
                  <a:pt x="5583120" y="2277357"/>
                  <a:pt x="5453588" y="2236528"/>
                </a:cubicBezTo>
                <a:cubicBezTo>
                  <a:pt x="5485972" y="2302701"/>
                  <a:pt x="5780232" y="2428009"/>
                  <a:pt x="5916804" y="2319596"/>
                </a:cubicBezTo>
                <a:cubicBezTo>
                  <a:pt x="5866118" y="2487142"/>
                  <a:pt x="6094205" y="2302701"/>
                  <a:pt x="6143483" y="2405481"/>
                </a:cubicBezTo>
                <a:cubicBezTo>
                  <a:pt x="6368754" y="2429416"/>
                  <a:pt x="6064637" y="2474470"/>
                  <a:pt x="6105469" y="2581474"/>
                </a:cubicBezTo>
                <a:cubicBezTo>
                  <a:pt x="5959042" y="2625121"/>
                  <a:pt x="5842182" y="2629345"/>
                  <a:pt x="5683084" y="2629345"/>
                </a:cubicBezTo>
                <a:cubicBezTo>
                  <a:pt x="5616911" y="2675808"/>
                  <a:pt x="5961858" y="2805339"/>
                  <a:pt x="6035071" y="2670176"/>
                </a:cubicBezTo>
                <a:cubicBezTo>
                  <a:pt x="6061822" y="2718046"/>
                  <a:pt x="6157562" y="2678624"/>
                  <a:pt x="6063230" y="2740573"/>
                </a:cubicBezTo>
                <a:cubicBezTo>
                  <a:pt x="6137851" y="2754653"/>
                  <a:pt x="6226552" y="2696926"/>
                  <a:pt x="6296950" y="2775771"/>
                </a:cubicBezTo>
                <a:cubicBezTo>
                  <a:pt x="6329332" y="2844761"/>
                  <a:pt x="6129403" y="2953173"/>
                  <a:pt x="6033663" y="2919382"/>
                </a:cubicBezTo>
                <a:cubicBezTo>
                  <a:pt x="6170234" y="2994004"/>
                  <a:pt x="5990017" y="3029202"/>
                  <a:pt x="5912579" y="3002452"/>
                </a:cubicBezTo>
                <a:cubicBezTo>
                  <a:pt x="5843590" y="3081297"/>
                  <a:pt x="6140667" y="3075665"/>
                  <a:pt x="6223736" y="3060177"/>
                </a:cubicBezTo>
                <a:cubicBezTo>
                  <a:pt x="6334964" y="2988372"/>
                  <a:pt x="6292725" y="3137615"/>
                  <a:pt x="6211064" y="3120719"/>
                </a:cubicBezTo>
                <a:cubicBezTo>
                  <a:pt x="6285686" y="3182669"/>
                  <a:pt x="6187130" y="3205196"/>
                  <a:pt x="6140667" y="3174221"/>
                </a:cubicBezTo>
                <a:cubicBezTo>
                  <a:pt x="6209657" y="3299528"/>
                  <a:pt x="6375795" y="3200972"/>
                  <a:pt x="6482799" y="3186892"/>
                </a:cubicBezTo>
                <a:cubicBezTo>
                  <a:pt x="6477167" y="3385414"/>
                  <a:pt x="6308213" y="3410757"/>
                  <a:pt x="6153339" y="3381189"/>
                </a:cubicBezTo>
                <a:cubicBezTo>
                  <a:pt x="6160378" y="3519168"/>
                  <a:pt x="6453231" y="3414980"/>
                  <a:pt x="6560235" y="3478338"/>
                </a:cubicBezTo>
                <a:cubicBezTo>
                  <a:pt x="6771427" y="3400900"/>
                  <a:pt x="6603882" y="3567038"/>
                  <a:pt x="6502510" y="3575486"/>
                </a:cubicBezTo>
                <a:cubicBezTo>
                  <a:pt x="6617962" y="3598013"/>
                  <a:pt x="6515181" y="3623356"/>
                  <a:pt x="6460272" y="3614909"/>
                </a:cubicBezTo>
                <a:cubicBezTo>
                  <a:pt x="6557419" y="3716281"/>
                  <a:pt x="6332148" y="3590974"/>
                  <a:pt x="6299766" y="3665595"/>
                </a:cubicBezTo>
                <a:cubicBezTo>
                  <a:pt x="6427888" y="3737401"/>
                  <a:pt x="6610921" y="3754296"/>
                  <a:pt x="6764388" y="3758519"/>
                </a:cubicBezTo>
                <a:cubicBezTo>
                  <a:pt x="6924895" y="3738808"/>
                  <a:pt x="6820706" y="3762744"/>
                  <a:pt x="6736229" y="3809205"/>
                </a:cubicBezTo>
                <a:cubicBezTo>
                  <a:pt x="6896736" y="3959857"/>
                  <a:pt x="6519405" y="3889459"/>
                  <a:pt x="6482799" y="4004911"/>
                </a:cubicBezTo>
                <a:cubicBezTo>
                  <a:pt x="6318068" y="4003502"/>
                  <a:pt x="6261750" y="4034477"/>
                  <a:pt x="6085757" y="3992239"/>
                </a:cubicBezTo>
                <a:cubicBezTo>
                  <a:pt x="5947778" y="3954225"/>
                  <a:pt x="5932290" y="4030254"/>
                  <a:pt x="6077310" y="4059820"/>
                </a:cubicBezTo>
                <a:cubicBezTo>
                  <a:pt x="6308213" y="4140074"/>
                  <a:pt x="6508142" y="4125995"/>
                  <a:pt x="6733414" y="4147113"/>
                </a:cubicBezTo>
                <a:cubicBezTo>
                  <a:pt x="6858720" y="4128811"/>
                  <a:pt x="6663016" y="4200615"/>
                  <a:pt x="6744677" y="4190760"/>
                </a:cubicBezTo>
                <a:cubicBezTo>
                  <a:pt x="6988251" y="4238631"/>
                  <a:pt x="6619369" y="4220326"/>
                  <a:pt x="6653160" y="4238631"/>
                </a:cubicBezTo>
                <a:cubicBezTo>
                  <a:pt x="6943197" y="4351266"/>
                  <a:pt x="6305397" y="4206247"/>
                  <a:pt x="6484206" y="4411807"/>
                </a:cubicBezTo>
                <a:cubicBezTo>
                  <a:pt x="6351859" y="4272421"/>
                  <a:pt x="6274422" y="4482205"/>
                  <a:pt x="6140667" y="4365346"/>
                </a:cubicBezTo>
                <a:cubicBezTo>
                  <a:pt x="6182905" y="4473757"/>
                  <a:pt x="6046335" y="4362530"/>
                  <a:pt x="6001281" y="4370978"/>
                </a:cubicBezTo>
                <a:cubicBezTo>
                  <a:pt x="6006912" y="4417439"/>
                  <a:pt x="6305397" y="4546971"/>
                  <a:pt x="6437744" y="4537116"/>
                </a:cubicBezTo>
                <a:cubicBezTo>
                  <a:pt x="6513774" y="4580761"/>
                  <a:pt x="6757348" y="4408992"/>
                  <a:pt x="6660200" y="4528668"/>
                </a:cubicBezTo>
                <a:cubicBezTo>
                  <a:pt x="6717925" y="4527259"/>
                  <a:pt x="6938974" y="4492061"/>
                  <a:pt x="6755941" y="4565275"/>
                </a:cubicBezTo>
                <a:cubicBezTo>
                  <a:pt x="6572907" y="4570906"/>
                  <a:pt x="6702439" y="4618777"/>
                  <a:pt x="6798179" y="4625816"/>
                </a:cubicBezTo>
                <a:cubicBezTo>
                  <a:pt x="6747493" y="4644120"/>
                  <a:pt x="6664423" y="4642711"/>
                  <a:pt x="6791139" y="4694806"/>
                </a:cubicBezTo>
                <a:cubicBezTo>
                  <a:pt x="6685543" y="4661015"/>
                  <a:pt x="6688359" y="4734228"/>
                  <a:pt x="6609514" y="4742676"/>
                </a:cubicBezTo>
                <a:cubicBezTo>
                  <a:pt x="6736229" y="4742676"/>
                  <a:pt x="6639080" y="4815889"/>
                  <a:pt x="6571499" y="4784915"/>
                </a:cubicBezTo>
                <a:cubicBezTo>
                  <a:pt x="6671464" y="4835601"/>
                  <a:pt x="6536301" y="4811665"/>
                  <a:pt x="6512365" y="4835601"/>
                </a:cubicBezTo>
                <a:cubicBezTo>
                  <a:pt x="6399729" y="4865167"/>
                  <a:pt x="6571499" y="4915853"/>
                  <a:pt x="6667239" y="4924301"/>
                </a:cubicBezTo>
                <a:cubicBezTo>
                  <a:pt x="6798179" y="4904590"/>
                  <a:pt x="6861536" y="4979212"/>
                  <a:pt x="6691175" y="4974987"/>
                </a:cubicBezTo>
                <a:cubicBezTo>
                  <a:pt x="6791139" y="5052425"/>
                  <a:pt x="6603882" y="4967948"/>
                  <a:pt x="6578539" y="4970764"/>
                </a:cubicBezTo>
                <a:cubicBezTo>
                  <a:pt x="6663016" y="5029898"/>
                  <a:pt x="6579946" y="4993291"/>
                  <a:pt x="6586987" y="5066504"/>
                </a:cubicBezTo>
                <a:cubicBezTo>
                  <a:pt x="6553196" y="5043977"/>
                  <a:pt x="6433520" y="5081991"/>
                  <a:pt x="6371570" y="5046793"/>
                </a:cubicBezTo>
                <a:cubicBezTo>
                  <a:pt x="6285686" y="4914446"/>
                  <a:pt x="6353268" y="5156613"/>
                  <a:pt x="6270198" y="5097479"/>
                </a:cubicBezTo>
                <a:cubicBezTo>
                  <a:pt x="6237816" y="5114375"/>
                  <a:pt x="6143483" y="5110150"/>
                  <a:pt x="6095612" y="5056648"/>
                </a:cubicBezTo>
                <a:cubicBezTo>
                  <a:pt x="6047742" y="5067912"/>
                  <a:pt x="5942147" y="4996107"/>
                  <a:pt x="5957633" y="5091848"/>
                </a:cubicBezTo>
                <a:cubicBezTo>
                  <a:pt x="5846406" y="5112966"/>
                  <a:pt x="5647885" y="5152389"/>
                  <a:pt x="5549329" y="5048200"/>
                </a:cubicBezTo>
                <a:cubicBezTo>
                  <a:pt x="5509907" y="5045384"/>
                  <a:pt x="5376316" y="4789210"/>
                  <a:pt x="5419216" y="5037184"/>
                </a:cubicBezTo>
                <a:cubicBezTo>
                  <a:pt x="5405435" y="5090251"/>
                  <a:pt x="5433637" y="5220612"/>
                  <a:pt x="5443538" y="5420527"/>
                </a:cubicBezTo>
                <a:cubicBezTo>
                  <a:pt x="5476547" y="5566524"/>
                  <a:pt x="5452941" y="5652539"/>
                  <a:pt x="5316855" y="5635849"/>
                </a:cubicBezTo>
                <a:cubicBezTo>
                  <a:pt x="5141790" y="5647943"/>
                  <a:pt x="5148706" y="5638788"/>
                  <a:pt x="5155938" y="5481815"/>
                </a:cubicBezTo>
                <a:lnTo>
                  <a:pt x="5158239" y="5413630"/>
                </a:lnTo>
                <a:lnTo>
                  <a:pt x="5147349" y="5413910"/>
                </a:lnTo>
                <a:cubicBezTo>
                  <a:pt x="5106936" y="5406991"/>
                  <a:pt x="5009142" y="5367002"/>
                  <a:pt x="4989556" y="5369179"/>
                </a:cubicBezTo>
                <a:cubicBezTo>
                  <a:pt x="5094015" y="5442300"/>
                  <a:pt x="4991296" y="5397034"/>
                  <a:pt x="5000002" y="5487565"/>
                </a:cubicBezTo>
                <a:cubicBezTo>
                  <a:pt x="4958218" y="5459710"/>
                  <a:pt x="4810235" y="5506715"/>
                  <a:pt x="4733631" y="5463192"/>
                </a:cubicBezTo>
                <a:cubicBezTo>
                  <a:pt x="4627433" y="5299540"/>
                  <a:pt x="4711000" y="5598988"/>
                  <a:pt x="4608281" y="5525867"/>
                </a:cubicBezTo>
                <a:cubicBezTo>
                  <a:pt x="4568239" y="5546759"/>
                  <a:pt x="4451593" y="5541535"/>
                  <a:pt x="4392400" y="5475378"/>
                </a:cubicBezTo>
                <a:cubicBezTo>
                  <a:pt x="4333206" y="5489305"/>
                  <a:pt x="4202634" y="5400516"/>
                  <a:pt x="4221784" y="5518903"/>
                </a:cubicBezTo>
                <a:cubicBezTo>
                  <a:pt x="4084248" y="5545017"/>
                  <a:pt x="3838769" y="5593764"/>
                  <a:pt x="3716900" y="5464932"/>
                </a:cubicBezTo>
                <a:cubicBezTo>
                  <a:pt x="3668153" y="5461450"/>
                  <a:pt x="3502964" y="5144681"/>
                  <a:pt x="3556012" y="5451309"/>
                </a:cubicBezTo>
                <a:cubicBezTo>
                  <a:pt x="3538971" y="5516929"/>
                  <a:pt x="3573844" y="5678124"/>
                  <a:pt x="3586087" y="5925327"/>
                </a:cubicBezTo>
                <a:cubicBezTo>
                  <a:pt x="3626903" y="6105857"/>
                  <a:pt x="3597713" y="6212218"/>
                  <a:pt x="3429439" y="6191581"/>
                </a:cubicBezTo>
                <a:cubicBezTo>
                  <a:pt x="3182039" y="6208670"/>
                  <a:pt x="3228553" y="6191443"/>
                  <a:pt x="3233660" y="5906278"/>
                </a:cubicBezTo>
                <a:cubicBezTo>
                  <a:pt x="3238767" y="5735413"/>
                  <a:pt x="3311855" y="5413344"/>
                  <a:pt x="3288620" y="5337841"/>
                </a:cubicBezTo>
                <a:cubicBezTo>
                  <a:pt x="3224204" y="5127182"/>
                  <a:pt x="3124968" y="5473637"/>
                  <a:pt x="3046625" y="5386589"/>
                </a:cubicBezTo>
                <a:cubicBezTo>
                  <a:pt x="2935202" y="5491047"/>
                  <a:pt x="2804628" y="5522385"/>
                  <a:pt x="2640976" y="5576354"/>
                </a:cubicBezTo>
                <a:cubicBezTo>
                  <a:pt x="2658386" y="5384847"/>
                  <a:pt x="2454692" y="5661663"/>
                  <a:pt x="2473842" y="5524125"/>
                </a:cubicBezTo>
                <a:cubicBezTo>
                  <a:pt x="2462418" y="5504539"/>
                  <a:pt x="2135780" y="5611957"/>
                  <a:pt x="2183935" y="5467663"/>
                </a:cubicBezTo>
                <a:lnTo>
                  <a:pt x="2184849" y="5465670"/>
                </a:lnTo>
                <a:lnTo>
                  <a:pt x="2150410" y="5472083"/>
                </a:lnTo>
                <a:cubicBezTo>
                  <a:pt x="2034603" y="5492699"/>
                  <a:pt x="1869045" y="5511807"/>
                  <a:pt x="1781333" y="5419083"/>
                </a:cubicBezTo>
                <a:cubicBezTo>
                  <a:pt x="1741236" y="5416219"/>
                  <a:pt x="1605361" y="5155663"/>
                  <a:pt x="1648995" y="5407878"/>
                </a:cubicBezTo>
                <a:cubicBezTo>
                  <a:pt x="1634979" y="5461853"/>
                  <a:pt x="1663663" y="5594444"/>
                  <a:pt x="1673733" y="5797780"/>
                </a:cubicBezTo>
                <a:cubicBezTo>
                  <a:pt x="1707306" y="5946274"/>
                  <a:pt x="1683296" y="6033761"/>
                  <a:pt x="1544883" y="6016786"/>
                </a:cubicBezTo>
                <a:cubicBezTo>
                  <a:pt x="1341385" y="6030843"/>
                  <a:pt x="1379645" y="6016673"/>
                  <a:pt x="1383845" y="5782111"/>
                </a:cubicBezTo>
                <a:cubicBezTo>
                  <a:pt x="1388046" y="5641567"/>
                  <a:pt x="1448164" y="5376650"/>
                  <a:pt x="1429052" y="5314546"/>
                </a:cubicBezTo>
                <a:cubicBezTo>
                  <a:pt x="1376068" y="5141268"/>
                  <a:pt x="1294441" y="5426244"/>
                  <a:pt x="1230000" y="5354642"/>
                </a:cubicBezTo>
                <a:cubicBezTo>
                  <a:pt x="1138350" y="5440565"/>
                  <a:pt x="1030947" y="5466341"/>
                  <a:pt x="896336" y="5510734"/>
                </a:cubicBezTo>
                <a:cubicBezTo>
                  <a:pt x="910656" y="5353210"/>
                  <a:pt x="743109" y="5580904"/>
                  <a:pt x="758860" y="5467773"/>
                </a:cubicBezTo>
                <a:cubicBezTo>
                  <a:pt x="748837" y="5450588"/>
                  <a:pt x="443813" y="5552263"/>
                  <a:pt x="532599" y="5394739"/>
                </a:cubicBezTo>
                <a:cubicBezTo>
                  <a:pt x="462430" y="5443429"/>
                  <a:pt x="304906" y="5434836"/>
                  <a:pt x="442381" y="5357507"/>
                </a:cubicBezTo>
                <a:cubicBezTo>
                  <a:pt x="241896" y="5394739"/>
                  <a:pt x="402284" y="5288769"/>
                  <a:pt x="505391" y="5294497"/>
                </a:cubicBezTo>
                <a:cubicBezTo>
                  <a:pt x="410877" y="5280177"/>
                  <a:pt x="304906" y="5310249"/>
                  <a:pt x="223279" y="5277313"/>
                </a:cubicBezTo>
                <a:cubicBezTo>
                  <a:pt x="130198" y="5337458"/>
                  <a:pt x="188910" y="5235783"/>
                  <a:pt x="123037" y="5265856"/>
                </a:cubicBezTo>
                <a:cubicBezTo>
                  <a:pt x="121605" y="5217167"/>
                  <a:pt x="170295" y="5172773"/>
                  <a:pt x="58596" y="5221462"/>
                </a:cubicBezTo>
                <a:cubicBezTo>
                  <a:pt x="-136162" y="5247239"/>
                  <a:pt x="231871" y="5124084"/>
                  <a:pt x="57163" y="5132676"/>
                </a:cubicBezTo>
                <a:cubicBezTo>
                  <a:pt x="130198" y="5082556"/>
                  <a:pt x="236168" y="5042459"/>
                  <a:pt x="372211" y="5061074"/>
                </a:cubicBezTo>
                <a:cubicBezTo>
                  <a:pt x="439517" y="5128381"/>
                  <a:pt x="697284" y="4965129"/>
                  <a:pt x="528303" y="5022410"/>
                </a:cubicBezTo>
                <a:cubicBezTo>
                  <a:pt x="571264" y="4899255"/>
                  <a:pt x="468158" y="5022410"/>
                  <a:pt x="383667" y="5056779"/>
                </a:cubicBezTo>
                <a:cubicBezTo>
                  <a:pt x="436653" y="4973721"/>
                  <a:pt x="360755" y="4972288"/>
                  <a:pt x="312065" y="5013818"/>
                </a:cubicBezTo>
                <a:cubicBezTo>
                  <a:pt x="284857" y="4989473"/>
                  <a:pt x="240464" y="4933624"/>
                  <a:pt x="155974" y="4962265"/>
                </a:cubicBezTo>
                <a:cubicBezTo>
                  <a:pt x="264809" y="4874910"/>
                  <a:pt x="140221" y="4896391"/>
                  <a:pt x="77212" y="4912143"/>
                </a:cubicBezTo>
                <a:cubicBezTo>
                  <a:pt x="-108953" y="4870614"/>
                  <a:pt x="259081" y="4864886"/>
                  <a:pt x="104421" y="4806172"/>
                </a:cubicBezTo>
                <a:cubicBezTo>
                  <a:pt x="150246" y="4781828"/>
                  <a:pt x="549783" y="4811900"/>
                  <a:pt x="442381" y="4760347"/>
                </a:cubicBezTo>
                <a:cubicBezTo>
                  <a:pt x="416605" y="4714522"/>
                  <a:pt x="337842" y="4771803"/>
                  <a:pt x="292017" y="4701634"/>
                </a:cubicBezTo>
                <a:cubicBezTo>
                  <a:pt x="137357" y="4741731"/>
                  <a:pt x="376508" y="4605687"/>
                  <a:pt x="249056" y="4640056"/>
                </a:cubicBezTo>
                <a:cubicBezTo>
                  <a:pt x="87237" y="4632897"/>
                  <a:pt x="210392" y="4582775"/>
                  <a:pt x="294881" y="4588503"/>
                </a:cubicBezTo>
                <a:cubicBezTo>
                  <a:pt x="472453" y="4502581"/>
                  <a:pt x="163134" y="4535518"/>
                  <a:pt x="115877" y="4451027"/>
                </a:cubicBezTo>
                <a:cubicBezTo>
                  <a:pt x="177454" y="4369402"/>
                  <a:pt x="158838" y="4356513"/>
                  <a:pt x="57163" y="4356513"/>
                </a:cubicBezTo>
                <a:cubicBezTo>
                  <a:pt x="-108953" y="4273455"/>
                  <a:pt x="299178" y="4365105"/>
                  <a:pt x="148813" y="4296368"/>
                </a:cubicBezTo>
                <a:cubicBezTo>
                  <a:pt x="204664" y="4266296"/>
                  <a:pt x="310634" y="4269160"/>
                  <a:pt x="395123" y="4263431"/>
                </a:cubicBezTo>
                <a:cubicBezTo>
                  <a:pt x="476750" y="4322144"/>
                  <a:pt x="854807" y="4209014"/>
                  <a:pt x="711604" y="4181805"/>
                </a:cubicBezTo>
                <a:cubicBezTo>
                  <a:pt x="576993" y="4213309"/>
                  <a:pt x="754565" y="4082995"/>
                  <a:pt x="621385" y="4147436"/>
                </a:cubicBezTo>
                <a:cubicBezTo>
                  <a:pt x="562672" y="4075834"/>
                  <a:pt x="410877" y="4143140"/>
                  <a:pt x="383667" y="4058650"/>
                </a:cubicBezTo>
                <a:cubicBezTo>
                  <a:pt x="207528" y="4022850"/>
                  <a:pt x="489638" y="4011393"/>
                  <a:pt x="345003" y="3994209"/>
                </a:cubicBezTo>
                <a:cubicBezTo>
                  <a:pt x="165998" y="3948384"/>
                  <a:pt x="303473" y="3922607"/>
                  <a:pt x="403716" y="3956976"/>
                </a:cubicBezTo>
                <a:cubicBezTo>
                  <a:pt x="558375" y="3952679"/>
                  <a:pt x="724491" y="3969863"/>
                  <a:pt x="894904" y="3926902"/>
                </a:cubicBezTo>
                <a:cubicBezTo>
                  <a:pt x="1055292" y="3892534"/>
                  <a:pt x="914953" y="3835252"/>
                  <a:pt x="821870" y="3849573"/>
                </a:cubicBezTo>
                <a:cubicBezTo>
                  <a:pt x="804685" y="3762219"/>
                  <a:pt x="694419" y="3893966"/>
                  <a:pt x="700147" y="3795155"/>
                </a:cubicBezTo>
                <a:cubicBezTo>
                  <a:pt x="628546" y="3813772"/>
                  <a:pt x="585585" y="3775107"/>
                  <a:pt x="493935" y="3790860"/>
                </a:cubicBezTo>
                <a:cubicBezTo>
                  <a:pt x="532599" y="3709233"/>
                  <a:pt x="253353" y="3785132"/>
                  <a:pt x="312065" y="3713530"/>
                </a:cubicBezTo>
                <a:cubicBezTo>
                  <a:pt x="446677" y="3650520"/>
                  <a:pt x="204664" y="3661977"/>
                  <a:pt x="316362" y="3611855"/>
                </a:cubicBezTo>
                <a:cubicBezTo>
                  <a:pt x="506822" y="3570326"/>
                  <a:pt x="710171" y="3611855"/>
                  <a:pt x="897768" y="3558870"/>
                </a:cubicBezTo>
                <a:cubicBezTo>
                  <a:pt x="670074" y="3472948"/>
                  <a:pt x="1026651" y="3484404"/>
                  <a:pt x="1093956" y="3412802"/>
                </a:cubicBezTo>
                <a:cubicBezTo>
                  <a:pt x="1030947" y="3338337"/>
                  <a:pt x="987986" y="3448603"/>
                  <a:pt x="932137" y="3418531"/>
                </a:cubicBezTo>
                <a:cubicBezTo>
                  <a:pt x="864831" y="3399913"/>
                  <a:pt x="894904" y="3422826"/>
                  <a:pt x="817574" y="3451467"/>
                </a:cubicBezTo>
                <a:cubicBezTo>
                  <a:pt x="668643" y="3428554"/>
                  <a:pt x="538327" y="3415667"/>
                  <a:pt x="419469" y="3301104"/>
                </a:cubicBezTo>
                <a:cubicBezTo>
                  <a:pt x="501094" y="3225205"/>
                  <a:pt x="774613" y="3215182"/>
                  <a:pt x="917817" y="3149308"/>
                </a:cubicBezTo>
                <a:cubicBezTo>
                  <a:pt x="860535" y="3061953"/>
                  <a:pt x="996578" y="3073409"/>
                  <a:pt x="947889" y="3037609"/>
                </a:cubicBezTo>
                <a:cubicBezTo>
                  <a:pt x="803254" y="3155036"/>
                  <a:pt x="678666" y="3049066"/>
                  <a:pt x="539760" y="2966008"/>
                </a:cubicBezTo>
                <a:cubicBezTo>
                  <a:pt x="506822" y="2875789"/>
                  <a:pt x="1013762" y="2983192"/>
                  <a:pt x="787501" y="2882949"/>
                </a:cubicBezTo>
                <a:cubicBezTo>
                  <a:pt x="767452" y="2874357"/>
                  <a:pt x="539760" y="2774115"/>
                  <a:pt x="604200" y="2723993"/>
                </a:cubicBezTo>
                <a:cubicBezTo>
                  <a:pt x="760293" y="2660983"/>
                  <a:pt x="946458" y="2768387"/>
                  <a:pt x="1086797" y="2650960"/>
                </a:cubicBezTo>
                <a:cubicBezTo>
                  <a:pt x="1032380" y="2701080"/>
                  <a:pt x="920681" y="2514916"/>
                  <a:pt x="811846" y="2517780"/>
                </a:cubicBezTo>
                <a:cubicBezTo>
                  <a:pt x="755996" y="2503459"/>
                  <a:pt x="511119" y="2398922"/>
                  <a:pt x="605633" y="2376009"/>
                </a:cubicBezTo>
                <a:cubicBezTo>
                  <a:pt x="710171" y="2427562"/>
                  <a:pt x="668643" y="2312999"/>
                  <a:pt x="744540" y="2354528"/>
                </a:cubicBezTo>
                <a:cubicBezTo>
                  <a:pt x="894904" y="2450475"/>
                  <a:pt x="753132" y="2284359"/>
                  <a:pt x="844782" y="2285790"/>
                </a:cubicBezTo>
                <a:cubicBezTo>
                  <a:pt x="1055292" y="2318728"/>
                  <a:pt x="889176" y="2214188"/>
                  <a:pt x="787501" y="2185548"/>
                </a:cubicBezTo>
                <a:cubicBezTo>
                  <a:pt x="796093" y="2171227"/>
                  <a:pt x="692987" y="2099625"/>
                  <a:pt x="783206" y="2098194"/>
                </a:cubicBezTo>
                <a:cubicBezTo>
                  <a:pt x="847646" y="2025160"/>
                  <a:pt x="1093956" y="2148315"/>
                  <a:pt x="1003739" y="2053800"/>
                </a:cubicBezTo>
                <a:cubicBezTo>
                  <a:pt x="1138350" y="2093897"/>
                  <a:pt x="1318787" y="2092466"/>
                  <a:pt x="1413301" y="1949263"/>
                </a:cubicBezTo>
                <a:cubicBezTo>
                  <a:pt x="1398981" y="1904869"/>
                  <a:pt x="1135486" y="2093897"/>
                  <a:pt x="1063884" y="2007975"/>
                </a:cubicBezTo>
                <a:cubicBezTo>
                  <a:pt x="1244321" y="1847587"/>
                  <a:pt x="963642" y="2085305"/>
                  <a:pt x="935001" y="1947830"/>
                </a:cubicBezTo>
                <a:cubicBezTo>
                  <a:pt x="1103981" y="1837564"/>
                  <a:pt x="721627" y="2022296"/>
                  <a:pt x="887743" y="1889117"/>
                </a:cubicBezTo>
                <a:cubicBezTo>
                  <a:pt x="836190" y="1899140"/>
                  <a:pt x="585585" y="1833267"/>
                  <a:pt x="787501" y="1817515"/>
                </a:cubicBezTo>
                <a:cubicBezTo>
                  <a:pt x="854807" y="1702952"/>
                  <a:pt x="996578" y="1847587"/>
                  <a:pt x="1089661" y="1843292"/>
                </a:cubicBezTo>
                <a:cubicBezTo>
                  <a:pt x="1012331" y="1717273"/>
                  <a:pt x="1459126" y="1985063"/>
                  <a:pt x="1413301" y="1781714"/>
                </a:cubicBezTo>
                <a:cubicBezTo>
                  <a:pt x="1323082" y="1840428"/>
                  <a:pt x="1327379" y="1767393"/>
                  <a:pt x="1234296" y="1775985"/>
                </a:cubicBezTo>
                <a:cubicBezTo>
                  <a:pt x="1282985" y="1691496"/>
                  <a:pt x="1134053" y="1748777"/>
                  <a:pt x="1063884" y="1724432"/>
                </a:cubicBezTo>
                <a:cubicBezTo>
                  <a:pt x="914953" y="1672879"/>
                  <a:pt x="1242888" y="1659991"/>
                  <a:pt x="1046700" y="1591254"/>
                </a:cubicBezTo>
                <a:cubicBezTo>
                  <a:pt x="924976" y="1531108"/>
                  <a:pt x="1158399" y="1546860"/>
                  <a:pt x="1018059" y="1486714"/>
                </a:cubicBezTo>
                <a:cubicBezTo>
                  <a:pt x="1020923" y="1436594"/>
                  <a:pt x="1351723" y="1604141"/>
                  <a:pt x="1207088" y="1406520"/>
                </a:cubicBezTo>
                <a:cubicBezTo>
                  <a:pt x="1297305" y="1449481"/>
                  <a:pt x="1335971" y="1366423"/>
                  <a:pt x="1218544" y="1366423"/>
                </a:cubicBezTo>
                <a:cubicBezTo>
                  <a:pt x="1280121" y="1342079"/>
                  <a:pt x="1091092" y="1145890"/>
                  <a:pt x="1242888" y="1204604"/>
                </a:cubicBezTo>
                <a:cubicBezTo>
                  <a:pt x="1287282" y="1175963"/>
                  <a:pt x="1340266" y="1171667"/>
                  <a:pt x="1356019" y="1271909"/>
                </a:cubicBezTo>
                <a:cubicBezTo>
                  <a:pt x="1482039" y="1386472"/>
                  <a:pt x="1298738" y="1071424"/>
                  <a:pt x="1317354" y="1071424"/>
                </a:cubicBezTo>
                <a:cubicBezTo>
                  <a:pt x="1451965" y="1214628"/>
                  <a:pt x="1400412" y="1006983"/>
                  <a:pt x="1416165" y="923925"/>
                </a:cubicBezTo>
                <a:cubicBezTo>
                  <a:pt x="1519271" y="949702"/>
                  <a:pt x="1413301" y="1091473"/>
                  <a:pt x="1487767" y="1081449"/>
                </a:cubicBezTo>
                <a:cubicBezTo>
                  <a:pt x="1668203" y="964022"/>
                  <a:pt x="1506382" y="1120113"/>
                  <a:pt x="1480606" y="1201740"/>
                </a:cubicBezTo>
                <a:cubicBezTo>
                  <a:pt x="1446237" y="1397928"/>
                  <a:pt x="1537887" y="1118682"/>
                  <a:pt x="1589441" y="1191715"/>
                </a:cubicBezTo>
                <a:cubicBezTo>
                  <a:pt x="1663906" y="1175963"/>
                  <a:pt x="1779902" y="1117249"/>
                  <a:pt x="1662475" y="1231812"/>
                </a:cubicBezTo>
                <a:cubicBezTo>
                  <a:pt x="1825727" y="1277637"/>
                  <a:pt x="1629537" y="1284798"/>
                  <a:pt x="1572256" y="1291957"/>
                </a:cubicBezTo>
                <a:cubicBezTo>
                  <a:pt x="1682524" y="1296254"/>
                  <a:pt x="1722620" y="1405089"/>
                  <a:pt x="1580848" y="1397928"/>
                </a:cubicBezTo>
                <a:cubicBezTo>
                  <a:pt x="1449101" y="1276206"/>
                  <a:pt x="1433349" y="1612733"/>
                  <a:pt x="1546479" y="1591254"/>
                </a:cubicBezTo>
                <a:cubicBezTo>
                  <a:pt x="1643858" y="1469530"/>
                  <a:pt x="1718324" y="1367856"/>
                  <a:pt x="1871552" y="1362128"/>
                </a:cubicBezTo>
                <a:cubicBezTo>
                  <a:pt x="1788494" y="1438025"/>
                  <a:pt x="1977523" y="1486714"/>
                  <a:pt x="1835750" y="1538268"/>
                </a:cubicBezTo>
                <a:cubicBezTo>
                  <a:pt x="2029076" y="1608438"/>
                  <a:pt x="1746964" y="1634215"/>
                  <a:pt x="1764149" y="1685768"/>
                </a:cubicBezTo>
                <a:cubicBezTo>
                  <a:pt x="1904488" y="1704384"/>
                  <a:pt x="1838615" y="1730160"/>
                  <a:pt x="1755557" y="1800331"/>
                </a:cubicBezTo>
                <a:cubicBezTo>
                  <a:pt x="1772741" y="1783146"/>
                  <a:pt x="1997571" y="1851884"/>
                  <a:pt x="2077765" y="1916325"/>
                </a:cubicBezTo>
                <a:cubicBezTo>
                  <a:pt x="2037668" y="2038049"/>
                  <a:pt x="1900193" y="1920622"/>
                  <a:pt x="1860096" y="2006544"/>
                </a:cubicBezTo>
                <a:cubicBezTo>
                  <a:pt x="1774174" y="1874797"/>
                  <a:pt x="1679659" y="2083874"/>
                  <a:pt x="1625242" y="1926350"/>
                </a:cubicBezTo>
                <a:cubicBezTo>
                  <a:pt x="1630970" y="2045208"/>
                  <a:pt x="1536456" y="1963583"/>
                  <a:pt x="1522135" y="1899140"/>
                </a:cubicBezTo>
                <a:cubicBezTo>
                  <a:pt x="1427621" y="1932078"/>
                  <a:pt x="1646722" y="2026592"/>
                  <a:pt x="1689683" y="2049505"/>
                </a:cubicBezTo>
                <a:cubicBezTo>
                  <a:pt x="1731213" y="2189844"/>
                  <a:pt x="1958906" y="1942102"/>
                  <a:pt x="2039100" y="2113946"/>
                </a:cubicBezTo>
                <a:cubicBezTo>
                  <a:pt x="2104973" y="2060961"/>
                  <a:pt x="2432910" y="2138291"/>
                  <a:pt x="2215240" y="2164068"/>
                </a:cubicBezTo>
                <a:cubicBezTo>
                  <a:pt x="2229561" y="2222780"/>
                  <a:pt x="2112134" y="2284359"/>
                  <a:pt x="2021915" y="2218485"/>
                </a:cubicBezTo>
                <a:cubicBezTo>
                  <a:pt x="2157959" y="2288654"/>
                  <a:pt x="2016187" y="2308703"/>
                  <a:pt x="1950313" y="2242829"/>
                </a:cubicBezTo>
                <a:cubicBezTo>
                  <a:pt x="1951746" y="2367417"/>
                  <a:pt x="1792789" y="2265742"/>
                  <a:pt x="1725485" y="2271470"/>
                </a:cubicBezTo>
                <a:cubicBezTo>
                  <a:pt x="1798518" y="2403217"/>
                  <a:pt x="2007595" y="2434722"/>
                  <a:pt x="2126454" y="2324456"/>
                </a:cubicBezTo>
                <a:cubicBezTo>
                  <a:pt x="2135046" y="2428994"/>
                  <a:pt x="2242448" y="2321592"/>
                  <a:pt x="2292571" y="2370281"/>
                </a:cubicBezTo>
                <a:cubicBezTo>
                  <a:pt x="2422527" y="2371354"/>
                  <a:pt x="2355132" y="2391761"/>
                  <a:pt x="2300021" y="2431500"/>
                </a:cubicBezTo>
                <a:lnTo>
                  <a:pt x="2293389" y="2437073"/>
                </a:lnTo>
                <a:lnTo>
                  <a:pt x="2357703" y="2434619"/>
                </a:lnTo>
                <a:cubicBezTo>
                  <a:pt x="2504309" y="2435384"/>
                  <a:pt x="2680583" y="2457827"/>
                  <a:pt x="2508662" y="2381659"/>
                </a:cubicBezTo>
                <a:cubicBezTo>
                  <a:pt x="2484288" y="2371213"/>
                  <a:pt x="2207473" y="2249345"/>
                  <a:pt x="2285816" y="2188410"/>
                </a:cubicBezTo>
                <a:cubicBezTo>
                  <a:pt x="2475584" y="2111806"/>
                  <a:pt x="2701911" y="2242381"/>
                  <a:pt x="2872527" y="2099621"/>
                </a:cubicBezTo>
                <a:cubicBezTo>
                  <a:pt x="2806370" y="2160554"/>
                  <a:pt x="2670574" y="1934227"/>
                  <a:pt x="2538259" y="1937709"/>
                </a:cubicBezTo>
                <a:cubicBezTo>
                  <a:pt x="2470360" y="1920299"/>
                  <a:pt x="2172654" y="1793208"/>
                  <a:pt x="2287558" y="1765353"/>
                </a:cubicBezTo>
                <a:cubicBezTo>
                  <a:pt x="2414649" y="1828028"/>
                  <a:pt x="2364161" y="1688750"/>
                  <a:pt x="2456432" y="1739237"/>
                </a:cubicBezTo>
                <a:cubicBezTo>
                  <a:pt x="2639236" y="1855884"/>
                  <a:pt x="2466878" y="1653930"/>
                  <a:pt x="2578301" y="1655670"/>
                </a:cubicBezTo>
                <a:cubicBezTo>
                  <a:pt x="2834225" y="1695713"/>
                  <a:pt x="2632272" y="1568621"/>
                  <a:pt x="2508662" y="1533802"/>
                </a:cubicBezTo>
                <a:cubicBezTo>
                  <a:pt x="2519107" y="1516392"/>
                  <a:pt x="2393757" y="1429343"/>
                  <a:pt x="2503439" y="1427603"/>
                </a:cubicBezTo>
                <a:cubicBezTo>
                  <a:pt x="2581783" y="1338812"/>
                  <a:pt x="2881231" y="1488536"/>
                  <a:pt x="2771550" y="1373632"/>
                </a:cubicBezTo>
                <a:cubicBezTo>
                  <a:pt x="2935202" y="1422379"/>
                  <a:pt x="3154565" y="1420639"/>
                  <a:pt x="3269470" y="1246541"/>
                </a:cubicBezTo>
                <a:cubicBezTo>
                  <a:pt x="3252060" y="1192570"/>
                  <a:pt x="2931720" y="1422379"/>
                  <a:pt x="2844671" y="1317920"/>
                </a:cubicBezTo>
                <a:cubicBezTo>
                  <a:pt x="3064034" y="1122931"/>
                  <a:pt x="2722803" y="1411933"/>
                  <a:pt x="2687983" y="1244799"/>
                </a:cubicBezTo>
                <a:cubicBezTo>
                  <a:pt x="2893419" y="1110745"/>
                  <a:pt x="2428577" y="1335330"/>
                  <a:pt x="2630530" y="1173420"/>
                </a:cubicBezTo>
                <a:cubicBezTo>
                  <a:pt x="2567855" y="1185606"/>
                  <a:pt x="2263185" y="1105521"/>
                  <a:pt x="2508662" y="1086371"/>
                </a:cubicBezTo>
                <a:cubicBezTo>
                  <a:pt x="2590489" y="947093"/>
                  <a:pt x="2762844" y="1122931"/>
                  <a:pt x="2876009" y="1117709"/>
                </a:cubicBezTo>
                <a:cubicBezTo>
                  <a:pt x="2781996" y="964502"/>
                  <a:pt x="3325181" y="1290065"/>
                  <a:pt x="3269470" y="1042846"/>
                </a:cubicBezTo>
                <a:cubicBezTo>
                  <a:pt x="3159787" y="1114227"/>
                  <a:pt x="3165011" y="1025436"/>
                  <a:pt x="3051847" y="1035882"/>
                </a:cubicBezTo>
                <a:cubicBezTo>
                  <a:pt x="3111040" y="933165"/>
                  <a:pt x="2929978" y="1002804"/>
                  <a:pt x="2844671" y="973206"/>
                </a:cubicBezTo>
                <a:cubicBezTo>
                  <a:pt x="2663609" y="910531"/>
                  <a:pt x="3062293" y="894863"/>
                  <a:pt x="2823779" y="811296"/>
                </a:cubicBezTo>
                <a:cubicBezTo>
                  <a:pt x="2675795" y="738175"/>
                  <a:pt x="2959576" y="757325"/>
                  <a:pt x="2788960" y="684204"/>
                </a:cubicBezTo>
                <a:cubicBezTo>
                  <a:pt x="2792442" y="623271"/>
                  <a:pt x="3194607" y="826964"/>
                  <a:pt x="3018769" y="586709"/>
                </a:cubicBezTo>
                <a:cubicBezTo>
                  <a:pt x="3128450" y="638938"/>
                  <a:pt x="3175457" y="537962"/>
                  <a:pt x="3032697" y="537962"/>
                </a:cubicBezTo>
                <a:cubicBezTo>
                  <a:pt x="3107558" y="508366"/>
                  <a:pt x="2877749" y="269851"/>
                  <a:pt x="3062293" y="341232"/>
                </a:cubicBezTo>
                <a:cubicBezTo>
                  <a:pt x="3116264" y="306412"/>
                  <a:pt x="3180679" y="301189"/>
                  <a:pt x="3199831" y="423057"/>
                </a:cubicBezTo>
                <a:cubicBezTo>
                  <a:pt x="3353037" y="562335"/>
                  <a:pt x="3130192" y="179320"/>
                  <a:pt x="3152823" y="179320"/>
                </a:cubicBezTo>
                <a:cubicBezTo>
                  <a:pt x="3316475" y="353418"/>
                  <a:pt x="3253800" y="100977"/>
                  <a:pt x="3272952" y="0"/>
                </a:cubicBez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a:t>
            </a:r>
            <a:endParaRPr lang="ko-KR" altLang="en-US" dirty="0"/>
          </a:p>
        </p:txBody>
      </p:sp>
      <p:sp>
        <p:nvSpPr>
          <p:cNvPr id="11" name="Graphic 47"/>
          <p:cNvSpPr/>
          <p:nvPr userDrawn="1"/>
        </p:nvSpPr>
        <p:spPr>
          <a:xfrm>
            <a:off x="7219315" y="3047569"/>
            <a:ext cx="1135856" cy="1703785"/>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2" name="Graphic 47"/>
          <p:cNvSpPr/>
          <p:nvPr userDrawn="1"/>
        </p:nvSpPr>
        <p:spPr>
          <a:xfrm>
            <a:off x="7966426" y="3600044"/>
            <a:ext cx="885752" cy="132862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3" name="Freeform: Shape 12"/>
          <p:cNvSpPr/>
          <p:nvPr userDrawn="1"/>
        </p:nvSpPr>
        <p:spPr>
          <a:xfrm>
            <a:off x="8831129" y="4012375"/>
            <a:ext cx="312887" cy="841914"/>
          </a:xfrm>
          <a:custGeom>
            <a:avLst/>
            <a:gdLst>
              <a:gd name="connsiteX0" fmla="*/ 150537 w 417182"/>
              <a:gd name="connsiteY0" fmla="*/ 987116 h 1122552"/>
              <a:gd name="connsiteX1" fmla="*/ 150537 w 417182"/>
              <a:gd name="connsiteY1" fmla="*/ 987116 h 1122552"/>
              <a:gd name="connsiteX2" fmla="*/ 184647 w 417182"/>
              <a:gd name="connsiteY2" fmla="*/ 867904 h 1122552"/>
              <a:gd name="connsiteX3" fmla="*/ 184647 w 417182"/>
              <a:gd name="connsiteY3" fmla="*/ 867904 h 1122552"/>
              <a:gd name="connsiteX4" fmla="*/ 106436 w 417182"/>
              <a:gd name="connsiteY4" fmla="*/ 864804 h 1122552"/>
              <a:gd name="connsiteX5" fmla="*/ 167075 w 417182"/>
              <a:gd name="connsiteY5" fmla="*/ 875140 h 1122552"/>
              <a:gd name="connsiteX6" fmla="*/ 106436 w 417182"/>
              <a:gd name="connsiteY6" fmla="*/ 864804 h 1122552"/>
              <a:gd name="connsiteX7" fmla="*/ 52342 w 417182"/>
              <a:gd name="connsiteY7" fmla="*/ 839997 h 1122552"/>
              <a:gd name="connsiteX8" fmla="*/ 52342 w 417182"/>
              <a:gd name="connsiteY8" fmla="*/ 839997 h 1122552"/>
              <a:gd name="connsiteX9" fmla="*/ 271472 w 417182"/>
              <a:gd name="connsiteY9" fmla="*/ 512336 h 1122552"/>
              <a:gd name="connsiteX10" fmla="*/ 271472 w 417182"/>
              <a:gd name="connsiteY10" fmla="*/ 512336 h 1122552"/>
              <a:gd name="connsiteX11" fmla="*/ 313851 w 417182"/>
              <a:gd name="connsiteY11" fmla="*/ 324560 h 1122552"/>
              <a:gd name="connsiteX12" fmla="*/ 313851 w 417182"/>
              <a:gd name="connsiteY12" fmla="*/ 324560 h 1122552"/>
              <a:gd name="connsiteX13" fmla="*/ 243908 w 417182"/>
              <a:gd name="connsiteY13" fmla="*/ 324560 h 1122552"/>
              <a:gd name="connsiteX14" fmla="*/ 278707 w 417182"/>
              <a:gd name="connsiteY14" fmla="*/ 339720 h 1122552"/>
              <a:gd name="connsiteX15" fmla="*/ 243908 w 417182"/>
              <a:gd name="connsiteY15" fmla="*/ 324560 h 1122552"/>
              <a:gd name="connsiteX16" fmla="*/ 330733 w 417182"/>
              <a:gd name="connsiteY16" fmla="*/ 318703 h 1122552"/>
              <a:gd name="connsiteX17" fmla="*/ 330733 w 417182"/>
              <a:gd name="connsiteY17" fmla="*/ 318703 h 1122552"/>
              <a:gd name="connsiteX18" fmla="*/ 345204 w 417182"/>
              <a:gd name="connsiteY18" fmla="*/ 311123 h 1122552"/>
              <a:gd name="connsiteX19" fmla="*/ 345204 w 417182"/>
              <a:gd name="connsiteY19" fmla="*/ 311123 h 1122552"/>
              <a:gd name="connsiteX20" fmla="*/ 371045 w 417182"/>
              <a:gd name="connsiteY20" fmla="*/ 272534 h 1122552"/>
              <a:gd name="connsiteX21" fmla="*/ 369322 w 417182"/>
              <a:gd name="connsiteY21" fmla="*/ 279769 h 1122552"/>
              <a:gd name="connsiteX22" fmla="*/ 371045 w 417182"/>
              <a:gd name="connsiteY22" fmla="*/ 272534 h 1122552"/>
              <a:gd name="connsiteX23" fmla="*/ 399297 w 417182"/>
              <a:gd name="connsiteY23" fmla="*/ 215684 h 1122552"/>
              <a:gd name="connsiteX24" fmla="*/ 399297 w 417182"/>
              <a:gd name="connsiteY24" fmla="*/ 215684 h 1122552"/>
              <a:gd name="connsiteX25" fmla="*/ 362431 w 417182"/>
              <a:gd name="connsiteY25" fmla="*/ 208794 h 1122552"/>
              <a:gd name="connsiteX26" fmla="*/ 369667 w 417182"/>
              <a:gd name="connsiteY26" fmla="*/ 214306 h 1122552"/>
              <a:gd name="connsiteX27" fmla="*/ 362431 w 417182"/>
              <a:gd name="connsiteY27" fmla="*/ 208794 h 1122552"/>
              <a:gd name="connsiteX28" fmla="*/ 401365 w 417182"/>
              <a:gd name="connsiteY28" fmla="*/ 167448 h 1122552"/>
              <a:gd name="connsiteX29" fmla="*/ 383104 w 417182"/>
              <a:gd name="connsiteY29" fmla="*/ 182264 h 1122552"/>
              <a:gd name="connsiteX30" fmla="*/ 401365 w 417182"/>
              <a:gd name="connsiteY30" fmla="*/ 167448 h 1122552"/>
              <a:gd name="connsiteX31" fmla="*/ 309716 w 417182"/>
              <a:gd name="connsiteY31" fmla="*/ 143675 h 1122552"/>
              <a:gd name="connsiteX32" fmla="*/ 314540 w 417182"/>
              <a:gd name="connsiteY32" fmla="*/ 155045 h 1122552"/>
              <a:gd name="connsiteX33" fmla="*/ 309716 w 417182"/>
              <a:gd name="connsiteY33" fmla="*/ 143675 h 1122552"/>
              <a:gd name="connsiteX34" fmla="*/ 317985 w 417182"/>
              <a:gd name="connsiteY34" fmla="*/ 101296 h 1122552"/>
              <a:gd name="connsiteX35" fmla="*/ 325909 w 417182"/>
              <a:gd name="connsiteY35" fmla="*/ 115767 h 1122552"/>
              <a:gd name="connsiteX36" fmla="*/ 317985 w 417182"/>
              <a:gd name="connsiteY36" fmla="*/ 101296 h 1122552"/>
              <a:gd name="connsiteX37" fmla="*/ 340725 w 417182"/>
              <a:gd name="connsiteY37" fmla="*/ 0 h 1122552"/>
              <a:gd name="connsiteX38" fmla="*/ 357952 w 417182"/>
              <a:gd name="connsiteY38" fmla="*/ 37900 h 1122552"/>
              <a:gd name="connsiteX39" fmla="*/ 356229 w 417182"/>
              <a:gd name="connsiteY39" fmla="*/ 66842 h 1122552"/>
              <a:gd name="connsiteX40" fmla="*/ 382414 w 417182"/>
              <a:gd name="connsiteY40" fmla="*/ 64430 h 1122552"/>
              <a:gd name="connsiteX41" fmla="*/ 399986 w 417182"/>
              <a:gd name="connsiteY41" fmla="*/ 74077 h 1122552"/>
              <a:gd name="connsiteX42" fmla="*/ 378280 w 417182"/>
              <a:gd name="connsiteY42" fmla="*/ 88548 h 1122552"/>
              <a:gd name="connsiteX43" fmla="*/ 380347 w 417182"/>
              <a:gd name="connsiteY43" fmla="*/ 114044 h 1122552"/>
              <a:gd name="connsiteX44" fmla="*/ 372078 w 417182"/>
              <a:gd name="connsiteY44" fmla="*/ 160557 h 1122552"/>
              <a:gd name="connsiteX45" fmla="*/ 406145 w 417182"/>
              <a:gd name="connsiteY45" fmla="*/ 122529 h 1122552"/>
              <a:gd name="connsiteX46" fmla="*/ 417182 w 417182"/>
              <a:gd name="connsiteY46" fmla="*/ 118254 h 1122552"/>
              <a:gd name="connsiteX47" fmla="*/ 417182 w 417182"/>
              <a:gd name="connsiteY47" fmla="*/ 252973 h 1122552"/>
              <a:gd name="connsiteX48" fmla="*/ 416438 w 417182"/>
              <a:gd name="connsiteY48" fmla="*/ 253154 h 1122552"/>
              <a:gd name="connsiteX49" fmla="*/ 391028 w 417182"/>
              <a:gd name="connsiteY49" fmla="*/ 241181 h 1122552"/>
              <a:gd name="connsiteX50" fmla="*/ 366221 w 417182"/>
              <a:gd name="connsiteY50" fmla="*/ 234634 h 1122552"/>
              <a:gd name="connsiteX51" fmla="*/ 406532 w 417182"/>
              <a:gd name="connsiteY51" fmla="*/ 270811 h 1122552"/>
              <a:gd name="connsiteX52" fmla="*/ 417182 w 417182"/>
              <a:gd name="connsiteY52" fmla="*/ 278708 h 1122552"/>
              <a:gd name="connsiteX53" fmla="*/ 417182 w 417182"/>
              <a:gd name="connsiteY53" fmla="*/ 324555 h 1122552"/>
              <a:gd name="connsiteX54" fmla="*/ 415146 w 417182"/>
              <a:gd name="connsiteY54" fmla="*/ 324215 h 1122552"/>
              <a:gd name="connsiteX55" fmla="*/ 417182 w 417182"/>
              <a:gd name="connsiteY55" fmla="*/ 326321 h 1122552"/>
              <a:gd name="connsiteX56" fmla="*/ 417182 w 417182"/>
              <a:gd name="connsiteY56" fmla="*/ 395968 h 1122552"/>
              <a:gd name="connsiteX57" fmla="*/ 405154 w 417182"/>
              <a:gd name="connsiteY57" fmla="*/ 393469 h 1122552"/>
              <a:gd name="connsiteX58" fmla="*/ 417182 w 417182"/>
              <a:gd name="connsiteY58" fmla="*/ 403573 h 1122552"/>
              <a:gd name="connsiteX59" fmla="*/ 417182 w 417182"/>
              <a:gd name="connsiteY59" fmla="*/ 1076079 h 1122552"/>
              <a:gd name="connsiteX60" fmla="*/ 408643 w 417182"/>
              <a:gd name="connsiteY60" fmla="*/ 1072003 h 1122552"/>
              <a:gd name="connsiteX61" fmla="*/ 402398 w 417182"/>
              <a:gd name="connsiteY61" fmla="*/ 1090135 h 1122552"/>
              <a:gd name="connsiteX62" fmla="*/ 364154 w 417182"/>
              <a:gd name="connsiteY62" fmla="*/ 1119765 h 1122552"/>
              <a:gd name="connsiteX63" fmla="*/ 343826 w 417182"/>
              <a:gd name="connsiteY63" fmla="*/ 1056370 h 1122552"/>
              <a:gd name="connsiteX64" fmla="*/ 295934 w 417182"/>
              <a:gd name="connsiteY64" fmla="*/ 1066017 h 1122552"/>
              <a:gd name="connsiteX65" fmla="*/ 215656 w 417182"/>
              <a:gd name="connsiteY65" fmla="*/ 1103572 h 1122552"/>
              <a:gd name="connsiteX66" fmla="*/ 182579 w 417182"/>
              <a:gd name="connsiteY66" fmla="*/ 1093235 h 1122552"/>
              <a:gd name="connsiteX67" fmla="*/ 128142 w 417182"/>
              <a:gd name="connsiteY67" fmla="*/ 1075664 h 1122552"/>
              <a:gd name="connsiteX68" fmla="*/ 106436 w 417182"/>
              <a:gd name="connsiteY68" fmla="*/ 1066706 h 1122552"/>
              <a:gd name="connsiteX69" fmla="*/ 121595 w 417182"/>
              <a:gd name="connsiteY69" fmla="*/ 1051546 h 1122552"/>
              <a:gd name="connsiteX70" fmla="*/ 53720 w 417182"/>
              <a:gd name="connsiteY70" fmla="*/ 1047411 h 1122552"/>
              <a:gd name="connsiteX71" fmla="*/ 29602 w 417182"/>
              <a:gd name="connsiteY71" fmla="*/ 1044655 h 1122552"/>
              <a:gd name="connsiteX72" fmla="*/ 14098 w 417182"/>
              <a:gd name="connsiteY72" fmla="*/ 1033974 h 1122552"/>
              <a:gd name="connsiteX73" fmla="*/ 13753 w 417182"/>
              <a:gd name="connsiteY73" fmla="*/ 1012612 h 1122552"/>
              <a:gd name="connsiteX74" fmla="*/ 89553 w 417182"/>
              <a:gd name="connsiteY74" fmla="*/ 995385 h 1122552"/>
              <a:gd name="connsiteX75" fmla="*/ 127108 w 417182"/>
              <a:gd name="connsiteY75" fmla="*/ 986083 h 1122552"/>
              <a:gd name="connsiteX76" fmla="*/ 92309 w 417182"/>
              <a:gd name="connsiteY76" fmla="*/ 994352 h 1122552"/>
              <a:gd name="connsiteX77" fmla="*/ 75082 w 417182"/>
              <a:gd name="connsiteY77" fmla="*/ 984016 h 1122552"/>
              <a:gd name="connsiteX78" fmla="*/ 37527 w 417182"/>
              <a:gd name="connsiteY78" fmla="*/ 971612 h 1122552"/>
              <a:gd name="connsiteX79" fmla="*/ 18577 w 417182"/>
              <a:gd name="connsiteY79" fmla="*/ 959553 h 1122552"/>
              <a:gd name="connsiteX80" fmla="*/ 25123 w 417182"/>
              <a:gd name="connsiteY80" fmla="*/ 934057 h 1122552"/>
              <a:gd name="connsiteX81" fmla="*/ 106436 w 417182"/>
              <a:gd name="connsiteY81" fmla="*/ 923031 h 1122552"/>
              <a:gd name="connsiteX82" fmla="*/ 70258 w 417182"/>
              <a:gd name="connsiteY82" fmla="*/ 908905 h 1122552"/>
              <a:gd name="connsiteX83" fmla="*/ 59922 w 417182"/>
              <a:gd name="connsiteY83" fmla="*/ 894090 h 1122552"/>
              <a:gd name="connsiteX84" fmla="*/ 70947 w 417182"/>
              <a:gd name="connsiteY84" fmla="*/ 881686 h 1122552"/>
              <a:gd name="connsiteX85" fmla="*/ 27880 w 417182"/>
              <a:gd name="connsiteY85" fmla="*/ 848610 h 1122552"/>
              <a:gd name="connsiteX86" fmla="*/ 13753 w 417182"/>
              <a:gd name="connsiteY86" fmla="*/ 825870 h 1122552"/>
              <a:gd name="connsiteX87" fmla="*/ 35804 w 417182"/>
              <a:gd name="connsiteY87" fmla="*/ 811399 h 1122552"/>
              <a:gd name="connsiteX88" fmla="*/ 95065 w 417182"/>
              <a:gd name="connsiteY88" fmla="*/ 803475 h 1122552"/>
              <a:gd name="connsiteX89" fmla="*/ 171210 w 417182"/>
              <a:gd name="connsiteY89" fmla="*/ 783836 h 1122552"/>
              <a:gd name="connsiteX90" fmla="*/ 149503 w 417182"/>
              <a:gd name="connsiteY90" fmla="*/ 775567 h 1122552"/>
              <a:gd name="connsiteX91" fmla="*/ 92309 w 417182"/>
              <a:gd name="connsiteY91" fmla="*/ 754205 h 1122552"/>
              <a:gd name="connsiteX92" fmla="*/ 83007 w 417182"/>
              <a:gd name="connsiteY92" fmla="*/ 738701 h 1122552"/>
              <a:gd name="connsiteX93" fmla="*/ 97133 w 417182"/>
              <a:gd name="connsiteY93" fmla="*/ 729743 h 1122552"/>
              <a:gd name="connsiteX94" fmla="*/ 215311 w 417182"/>
              <a:gd name="connsiteY94" fmla="*/ 722507 h 1122552"/>
              <a:gd name="connsiteX95" fmla="*/ 197739 w 417182"/>
              <a:gd name="connsiteY95" fmla="*/ 703902 h 1122552"/>
              <a:gd name="connsiteX96" fmla="*/ 168453 w 417182"/>
              <a:gd name="connsiteY96" fmla="*/ 690809 h 1122552"/>
              <a:gd name="connsiteX97" fmla="*/ 118839 w 417182"/>
              <a:gd name="connsiteY97" fmla="*/ 689776 h 1122552"/>
              <a:gd name="connsiteX98" fmla="*/ 75082 w 417182"/>
              <a:gd name="connsiteY98" fmla="*/ 671170 h 1122552"/>
              <a:gd name="connsiteX99" fmla="*/ 76116 w 417182"/>
              <a:gd name="connsiteY99" fmla="*/ 646708 h 1122552"/>
              <a:gd name="connsiteX100" fmla="*/ 216000 w 417182"/>
              <a:gd name="connsiteY100" fmla="*/ 633960 h 1122552"/>
              <a:gd name="connsiteX101" fmla="*/ 263203 w 417182"/>
              <a:gd name="connsiteY101" fmla="*/ 598816 h 1122552"/>
              <a:gd name="connsiteX102" fmla="*/ 224269 w 417182"/>
              <a:gd name="connsiteY102" fmla="*/ 600194 h 1122552"/>
              <a:gd name="connsiteX103" fmla="*/ 196706 w 417182"/>
              <a:gd name="connsiteY103" fmla="*/ 608119 h 1122552"/>
              <a:gd name="connsiteX104" fmla="*/ 100923 w 417182"/>
              <a:gd name="connsiteY104" fmla="*/ 571942 h 1122552"/>
              <a:gd name="connsiteX105" fmla="*/ 220824 w 417182"/>
              <a:gd name="connsiteY105" fmla="*/ 535420 h 1122552"/>
              <a:gd name="connsiteX106" fmla="*/ 228059 w 417182"/>
              <a:gd name="connsiteY106" fmla="*/ 508546 h 1122552"/>
              <a:gd name="connsiteX107" fmla="*/ 129865 w 417182"/>
              <a:gd name="connsiteY107" fmla="*/ 491319 h 1122552"/>
              <a:gd name="connsiteX108" fmla="*/ 189470 w 417182"/>
              <a:gd name="connsiteY108" fmla="*/ 471335 h 1122552"/>
              <a:gd name="connsiteX109" fmla="*/ 145369 w 417182"/>
              <a:gd name="connsiteY109" fmla="*/ 433091 h 1122552"/>
              <a:gd name="connsiteX110" fmla="*/ 261480 w 417182"/>
              <a:gd name="connsiteY110" fmla="*/ 415519 h 1122552"/>
              <a:gd name="connsiteX111" fmla="*/ 195328 w 417182"/>
              <a:gd name="connsiteY111" fmla="*/ 383477 h 1122552"/>
              <a:gd name="connsiteX112" fmla="*/ 145714 w 417182"/>
              <a:gd name="connsiteY112" fmla="*/ 349367 h 1122552"/>
              <a:gd name="connsiteX113" fmla="*/ 179134 w 417182"/>
              <a:gd name="connsiteY113" fmla="*/ 344199 h 1122552"/>
              <a:gd name="connsiteX114" fmla="*/ 203252 w 417182"/>
              <a:gd name="connsiteY114" fmla="*/ 327661 h 1122552"/>
              <a:gd name="connsiteX115" fmla="*/ 189470 w 417182"/>
              <a:gd name="connsiteY115" fmla="*/ 303543 h 1122552"/>
              <a:gd name="connsiteX116" fmla="*/ 188437 w 417182"/>
              <a:gd name="connsiteY116" fmla="*/ 282526 h 1122552"/>
              <a:gd name="connsiteX117" fmla="*/ 241497 w 417182"/>
              <a:gd name="connsiteY117" fmla="*/ 271845 h 1122552"/>
              <a:gd name="connsiteX118" fmla="*/ 340036 w 417182"/>
              <a:gd name="connsiteY118" fmla="*/ 246693 h 1122552"/>
              <a:gd name="connsiteX119" fmla="*/ 255967 w 417182"/>
              <a:gd name="connsiteY119" fmla="*/ 260819 h 1122552"/>
              <a:gd name="connsiteX120" fmla="*/ 224958 w 417182"/>
              <a:gd name="connsiteY120" fmla="*/ 246349 h 1122552"/>
              <a:gd name="connsiteX121" fmla="*/ 213588 w 417182"/>
              <a:gd name="connsiteY121" fmla="*/ 232222 h 1122552"/>
              <a:gd name="connsiteX122" fmla="*/ 189470 w 417182"/>
              <a:gd name="connsiteY122" fmla="*/ 214995 h 1122552"/>
              <a:gd name="connsiteX123" fmla="*/ 262169 w 417182"/>
              <a:gd name="connsiteY123" fmla="*/ 221197 h 1122552"/>
              <a:gd name="connsiteX124" fmla="*/ 340036 w 417182"/>
              <a:gd name="connsiteY124" fmla="*/ 206382 h 1122552"/>
              <a:gd name="connsiteX125" fmla="*/ 296968 w 417182"/>
              <a:gd name="connsiteY125" fmla="*/ 205003 h 1122552"/>
              <a:gd name="connsiteX126" fmla="*/ 255967 w 417182"/>
              <a:gd name="connsiteY126" fmla="*/ 192600 h 1122552"/>
              <a:gd name="connsiteX127" fmla="*/ 251833 w 417182"/>
              <a:gd name="connsiteY127" fmla="*/ 160557 h 1122552"/>
              <a:gd name="connsiteX128" fmla="*/ 244942 w 417182"/>
              <a:gd name="connsiteY128" fmla="*/ 135406 h 1122552"/>
              <a:gd name="connsiteX129" fmla="*/ 290422 w 417182"/>
              <a:gd name="connsiteY129" fmla="*/ 116111 h 1122552"/>
              <a:gd name="connsiteX130" fmla="*/ 293178 w 417182"/>
              <a:gd name="connsiteY130" fmla="*/ 106464 h 1122552"/>
              <a:gd name="connsiteX131" fmla="*/ 299035 w 417182"/>
              <a:gd name="connsiteY131" fmla="*/ 67531 h 1122552"/>
              <a:gd name="connsiteX132" fmla="*/ 326254 w 417182"/>
              <a:gd name="connsiteY132" fmla="*/ 83724 h 1122552"/>
              <a:gd name="connsiteX133" fmla="*/ 316951 w 417182"/>
              <a:gd name="connsiteY133" fmla="*/ 35488 h 1122552"/>
              <a:gd name="connsiteX134" fmla="*/ 340725 w 417182"/>
              <a:gd name="connsiteY134" fmla="*/ 0 h 11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417182" h="1122552">
                <a:moveTo>
                  <a:pt x="150537" y="987116"/>
                </a:moveTo>
                <a:cubicBezTo>
                  <a:pt x="135377" y="992285"/>
                  <a:pt x="160529" y="993318"/>
                  <a:pt x="150537" y="987116"/>
                </a:cubicBezTo>
                <a:close/>
                <a:moveTo>
                  <a:pt x="184647" y="867904"/>
                </a:moveTo>
                <a:cubicBezTo>
                  <a:pt x="162252" y="871005"/>
                  <a:pt x="195672" y="873073"/>
                  <a:pt x="184647" y="867904"/>
                </a:cubicBezTo>
                <a:close/>
                <a:moveTo>
                  <a:pt x="106436" y="864804"/>
                </a:moveTo>
                <a:cubicBezTo>
                  <a:pt x="70603" y="896157"/>
                  <a:pt x="177067" y="878930"/>
                  <a:pt x="167075" y="875140"/>
                </a:cubicBezTo>
                <a:cubicBezTo>
                  <a:pt x="146058" y="867215"/>
                  <a:pt x="121595" y="882031"/>
                  <a:pt x="106436" y="864804"/>
                </a:cubicBezTo>
                <a:close/>
                <a:moveTo>
                  <a:pt x="52342" y="839997"/>
                </a:moveTo>
                <a:cubicBezTo>
                  <a:pt x="30636" y="842408"/>
                  <a:pt x="59578" y="848266"/>
                  <a:pt x="52342" y="839997"/>
                </a:cubicBezTo>
                <a:close/>
                <a:moveTo>
                  <a:pt x="271472" y="512336"/>
                </a:moveTo>
                <a:cubicBezTo>
                  <a:pt x="232538" y="518882"/>
                  <a:pt x="245286" y="531975"/>
                  <a:pt x="271472" y="512336"/>
                </a:cubicBezTo>
                <a:close/>
                <a:moveTo>
                  <a:pt x="313851" y="324560"/>
                </a:moveTo>
                <a:cubicBezTo>
                  <a:pt x="301447" y="330417"/>
                  <a:pt x="325220" y="329384"/>
                  <a:pt x="313851" y="324560"/>
                </a:cubicBezTo>
                <a:close/>
                <a:moveTo>
                  <a:pt x="243908" y="324560"/>
                </a:moveTo>
                <a:cubicBezTo>
                  <a:pt x="234261" y="346955"/>
                  <a:pt x="266993" y="342132"/>
                  <a:pt x="278707" y="339720"/>
                </a:cubicBezTo>
                <a:cubicBezTo>
                  <a:pt x="330389" y="321804"/>
                  <a:pt x="257345" y="340409"/>
                  <a:pt x="243908" y="324560"/>
                </a:cubicBezTo>
                <a:close/>
                <a:moveTo>
                  <a:pt x="330733" y="318703"/>
                </a:moveTo>
                <a:cubicBezTo>
                  <a:pt x="318329" y="324560"/>
                  <a:pt x="342103" y="323526"/>
                  <a:pt x="330733" y="318703"/>
                </a:cubicBezTo>
                <a:close/>
                <a:moveTo>
                  <a:pt x="345204" y="311123"/>
                </a:moveTo>
                <a:cubicBezTo>
                  <a:pt x="330044" y="316291"/>
                  <a:pt x="355196" y="317669"/>
                  <a:pt x="345204" y="311123"/>
                </a:cubicBezTo>
                <a:close/>
                <a:moveTo>
                  <a:pt x="371045" y="272534"/>
                </a:moveTo>
                <a:lnTo>
                  <a:pt x="369322" y="279769"/>
                </a:lnTo>
                <a:cubicBezTo>
                  <a:pt x="362776" y="314224"/>
                  <a:pt x="384137" y="291828"/>
                  <a:pt x="371045" y="272534"/>
                </a:cubicBezTo>
                <a:close/>
                <a:moveTo>
                  <a:pt x="399297" y="215684"/>
                </a:moveTo>
                <a:cubicBezTo>
                  <a:pt x="395507" y="237046"/>
                  <a:pt x="424104" y="209827"/>
                  <a:pt x="399297" y="215684"/>
                </a:cubicBezTo>
                <a:close/>
                <a:moveTo>
                  <a:pt x="362431" y="208794"/>
                </a:moveTo>
                <a:lnTo>
                  <a:pt x="369667" y="214306"/>
                </a:lnTo>
                <a:cubicBezTo>
                  <a:pt x="405499" y="223264"/>
                  <a:pt x="383793" y="211205"/>
                  <a:pt x="362431" y="208794"/>
                </a:cubicBezTo>
                <a:close/>
                <a:moveTo>
                  <a:pt x="401365" y="167448"/>
                </a:moveTo>
                <a:cubicBezTo>
                  <a:pt x="394129" y="170894"/>
                  <a:pt x="390683" y="179163"/>
                  <a:pt x="383104" y="182264"/>
                </a:cubicBezTo>
                <a:cubicBezTo>
                  <a:pt x="329010" y="193634"/>
                  <a:pt x="410667" y="192600"/>
                  <a:pt x="401365" y="167448"/>
                </a:cubicBezTo>
                <a:close/>
                <a:moveTo>
                  <a:pt x="309716" y="143675"/>
                </a:moveTo>
                <a:cubicBezTo>
                  <a:pt x="302136" y="144364"/>
                  <a:pt x="314884" y="155389"/>
                  <a:pt x="314540" y="155045"/>
                </a:cubicBezTo>
                <a:cubicBezTo>
                  <a:pt x="340036" y="179852"/>
                  <a:pt x="334523" y="144364"/>
                  <a:pt x="309716" y="143675"/>
                </a:cubicBezTo>
                <a:close/>
                <a:moveTo>
                  <a:pt x="317985" y="101296"/>
                </a:moveTo>
                <a:cubicBezTo>
                  <a:pt x="315573" y="107842"/>
                  <a:pt x="324531" y="110943"/>
                  <a:pt x="325909" y="115767"/>
                </a:cubicBezTo>
                <a:cubicBezTo>
                  <a:pt x="336246" y="152978"/>
                  <a:pt x="341414" y="103708"/>
                  <a:pt x="317985" y="101296"/>
                </a:cubicBezTo>
                <a:close/>
                <a:moveTo>
                  <a:pt x="340725" y="0"/>
                </a:moveTo>
                <a:cubicBezTo>
                  <a:pt x="365532" y="6202"/>
                  <a:pt x="340036" y="40312"/>
                  <a:pt x="357952" y="37900"/>
                </a:cubicBezTo>
                <a:cubicBezTo>
                  <a:pt x="401365" y="9648"/>
                  <a:pt x="362431" y="47203"/>
                  <a:pt x="356229" y="66842"/>
                </a:cubicBezTo>
                <a:cubicBezTo>
                  <a:pt x="347960" y="114044"/>
                  <a:pt x="370011" y="46858"/>
                  <a:pt x="382414" y="64430"/>
                </a:cubicBezTo>
                <a:cubicBezTo>
                  <a:pt x="400331" y="60640"/>
                  <a:pt x="428239" y="46514"/>
                  <a:pt x="399986" y="74077"/>
                </a:cubicBezTo>
                <a:cubicBezTo>
                  <a:pt x="439264" y="85102"/>
                  <a:pt x="392062" y="86825"/>
                  <a:pt x="378280" y="88548"/>
                </a:cubicBezTo>
                <a:cubicBezTo>
                  <a:pt x="404810" y="89582"/>
                  <a:pt x="414457" y="115767"/>
                  <a:pt x="380347" y="114044"/>
                </a:cubicBezTo>
                <a:cubicBezTo>
                  <a:pt x="348649" y="84758"/>
                  <a:pt x="344859" y="165725"/>
                  <a:pt x="372078" y="160557"/>
                </a:cubicBezTo>
                <a:cubicBezTo>
                  <a:pt x="383793" y="145914"/>
                  <a:pt x="394129" y="132477"/>
                  <a:pt x="406145" y="122529"/>
                </a:cubicBezTo>
                <a:lnTo>
                  <a:pt x="417182" y="118254"/>
                </a:lnTo>
                <a:lnTo>
                  <a:pt x="417182" y="252973"/>
                </a:lnTo>
                <a:lnTo>
                  <a:pt x="416438" y="253154"/>
                </a:lnTo>
                <a:cubicBezTo>
                  <a:pt x="406533" y="257030"/>
                  <a:pt x="397575" y="260131"/>
                  <a:pt x="391028" y="241181"/>
                </a:cubicBezTo>
                <a:cubicBezTo>
                  <a:pt x="392406" y="269777"/>
                  <a:pt x="369667" y="250139"/>
                  <a:pt x="366221" y="234634"/>
                </a:cubicBezTo>
                <a:cubicBezTo>
                  <a:pt x="343481" y="242559"/>
                  <a:pt x="396196" y="265299"/>
                  <a:pt x="406532" y="270811"/>
                </a:cubicBezTo>
                <a:lnTo>
                  <a:pt x="417182" y="278708"/>
                </a:lnTo>
                <a:lnTo>
                  <a:pt x="417182" y="324555"/>
                </a:lnTo>
                <a:lnTo>
                  <a:pt x="415146" y="324215"/>
                </a:lnTo>
                <a:lnTo>
                  <a:pt x="417182" y="326321"/>
                </a:lnTo>
                <a:lnTo>
                  <a:pt x="417182" y="395968"/>
                </a:lnTo>
                <a:lnTo>
                  <a:pt x="405154" y="393469"/>
                </a:lnTo>
                <a:lnTo>
                  <a:pt x="417182" y="403573"/>
                </a:lnTo>
                <a:lnTo>
                  <a:pt x="417182" y="1076079"/>
                </a:lnTo>
                <a:lnTo>
                  <a:pt x="408643" y="1072003"/>
                </a:lnTo>
                <a:cubicBezTo>
                  <a:pt x="402226" y="1069721"/>
                  <a:pt x="398092" y="1072046"/>
                  <a:pt x="402398" y="1090135"/>
                </a:cubicBezTo>
                <a:cubicBezTo>
                  <a:pt x="419625" y="1124933"/>
                  <a:pt x="391028" y="1121488"/>
                  <a:pt x="364154" y="1119765"/>
                </a:cubicBezTo>
                <a:cubicBezTo>
                  <a:pt x="307993" y="1134925"/>
                  <a:pt x="341414" y="1084622"/>
                  <a:pt x="343826" y="1056370"/>
                </a:cubicBezTo>
                <a:cubicBezTo>
                  <a:pt x="331078" y="1014680"/>
                  <a:pt x="311439" y="1083244"/>
                  <a:pt x="295934" y="1066017"/>
                </a:cubicBezTo>
                <a:cubicBezTo>
                  <a:pt x="273884" y="1086689"/>
                  <a:pt x="248043" y="1092891"/>
                  <a:pt x="215656" y="1103572"/>
                </a:cubicBezTo>
                <a:cubicBezTo>
                  <a:pt x="219101" y="1065672"/>
                  <a:pt x="178790" y="1120455"/>
                  <a:pt x="182579" y="1093235"/>
                </a:cubicBezTo>
                <a:cubicBezTo>
                  <a:pt x="180168" y="1089101"/>
                  <a:pt x="106780" y="1113564"/>
                  <a:pt x="128142" y="1075664"/>
                </a:cubicBezTo>
                <a:cubicBezTo>
                  <a:pt x="111259" y="1087378"/>
                  <a:pt x="73359" y="1085311"/>
                  <a:pt x="106436" y="1066706"/>
                </a:cubicBezTo>
                <a:cubicBezTo>
                  <a:pt x="58200" y="1075664"/>
                  <a:pt x="96788" y="1050168"/>
                  <a:pt x="121595" y="1051546"/>
                </a:cubicBezTo>
                <a:cubicBezTo>
                  <a:pt x="98856" y="1048101"/>
                  <a:pt x="73359" y="1055336"/>
                  <a:pt x="53720" y="1047411"/>
                </a:cubicBezTo>
                <a:cubicBezTo>
                  <a:pt x="31325" y="1061882"/>
                  <a:pt x="45451" y="1037420"/>
                  <a:pt x="29602" y="1044655"/>
                </a:cubicBezTo>
                <a:cubicBezTo>
                  <a:pt x="29258" y="1032941"/>
                  <a:pt x="40972" y="1022260"/>
                  <a:pt x="14098" y="1033974"/>
                </a:cubicBezTo>
                <a:cubicBezTo>
                  <a:pt x="-32760" y="1040176"/>
                  <a:pt x="55788" y="1010545"/>
                  <a:pt x="13753" y="1012612"/>
                </a:cubicBezTo>
                <a:cubicBezTo>
                  <a:pt x="31325" y="1000554"/>
                  <a:pt x="56821" y="990906"/>
                  <a:pt x="89553" y="995385"/>
                </a:cubicBezTo>
                <a:cubicBezTo>
                  <a:pt x="105747" y="1011579"/>
                  <a:pt x="167764" y="972301"/>
                  <a:pt x="127108" y="986083"/>
                </a:cubicBezTo>
                <a:cubicBezTo>
                  <a:pt x="137444" y="956452"/>
                  <a:pt x="112637" y="986083"/>
                  <a:pt x="92309" y="994352"/>
                </a:cubicBezTo>
                <a:cubicBezTo>
                  <a:pt x="105057" y="974368"/>
                  <a:pt x="86796" y="974024"/>
                  <a:pt x="75082" y="984016"/>
                </a:cubicBezTo>
                <a:cubicBezTo>
                  <a:pt x="68536" y="978158"/>
                  <a:pt x="57855" y="964721"/>
                  <a:pt x="37527" y="971612"/>
                </a:cubicBezTo>
                <a:cubicBezTo>
                  <a:pt x="63712" y="950595"/>
                  <a:pt x="33737" y="955763"/>
                  <a:pt x="18577" y="959553"/>
                </a:cubicBezTo>
                <a:cubicBezTo>
                  <a:pt x="-26214" y="949561"/>
                  <a:pt x="62334" y="948183"/>
                  <a:pt x="25123" y="934057"/>
                </a:cubicBezTo>
                <a:cubicBezTo>
                  <a:pt x="36149" y="928200"/>
                  <a:pt x="132276" y="935435"/>
                  <a:pt x="106436" y="923031"/>
                </a:cubicBezTo>
                <a:cubicBezTo>
                  <a:pt x="100234" y="912006"/>
                  <a:pt x="81284" y="925788"/>
                  <a:pt x="70258" y="908905"/>
                </a:cubicBezTo>
                <a:cubicBezTo>
                  <a:pt x="33048" y="918552"/>
                  <a:pt x="90587" y="885821"/>
                  <a:pt x="59922" y="894090"/>
                </a:cubicBezTo>
                <a:cubicBezTo>
                  <a:pt x="20989" y="892367"/>
                  <a:pt x="50620" y="880308"/>
                  <a:pt x="70947" y="881686"/>
                </a:cubicBezTo>
                <a:cubicBezTo>
                  <a:pt x="113671" y="861013"/>
                  <a:pt x="39250" y="868938"/>
                  <a:pt x="27880" y="848610"/>
                </a:cubicBezTo>
                <a:cubicBezTo>
                  <a:pt x="42695" y="828971"/>
                  <a:pt x="38216" y="825870"/>
                  <a:pt x="13753" y="825870"/>
                </a:cubicBezTo>
                <a:cubicBezTo>
                  <a:pt x="-26214" y="805887"/>
                  <a:pt x="71981" y="827937"/>
                  <a:pt x="35804" y="811399"/>
                </a:cubicBezTo>
                <a:cubicBezTo>
                  <a:pt x="49241" y="804164"/>
                  <a:pt x="74738" y="804853"/>
                  <a:pt x="95065" y="803475"/>
                </a:cubicBezTo>
                <a:cubicBezTo>
                  <a:pt x="114705" y="817601"/>
                  <a:pt x="205664" y="790382"/>
                  <a:pt x="171210" y="783836"/>
                </a:cubicBezTo>
                <a:cubicBezTo>
                  <a:pt x="138823" y="791416"/>
                  <a:pt x="181546" y="760063"/>
                  <a:pt x="149503" y="775567"/>
                </a:cubicBezTo>
                <a:cubicBezTo>
                  <a:pt x="135377" y="758340"/>
                  <a:pt x="98856" y="774533"/>
                  <a:pt x="92309" y="754205"/>
                </a:cubicBezTo>
                <a:cubicBezTo>
                  <a:pt x="49931" y="745592"/>
                  <a:pt x="117805" y="742835"/>
                  <a:pt x="83007" y="738701"/>
                </a:cubicBezTo>
                <a:cubicBezTo>
                  <a:pt x="39939" y="727675"/>
                  <a:pt x="73015" y="721474"/>
                  <a:pt x="97133" y="729743"/>
                </a:cubicBezTo>
                <a:cubicBezTo>
                  <a:pt x="134343" y="728709"/>
                  <a:pt x="174310" y="732843"/>
                  <a:pt x="215311" y="722507"/>
                </a:cubicBezTo>
                <a:cubicBezTo>
                  <a:pt x="253900" y="714238"/>
                  <a:pt x="220135" y="700456"/>
                  <a:pt x="197739" y="703902"/>
                </a:cubicBezTo>
                <a:cubicBezTo>
                  <a:pt x="193605" y="682885"/>
                  <a:pt x="167075" y="714583"/>
                  <a:pt x="168453" y="690809"/>
                </a:cubicBezTo>
                <a:cubicBezTo>
                  <a:pt x="151226" y="695288"/>
                  <a:pt x="140890" y="685986"/>
                  <a:pt x="118839" y="689776"/>
                </a:cubicBezTo>
                <a:cubicBezTo>
                  <a:pt x="128142" y="670137"/>
                  <a:pt x="60956" y="688398"/>
                  <a:pt x="75082" y="671170"/>
                </a:cubicBezTo>
                <a:cubicBezTo>
                  <a:pt x="107469" y="656010"/>
                  <a:pt x="49241" y="658767"/>
                  <a:pt x="76116" y="646708"/>
                </a:cubicBezTo>
                <a:cubicBezTo>
                  <a:pt x="121940" y="636716"/>
                  <a:pt x="170865" y="646708"/>
                  <a:pt x="216000" y="633960"/>
                </a:cubicBezTo>
                <a:cubicBezTo>
                  <a:pt x="161218" y="613287"/>
                  <a:pt x="247009" y="616043"/>
                  <a:pt x="263203" y="598816"/>
                </a:cubicBezTo>
                <a:cubicBezTo>
                  <a:pt x="248043" y="580900"/>
                  <a:pt x="237706" y="607430"/>
                  <a:pt x="224269" y="600194"/>
                </a:cubicBezTo>
                <a:cubicBezTo>
                  <a:pt x="208076" y="595715"/>
                  <a:pt x="215311" y="601228"/>
                  <a:pt x="196706" y="608119"/>
                </a:cubicBezTo>
                <a:cubicBezTo>
                  <a:pt x="160873" y="602606"/>
                  <a:pt x="129520" y="599505"/>
                  <a:pt x="100923" y="571942"/>
                </a:cubicBezTo>
                <a:cubicBezTo>
                  <a:pt x="120562" y="553681"/>
                  <a:pt x="186370" y="551269"/>
                  <a:pt x="220824" y="535420"/>
                </a:cubicBezTo>
                <a:cubicBezTo>
                  <a:pt x="207042" y="514403"/>
                  <a:pt x="239774" y="517159"/>
                  <a:pt x="228059" y="508546"/>
                </a:cubicBezTo>
                <a:cubicBezTo>
                  <a:pt x="193260" y="536799"/>
                  <a:pt x="163285" y="511302"/>
                  <a:pt x="129865" y="491319"/>
                </a:cubicBezTo>
                <a:cubicBezTo>
                  <a:pt x="121940" y="469612"/>
                  <a:pt x="243908" y="495453"/>
                  <a:pt x="189470" y="471335"/>
                </a:cubicBezTo>
                <a:cubicBezTo>
                  <a:pt x="184647" y="469268"/>
                  <a:pt x="129865" y="445150"/>
                  <a:pt x="145369" y="433091"/>
                </a:cubicBezTo>
                <a:cubicBezTo>
                  <a:pt x="182924" y="417931"/>
                  <a:pt x="227715" y="443772"/>
                  <a:pt x="261480" y="415519"/>
                </a:cubicBezTo>
                <a:cubicBezTo>
                  <a:pt x="248387" y="427578"/>
                  <a:pt x="221513" y="382788"/>
                  <a:pt x="195328" y="383477"/>
                </a:cubicBezTo>
                <a:cubicBezTo>
                  <a:pt x="181890" y="380031"/>
                  <a:pt x="122974" y="354880"/>
                  <a:pt x="145714" y="349367"/>
                </a:cubicBezTo>
                <a:cubicBezTo>
                  <a:pt x="170865" y="361771"/>
                  <a:pt x="160873" y="334207"/>
                  <a:pt x="179134" y="344199"/>
                </a:cubicBezTo>
                <a:cubicBezTo>
                  <a:pt x="215311" y="367283"/>
                  <a:pt x="181201" y="327316"/>
                  <a:pt x="203252" y="327661"/>
                </a:cubicBezTo>
                <a:cubicBezTo>
                  <a:pt x="253900" y="335585"/>
                  <a:pt x="213933" y="310434"/>
                  <a:pt x="189470" y="303543"/>
                </a:cubicBezTo>
                <a:cubicBezTo>
                  <a:pt x="191538" y="300097"/>
                  <a:pt x="166730" y="282870"/>
                  <a:pt x="188437" y="282526"/>
                </a:cubicBezTo>
                <a:cubicBezTo>
                  <a:pt x="203941" y="264954"/>
                  <a:pt x="263203" y="294585"/>
                  <a:pt x="241497" y="271845"/>
                </a:cubicBezTo>
                <a:cubicBezTo>
                  <a:pt x="273884" y="281492"/>
                  <a:pt x="317296" y="281148"/>
                  <a:pt x="340036" y="246693"/>
                </a:cubicBezTo>
                <a:cubicBezTo>
                  <a:pt x="336590" y="236012"/>
                  <a:pt x="273194" y="281492"/>
                  <a:pt x="255967" y="260819"/>
                </a:cubicBezTo>
                <a:cubicBezTo>
                  <a:pt x="299380" y="222231"/>
                  <a:pt x="231849" y="279425"/>
                  <a:pt x="224958" y="246349"/>
                </a:cubicBezTo>
                <a:cubicBezTo>
                  <a:pt x="265615" y="219819"/>
                  <a:pt x="173621" y="264265"/>
                  <a:pt x="213588" y="232222"/>
                </a:cubicBezTo>
                <a:cubicBezTo>
                  <a:pt x="201185" y="234634"/>
                  <a:pt x="140890" y="218785"/>
                  <a:pt x="189470" y="214995"/>
                </a:cubicBezTo>
                <a:cubicBezTo>
                  <a:pt x="205664" y="187432"/>
                  <a:pt x="239774" y="222231"/>
                  <a:pt x="262169" y="221197"/>
                </a:cubicBezTo>
                <a:cubicBezTo>
                  <a:pt x="243564" y="190877"/>
                  <a:pt x="351061" y="255307"/>
                  <a:pt x="340036" y="206382"/>
                </a:cubicBezTo>
                <a:cubicBezTo>
                  <a:pt x="318329" y="220508"/>
                  <a:pt x="319363" y="202936"/>
                  <a:pt x="296968" y="205003"/>
                </a:cubicBezTo>
                <a:cubicBezTo>
                  <a:pt x="308682" y="184676"/>
                  <a:pt x="272850" y="198457"/>
                  <a:pt x="255967" y="192600"/>
                </a:cubicBezTo>
                <a:cubicBezTo>
                  <a:pt x="220135" y="180196"/>
                  <a:pt x="299035" y="177096"/>
                  <a:pt x="251833" y="160557"/>
                </a:cubicBezTo>
                <a:cubicBezTo>
                  <a:pt x="222546" y="146087"/>
                  <a:pt x="278707" y="149876"/>
                  <a:pt x="244942" y="135406"/>
                </a:cubicBezTo>
                <a:cubicBezTo>
                  <a:pt x="245631" y="123347"/>
                  <a:pt x="325220" y="163658"/>
                  <a:pt x="290422" y="116111"/>
                </a:cubicBezTo>
                <a:cubicBezTo>
                  <a:pt x="312128" y="126448"/>
                  <a:pt x="321431" y="106464"/>
                  <a:pt x="293178" y="106464"/>
                </a:cubicBezTo>
                <a:cubicBezTo>
                  <a:pt x="307993" y="100607"/>
                  <a:pt x="262513" y="53404"/>
                  <a:pt x="299035" y="67531"/>
                </a:cubicBezTo>
                <a:cubicBezTo>
                  <a:pt x="309716" y="60640"/>
                  <a:pt x="322464" y="59606"/>
                  <a:pt x="326254" y="83724"/>
                </a:cubicBezTo>
                <a:cubicBezTo>
                  <a:pt x="356574" y="111288"/>
                  <a:pt x="312472" y="35488"/>
                  <a:pt x="316951" y="35488"/>
                </a:cubicBezTo>
                <a:cubicBezTo>
                  <a:pt x="349338" y="69942"/>
                  <a:pt x="336935" y="19984"/>
                  <a:pt x="340725" y="0"/>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4" name="Graphic 47"/>
          <p:cNvSpPr/>
          <p:nvPr userDrawn="1"/>
        </p:nvSpPr>
        <p:spPr>
          <a:xfrm>
            <a:off x="804875" y="4324536"/>
            <a:ext cx="251855" cy="377783"/>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5" name="Graphic 47"/>
          <p:cNvSpPr/>
          <p:nvPr userDrawn="1"/>
        </p:nvSpPr>
        <p:spPr>
          <a:xfrm>
            <a:off x="-1" y="3895701"/>
            <a:ext cx="506364" cy="75954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6" name="Graphic 47"/>
          <p:cNvSpPr/>
          <p:nvPr userDrawn="1"/>
        </p:nvSpPr>
        <p:spPr>
          <a:xfrm>
            <a:off x="1042917" y="4250894"/>
            <a:ext cx="350026" cy="525039"/>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7" name="Graphic 47"/>
          <p:cNvSpPr/>
          <p:nvPr userDrawn="1"/>
        </p:nvSpPr>
        <p:spPr>
          <a:xfrm>
            <a:off x="2399824" y="4245069"/>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8" name="Graphic 47"/>
          <p:cNvSpPr/>
          <p:nvPr userDrawn="1"/>
        </p:nvSpPr>
        <p:spPr>
          <a:xfrm>
            <a:off x="5533537" y="3911792"/>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9" name="Graphic 47"/>
          <p:cNvSpPr/>
          <p:nvPr userDrawn="1"/>
        </p:nvSpPr>
        <p:spPr>
          <a:xfrm>
            <a:off x="5221785" y="4134627"/>
            <a:ext cx="155020" cy="23253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Tree>
    <p:extLst>
      <p:ext uri="{BB962C8B-B14F-4D97-AF65-F5344CB8AC3E}">
        <p14:creationId xmlns:p14="http://schemas.microsoft.com/office/powerpoint/2010/main" val="282183582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Picture Placeholder 6"/>
          <p:cNvSpPr>
            <a:spLocks noGrp="1"/>
          </p:cNvSpPr>
          <p:nvPr>
            <p:ph type="pic" idx="10" hasCustomPrompt="1"/>
          </p:nvPr>
        </p:nvSpPr>
        <p:spPr>
          <a:xfrm>
            <a:off x="2" y="18"/>
            <a:ext cx="9143997" cy="5143499"/>
          </a:xfrm>
          <a:custGeom>
            <a:avLst/>
            <a:gdLst>
              <a:gd name="connsiteX0" fmla="*/ 12191996 w 12191996"/>
              <a:gd name="connsiteY0" fmla="*/ 0 h 6857999"/>
              <a:gd name="connsiteX1" fmla="*/ 12191996 w 12191996"/>
              <a:gd name="connsiteY1" fmla="*/ 3562458 h 6857999"/>
              <a:gd name="connsiteX2" fmla="*/ 5 w 12191996"/>
              <a:gd name="connsiteY2" fmla="*/ 6857999 h 6857999"/>
              <a:gd name="connsiteX3" fmla="*/ 0 w 12191996"/>
              <a:gd name="connsiteY3" fmla="*/ 6857999 h 6857999"/>
              <a:gd name="connsiteX4" fmla="*/ 0 w 12191996"/>
              <a:gd name="connsiteY4" fmla="*/ 3295543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857999">
                <a:moveTo>
                  <a:pt x="12191996" y="0"/>
                </a:moveTo>
                <a:lnTo>
                  <a:pt x="12191996" y="3562458"/>
                </a:lnTo>
                <a:lnTo>
                  <a:pt x="5" y="6857999"/>
                </a:lnTo>
                <a:lnTo>
                  <a:pt x="0" y="6857999"/>
                </a:lnTo>
                <a:lnTo>
                  <a:pt x="0" y="3295543"/>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84747538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Picture Placeholder 4"/>
          <p:cNvSpPr>
            <a:spLocks noGrp="1"/>
          </p:cNvSpPr>
          <p:nvPr>
            <p:ph type="pic" idx="10" hasCustomPrompt="1"/>
          </p:nvPr>
        </p:nvSpPr>
        <p:spPr>
          <a:xfrm>
            <a:off x="2" y="2"/>
            <a:ext cx="9143997" cy="4575570"/>
          </a:xfrm>
          <a:custGeom>
            <a:avLst/>
            <a:gdLst>
              <a:gd name="connsiteX0" fmla="*/ 0 w 12191996"/>
              <a:gd name="connsiteY0" fmla="*/ 0 h 6100760"/>
              <a:gd name="connsiteX1" fmla="*/ 12191996 w 12191996"/>
              <a:gd name="connsiteY1" fmla="*/ 0 h 6100760"/>
              <a:gd name="connsiteX2" fmla="*/ 12191996 w 12191996"/>
              <a:gd name="connsiteY2" fmla="*/ 9523 h 6100760"/>
              <a:gd name="connsiteX3" fmla="*/ 6100759 w 12191996"/>
              <a:gd name="connsiteY3" fmla="*/ 6100760 h 6100760"/>
              <a:gd name="connsiteX4" fmla="*/ 0 w 12191996"/>
              <a:gd name="connsiteY4" fmla="*/ 2 h 610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100760">
                <a:moveTo>
                  <a:pt x="0" y="0"/>
                </a:moveTo>
                <a:lnTo>
                  <a:pt x="12191996" y="0"/>
                </a:lnTo>
                <a:lnTo>
                  <a:pt x="12191996" y="9523"/>
                </a:lnTo>
                <a:lnTo>
                  <a:pt x="6100759" y="6100760"/>
                </a:lnTo>
                <a:lnTo>
                  <a:pt x="0" y="2"/>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6541934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5" name="Picture Placeholder 14"/>
          <p:cNvSpPr>
            <a:spLocks noGrp="1"/>
          </p:cNvSpPr>
          <p:nvPr>
            <p:ph type="pic" idx="11" hasCustomPrompt="1"/>
          </p:nvPr>
        </p:nvSpPr>
        <p:spPr>
          <a:xfrm>
            <a:off x="7014411" y="3013910"/>
            <a:ext cx="2129590" cy="2129590"/>
          </a:xfrm>
          <a:custGeom>
            <a:avLst/>
            <a:gdLst>
              <a:gd name="connsiteX0" fmla="*/ 2839453 w 2839453"/>
              <a:gd name="connsiteY0" fmla="*/ 0 h 2839453"/>
              <a:gd name="connsiteX1" fmla="*/ 2839453 w 2839453"/>
              <a:gd name="connsiteY1" fmla="*/ 2839453 h 2839453"/>
              <a:gd name="connsiteX2" fmla="*/ 0 w 2839453"/>
              <a:gd name="connsiteY2" fmla="*/ 2839453 h 2839453"/>
            </a:gdLst>
            <a:ahLst/>
            <a:cxnLst>
              <a:cxn ang="0">
                <a:pos x="connsiteX0" y="connsiteY0"/>
              </a:cxn>
              <a:cxn ang="0">
                <a:pos x="connsiteX1" y="connsiteY1"/>
              </a:cxn>
              <a:cxn ang="0">
                <a:pos x="connsiteX2" y="connsiteY2"/>
              </a:cxn>
            </a:cxnLst>
            <a:rect l="l" t="t" r="r" b="b"/>
            <a:pathLst>
              <a:path w="2839453" h="2839453">
                <a:moveTo>
                  <a:pt x="2839453" y="0"/>
                </a:moveTo>
                <a:lnTo>
                  <a:pt x="2839453" y="2839453"/>
                </a:lnTo>
                <a:lnTo>
                  <a:pt x="0" y="2839453"/>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a:t>
            </a:r>
            <a:endParaRPr lang="ko-KR" altLang="en-US" dirty="0"/>
          </a:p>
        </p:txBody>
      </p:sp>
      <p:sp>
        <p:nvSpPr>
          <p:cNvPr id="14" name="Picture Placeholder 13"/>
          <p:cNvSpPr>
            <a:spLocks noGrp="1"/>
          </p:cNvSpPr>
          <p:nvPr>
            <p:ph type="pic" idx="12" hasCustomPrompt="1"/>
          </p:nvPr>
        </p:nvSpPr>
        <p:spPr>
          <a:xfrm>
            <a:off x="2251097" y="2954935"/>
            <a:ext cx="4377137" cy="2188568"/>
          </a:xfrm>
          <a:custGeom>
            <a:avLst/>
            <a:gdLst>
              <a:gd name="connsiteX0" fmla="*/ 2918092 w 5836182"/>
              <a:gd name="connsiteY0" fmla="*/ 0 h 2918091"/>
              <a:gd name="connsiteX1" fmla="*/ 5836182 w 5836182"/>
              <a:gd name="connsiteY1" fmla="*/ 2918091 h 2918091"/>
              <a:gd name="connsiteX2" fmla="*/ 0 w 5836182"/>
              <a:gd name="connsiteY2" fmla="*/ 2918091 h 2918091"/>
            </a:gdLst>
            <a:ahLst/>
            <a:cxnLst>
              <a:cxn ang="0">
                <a:pos x="connsiteX0" y="connsiteY0"/>
              </a:cxn>
              <a:cxn ang="0">
                <a:pos x="connsiteX1" y="connsiteY1"/>
              </a:cxn>
              <a:cxn ang="0">
                <a:pos x="connsiteX2" y="connsiteY2"/>
              </a:cxn>
            </a:cxnLst>
            <a:rect l="l" t="t" r="r" b="b"/>
            <a:pathLst>
              <a:path w="5836182" h="2918091">
                <a:moveTo>
                  <a:pt x="2918092" y="0"/>
                </a:moveTo>
                <a:lnTo>
                  <a:pt x="5836182" y="2918091"/>
                </a:lnTo>
                <a:lnTo>
                  <a:pt x="0" y="2918091"/>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a:t>
            </a:r>
            <a:endParaRPr lang="ko-KR" altLang="en-US" dirty="0"/>
          </a:p>
        </p:txBody>
      </p:sp>
      <p:sp>
        <p:nvSpPr>
          <p:cNvPr id="12" name="Picture Placeholder 11"/>
          <p:cNvSpPr>
            <a:spLocks noGrp="1"/>
          </p:cNvSpPr>
          <p:nvPr>
            <p:ph type="pic" idx="13" hasCustomPrompt="1"/>
          </p:nvPr>
        </p:nvSpPr>
        <p:spPr>
          <a:xfrm>
            <a:off x="6924551" y="3"/>
            <a:ext cx="2219448" cy="2681722"/>
          </a:xfrm>
          <a:custGeom>
            <a:avLst/>
            <a:gdLst>
              <a:gd name="connsiteX0" fmla="*/ 616365 w 2959264"/>
              <a:gd name="connsiteY0" fmla="*/ 0 h 3575629"/>
              <a:gd name="connsiteX1" fmla="*/ 2959264 w 2959264"/>
              <a:gd name="connsiteY1" fmla="*/ 0 h 3575629"/>
              <a:gd name="connsiteX2" fmla="*/ 2959264 w 2959264"/>
              <a:gd name="connsiteY2" fmla="*/ 3575629 h 3575629"/>
              <a:gd name="connsiteX3" fmla="*/ 0 w 2959264"/>
              <a:gd name="connsiteY3" fmla="*/ 616365 h 3575629"/>
            </a:gdLst>
            <a:ahLst/>
            <a:cxnLst>
              <a:cxn ang="0">
                <a:pos x="connsiteX0" y="connsiteY0"/>
              </a:cxn>
              <a:cxn ang="0">
                <a:pos x="connsiteX1" y="connsiteY1"/>
              </a:cxn>
              <a:cxn ang="0">
                <a:pos x="connsiteX2" y="connsiteY2"/>
              </a:cxn>
              <a:cxn ang="0">
                <a:pos x="connsiteX3" y="connsiteY3"/>
              </a:cxn>
            </a:cxnLst>
            <a:rect l="l" t="t" r="r" b="b"/>
            <a:pathLst>
              <a:path w="2959264" h="3575629">
                <a:moveTo>
                  <a:pt x="616365" y="0"/>
                </a:moveTo>
                <a:lnTo>
                  <a:pt x="2959264" y="0"/>
                </a:lnTo>
                <a:lnTo>
                  <a:pt x="2959264" y="3575629"/>
                </a:lnTo>
                <a:lnTo>
                  <a:pt x="0" y="616365"/>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a:t>
            </a:r>
            <a:endParaRPr lang="ko-KR" altLang="en-US" dirty="0"/>
          </a:p>
        </p:txBody>
      </p:sp>
      <p:sp>
        <p:nvSpPr>
          <p:cNvPr id="13" name="Picture Placeholder 12"/>
          <p:cNvSpPr>
            <a:spLocks noGrp="1"/>
          </p:cNvSpPr>
          <p:nvPr>
            <p:ph type="pic" idx="10" hasCustomPrompt="1"/>
          </p:nvPr>
        </p:nvSpPr>
        <p:spPr>
          <a:xfrm>
            <a:off x="4572016" y="585806"/>
            <a:ext cx="4493417" cy="4493417"/>
          </a:xfrm>
          <a:custGeom>
            <a:avLst/>
            <a:gdLst>
              <a:gd name="connsiteX0" fmla="*/ 2995611 w 5991222"/>
              <a:gd name="connsiteY0" fmla="*/ 0 h 5991222"/>
              <a:gd name="connsiteX1" fmla="*/ 5991222 w 5991222"/>
              <a:gd name="connsiteY1" fmla="*/ 2995611 h 5991222"/>
              <a:gd name="connsiteX2" fmla="*/ 2995611 w 5991222"/>
              <a:gd name="connsiteY2" fmla="*/ 5991222 h 5991222"/>
              <a:gd name="connsiteX3" fmla="*/ 0 w 5991222"/>
              <a:gd name="connsiteY3" fmla="*/ 2995611 h 5991222"/>
            </a:gdLst>
            <a:ahLst/>
            <a:cxnLst>
              <a:cxn ang="0">
                <a:pos x="connsiteX0" y="connsiteY0"/>
              </a:cxn>
              <a:cxn ang="0">
                <a:pos x="connsiteX1" y="connsiteY1"/>
              </a:cxn>
              <a:cxn ang="0">
                <a:pos x="connsiteX2" y="connsiteY2"/>
              </a:cxn>
              <a:cxn ang="0">
                <a:pos x="connsiteX3" y="connsiteY3"/>
              </a:cxn>
            </a:cxnLst>
            <a:rect l="l" t="t" r="r" b="b"/>
            <a:pathLst>
              <a:path w="5991222" h="5991222">
                <a:moveTo>
                  <a:pt x="2995611" y="0"/>
                </a:moveTo>
                <a:lnTo>
                  <a:pt x="5991222" y="2995611"/>
                </a:lnTo>
                <a:lnTo>
                  <a:pt x="2995611" y="5991222"/>
                </a:lnTo>
                <a:lnTo>
                  <a:pt x="0" y="2995611"/>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126399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Picture Placeholder 4"/>
          <p:cNvSpPr>
            <a:spLocks noGrp="1"/>
          </p:cNvSpPr>
          <p:nvPr>
            <p:ph type="pic" idx="10" hasCustomPrompt="1"/>
          </p:nvPr>
        </p:nvSpPr>
        <p:spPr>
          <a:xfrm>
            <a:off x="2" y="2"/>
            <a:ext cx="9143997" cy="4575570"/>
          </a:xfrm>
          <a:custGeom>
            <a:avLst/>
            <a:gdLst>
              <a:gd name="connsiteX0" fmla="*/ 0 w 12191996"/>
              <a:gd name="connsiteY0" fmla="*/ 0 h 6100760"/>
              <a:gd name="connsiteX1" fmla="*/ 12191996 w 12191996"/>
              <a:gd name="connsiteY1" fmla="*/ 0 h 6100760"/>
              <a:gd name="connsiteX2" fmla="*/ 12191996 w 12191996"/>
              <a:gd name="connsiteY2" fmla="*/ 9523 h 6100760"/>
              <a:gd name="connsiteX3" fmla="*/ 6100759 w 12191996"/>
              <a:gd name="connsiteY3" fmla="*/ 6100760 h 6100760"/>
              <a:gd name="connsiteX4" fmla="*/ 0 w 12191996"/>
              <a:gd name="connsiteY4" fmla="*/ 2 h 610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100760">
                <a:moveTo>
                  <a:pt x="0" y="0"/>
                </a:moveTo>
                <a:lnTo>
                  <a:pt x="12191996" y="0"/>
                </a:lnTo>
                <a:lnTo>
                  <a:pt x="12191996" y="9523"/>
                </a:lnTo>
                <a:lnTo>
                  <a:pt x="6100759" y="6100760"/>
                </a:lnTo>
                <a:lnTo>
                  <a:pt x="0" y="2"/>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8579392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92625"/>
            <a:ext cx="8679898" cy="543185"/>
          </a:xfrm>
          <a:prstGeom prst="rect">
            <a:avLst/>
          </a:prstGeom>
        </p:spPr>
        <p:txBody>
          <a:bodyPr lIns="68556" tIns="34289" rIns="68556"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265524" y="848710"/>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052"/>
            <a:endParaRPr lang="ko-KR" altLang="en-US" sz="1000">
              <a:solidFill>
                <a:prstClr val="white"/>
              </a:solidFill>
            </a:endParaRPr>
          </a:p>
        </p:txBody>
      </p:sp>
      <p:sp>
        <p:nvSpPr>
          <p:cNvPr id="4" name="Rounded Rectangle 3"/>
          <p:cNvSpPr/>
          <p:nvPr userDrawn="1"/>
        </p:nvSpPr>
        <p:spPr>
          <a:xfrm>
            <a:off x="398951"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052"/>
            <a:endParaRPr lang="ko-KR" altLang="en-US" sz="1000">
              <a:solidFill>
                <a:prstClr val="white"/>
              </a:solidFill>
            </a:endParaRPr>
          </a:p>
        </p:txBody>
      </p:sp>
      <p:sp>
        <p:nvSpPr>
          <p:cNvPr id="5" name="Half Frame 4"/>
          <p:cNvSpPr/>
          <p:nvPr userDrawn="1"/>
        </p:nvSpPr>
        <p:spPr>
          <a:xfrm rot="5400000">
            <a:off x="2292899" y="957491"/>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052"/>
            <a:endParaRPr lang="ko-KR" altLang="en-US" sz="1000">
              <a:solidFill>
                <a:prstClr val="black">
                  <a:lumMod val="85000"/>
                  <a:lumOff val="15000"/>
                </a:prstClr>
              </a:solidFill>
            </a:endParaRPr>
          </a:p>
        </p:txBody>
      </p:sp>
      <p:sp>
        <p:nvSpPr>
          <p:cNvPr id="58" name="TextBox 57"/>
          <p:cNvSpPr txBox="1"/>
          <p:nvPr userDrawn="1"/>
        </p:nvSpPr>
        <p:spPr>
          <a:xfrm>
            <a:off x="533778" y="1216369"/>
            <a:ext cx="1674186" cy="415497"/>
          </a:xfrm>
          <a:prstGeom prst="rect">
            <a:avLst/>
          </a:prstGeom>
          <a:noFill/>
        </p:spPr>
        <p:txBody>
          <a:bodyPr wrap="square" lIns="68556" tIns="34289" rIns="68556" bIns="34289" rtlCol="0" anchor="ctr">
            <a:spAutoFit/>
          </a:bodyPr>
          <a:lstStyle/>
          <a:p>
            <a:pPr defTabSz="685052"/>
            <a:r>
              <a:rPr lang="en-US" altLang="ko-KR" sz="1100" b="1" dirty="0">
                <a:solidFill>
                  <a:prstClr val="white"/>
                </a:solidFill>
                <a:cs typeface="Arial" panose="020B0604020202020204" pitchFamily="34" charset="0"/>
              </a:rPr>
              <a:t>You can Resize without losing quality</a:t>
            </a:r>
            <a:endParaRPr lang="ko-KR" altLang="en-US" sz="1100" b="1" dirty="0">
              <a:solidFill>
                <a:prstClr val="white"/>
              </a:solidFill>
              <a:cs typeface="Arial" panose="020B0604020202020204" pitchFamily="34" charset="0"/>
            </a:endParaRPr>
          </a:p>
        </p:txBody>
      </p:sp>
      <p:sp>
        <p:nvSpPr>
          <p:cNvPr id="59" name="TextBox 58"/>
          <p:cNvSpPr txBox="1"/>
          <p:nvPr userDrawn="1"/>
        </p:nvSpPr>
        <p:spPr>
          <a:xfrm>
            <a:off x="533778" y="1578287"/>
            <a:ext cx="1674186" cy="588621"/>
          </a:xfrm>
          <a:prstGeom prst="rect">
            <a:avLst/>
          </a:prstGeom>
          <a:noFill/>
        </p:spPr>
        <p:txBody>
          <a:bodyPr wrap="square" lIns="68556" tIns="34289" rIns="68556" bIns="34289" rtlCol="0" anchor="ctr">
            <a:spAutoFit/>
          </a:bodyPr>
          <a:lstStyle/>
          <a:p>
            <a:pPr defTabSz="685052"/>
            <a:r>
              <a:rPr lang="en-US" altLang="ko-KR" sz="1100" b="1" dirty="0">
                <a:solidFill>
                  <a:prstClr val="white"/>
                </a:solidFill>
                <a:cs typeface="Arial" panose="020B0604020202020204" pitchFamily="34" charset="0"/>
              </a:rPr>
              <a:t>You can Change Fill Color &amp;</a:t>
            </a:r>
          </a:p>
          <a:p>
            <a:pPr defTabSz="685052"/>
            <a:r>
              <a:rPr lang="en-US" altLang="ko-KR" sz="1100" b="1" dirty="0">
                <a:solidFill>
                  <a:prstClr val="white"/>
                </a:solidFill>
                <a:cs typeface="Arial" panose="020B0604020202020204" pitchFamily="34" charset="0"/>
              </a:rPr>
              <a:t>Line Color</a:t>
            </a:r>
            <a:endParaRPr lang="ko-KR" altLang="en-US" sz="1100" b="1" dirty="0">
              <a:solidFill>
                <a:prstClr val="white"/>
              </a:solidFill>
              <a:cs typeface="Arial" panose="020B0604020202020204" pitchFamily="34" charset="0"/>
            </a:endParaRPr>
          </a:p>
        </p:txBody>
      </p:sp>
      <p:sp>
        <p:nvSpPr>
          <p:cNvPr id="60" name="TextBox 59"/>
          <p:cNvSpPr txBox="1"/>
          <p:nvPr userDrawn="1"/>
        </p:nvSpPr>
        <p:spPr>
          <a:xfrm>
            <a:off x="540922" y="4350562"/>
            <a:ext cx="1674000" cy="242372"/>
          </a:xfrm>
          <a:prstGeom prst="rect">
            <a:avLst/>
          </a:prstGeom>
          <a:noFill/>
        </p:spPr>
        <p:txBody>
          <a:bodyPr wrap="square" lIns="68556" tIns="34289" rIns="68556" bIns="34289" rtlCol="0" anchor="ctr">
            <a:spAutoFit/>
          </a:bodyPr>
          <a:lstStyle/>
          <a:p>
            <a:pPr defTabSz="685052"/>
            <a:r>
              <a:rPr lang="en-US" altLang="ko-KR" sz="1100" dirty="0">
                <a:solidFill>
                  <a:prstClr val="white"/>
                </a:solidFill>
                <a:cs typeface="Arial" panose="020B0604020202020204" pitchFamily="34" charset="0"/>
              </a:rPr>
              <a:t>www.allppt.com</a:t>
            </a:r>
            <a:endParaRPr lang="ko-KR" altLang="en-US" sz="1100" dirty="0">
              <a:solidFill>
                <a:prstClr val="white"/>
              </a:solidFill>
              <a:cs typeface="Arial" panose="020B0604020202020204" pitchFamily="34" charset="0"/>
            </a:endParaRPr>
          </a:p>
        </p:txBody>
      </p:sp>
      <p:sp>
        <p:nvSpPr>
          <p:cNvPr id="61" name="TextBox 60"/>
          <p:cNvSpPr txBox="1"/>
          <p:nvPr userDrawn="1"/>
        </p:nvSpPr>
        <p:spPr>
          <a:xfrm>
            <a:off x="540922" y="3337744"/>
            <a:ext cx="2037972" cy="1038746"/>
          </a:xfrm>
          <a:prstGeom prst="rect">
            <a:avLst/>
          </a:prstGeom>
          <a:noFill/>
        </p:spPr>
        <p:txBody>
          <a:bodyPr wrap="square" lIns="68556" tIns="34289" rIns="68556" bIns="34289" rtlCol="0" anchor="ctr">
            <a:spAutoFit/>
          </a:bodyPr>
          <a:lstStyle/>
          <a:p>
            <a:pPr defTabSz="685052"/>
            <a:r>
              <a:rPr lang="en-US" altLang="ko-KR" sz="2100" b="1" dirty="0">
                <a:solidFill>
                  <a:prstClr val="white"/>
                </a:solidFill>
                <a:cs typeface="Arial" panose="020B0604020202020204" pitchFamily="34" charset="0"/>
              </a:rPr>
              <a:t>FREE </a:t>
            </a:r>
          </a:p>
          <a:p>
            <a:pPr defTabSz="685052"/>
            <a:r>
              <a:rPr lang="en-US" altLang="ko-KR" sz="2100" b="1" dirty="0">
                <a:solidFill>
                  <a:prstClr val="white"/>
                </a:solidFill>
                <a:cs typeface="Arial" panose="020B0604020202020204" pitchFamily="34" charset="0"/>
              </a:rPr>
              <a:t>PPT TEMPLATES</a:t>
            </a:r>
          </a:p>
        </p:txBody>
      </p:sp>
    </p:spTree>
    <p:extLst>
      <p:ext uri="{BB962C8B-B14F-4D97-AF65-F5344CB8AC3E}">
        <p14:creationId xmlns:p14="http://schemas.microsoft.com/office/powerpoint/2010/main" val="408353207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24_Images &amp; Contents">
    <p:spTree>
      <p:nvGrpSpPr>
        <p:cNvPr id="1" name=""/>
        <p:cNvGrpSpPr/>
        <p:nvPr/>
      </p:nvGrpSpPr>
      <p:grpSpPr>
        <a:xfrm>
          <a:off x="0" y="0"/>
          <a:ext cx="0" cy="0"/>
          <a:chOff x="0" y="0"/>
          <a:chExt cx="0" cy="0"/>
        </a:xfrm>
      </p:grpSpPr>
      <p:sp>
        <p:nvSpPr>
          <p:cNvPr id="12" name="그림 개체 틀 11"/>
          <p:cNvSpPr>
            <a:spLocks noGrp="1"/>
          </p:cNvSpPr>
          <p:nvPr>
            <p:ph type="pic" sz="quarter" idx="10" hasCustomPrompt="1"/>
          </p:nvPr>
        </p:nvSpPr>
        <p:spPr>
          <a:xfrm>
            <a:off x="19" y="0"/>
            <a:ext cx="5922169" cy="5143500"/>
          </a:xfrm>
          <a:custGeom>
            <a:avLst/>
            <a:gdLst>
              <a:gd name="connsiteX0" fmla="*/ 6193612 w 7896225"/>
              <a:gd name="connsiteY0" fmla="*/ 0 h 6858000"/>
              <a:gd name="connsiteX1" fmla="*/ 7896225 w 7896225"/>
              <a:gd name="connsiteY1" fmla="*/ 0 h 6858000"/>
              <a:gd name="connsiteX2" fmla="*/ 4598214 w 7896225"/>
              <a:gd name="connsiteY2" fmla="*/ 6858000 h 6858000"/>
              <a:gd name="connsiteX3" fmla="*/ 2895600 w 7896225"/>
              <a:gd name="connsiteY3" fmla="*/ 6858000 h 6858000"/>
              <a:gd name="connsiteX4" fmla="*/ 4383861 w 7896225"/>
              <a:gd name="connsiteY4" fmla="*/ 0 h 6858000"/>
              <a:gd name="connsiteX5" fmla="*/ 6086474 w 7896225"/>
              <a:gd name="connsiteY5" fmla="*/ 0 h 6858000"/>
              <a:gd name="connsiteX6" fmla="*/ 2788462 w 7896225"/>
              <a:gd name="connsiteY6" fmla="*/ 6858000 h 6858000"/>
              <a:gd name="connsiteX7" fmla="*/ 1085849 w 7896225"/>
              <a:gd name="connsiteY7" fmla="*/ 6858000 h 6858000"/>
              <a:gd name="connsiteX8" fmla="*/ 2574110 w 7896225"/>
              <a:gd name="connsiteY8" fmla="*/ 0 h 6858000"/>
              <a:gd name="connsiteX9" fmla="*/ 4276723 w 7896225"/>
              <a:gd name="connsiteY9" fmla="*/ 0 h 6858000"/>
              <a:gd name="connsiteX10" fmla="*/ 978711 w 7896225"/>
              <a:gd name="connsiteY10" fmla="*/ 6858000 h 6858000"/>
              <a:gd name="connsiteX11" fmla="*/ 0 w 7896225"/>
              <a:gd name="connsiteY11" fmla="*/ 6858000 h 6858000"/>
              <a:gd name="connsiteX12" fmla="*/ 0 w 7896225"/>
              <a:gd name="connsiteY12" fmla="*/ 5352694 h 6858000"/>
              <a:gd name="connsiteX13" fmla="*/ 764359 w 7896225"/>
              <a:gd name="connsiteY13" fmla="*/ 0 h 6858000"/>
              <a:gd name="connsiteX14" fmla="*/ 2466972 w 7896225"/>
              <a:gd name="connsiteY14" fmla="*/ 0 h 6858000"/>
              <a:gd name="connsiteX15" fmla="*/ 0 w 7896225"/>
              <a:gd name="connsiteY15" fmla="*/ 5129907 h 6858000"/>
              <a:gd name="connsiteX16" fmla="*/ 0 w 7896225"/>
              <a:gd name="connsiteY16" fmla="*/ 15894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96225" h="6858000">
                <a:moveTo>
                  <a:pt x="6193612" y="0"/>
                </a:moveTo>
                <a:lnTo>
                  <a:pt x="7896225" y="0"/>
                </a:lnTo>
                <a:lnTo>
                  <a:pt x="4598214" y="6858000"/>
                </a:lnTo>
                <a:lnTo>
                  <a:pt x="2895600" y="6858000"/>
                </a:lnTo>
                <a:close/>
                <a:moveTo>
                  <a:pt x="4383861" y="0"/>
                </a:moveTo>
                <a:lnTo>
                  <a:pt x="6086474" y="0"/>
                </a:lnTo>
                <a:lnTo>
                  <a:pt x="2788462" y="6858000"/>
                </a:lnTo>
                <a:lnTo>
                  <a:pt x="1085849" y="6858000"/>
                </a:lnTo>
                <a:close/>
                <a:moveTo>
                  <a:pt x="2574110" y="0"/>
                </a:moveTo>
                <a:lnTo>
                  <a:pt x="4276723" y="0"/>
                </a:lnTo>
                <a:lnTo>
                  <a:pt x="978711" y="6858000"/>
                </a:lnTo>
                <a:lnTo>
                  <a:pt x="0" y="6858000"/>
                </a:lnTo>
                <a:lnTo>
                  <a:pt x="0" y="5352694"/>
                </a:lnTo>
                <a:close/>
                <a:moveTo>
                  <a:pt x="764359" y="0"/>
                </a:moveTo>
                <a:lnTo>
                  <a:pt x="2466972" y="0"/>
                </a:lnTo>
                <a:lnTo>
                  <a:pt x="0" y="5129907"/>
                </a:lnTo>
                <a:lnTo>
                  <a:pt x="0" y="1589435"/>
                </a:lnTo>
                <a:close/>
              </a:path>
            </a:pathLst>
          </a:custGeom>
          <a:solidFill>
            <a:schemeClr val="bg1">
              <a:lumMod val="95000"/>
            </a:schemeClr>
          </a:solidFill>
          <a:effectLst/>
        </p:spPr>
        <p:txBody>
          <a:bodyPr wrap="square" lIns="68556" tIns="34289" rIns="68556" bIns="34289" anchor="ctr">
            <a:noAutofit/>
          </a:bodyPr>
          <a:lstStyle>
            <a:lvl1pPr marL="0" marR="0" indent="0" algn="ctr" defTabSz="685528"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63927324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5_Images &amp; Contents">
    <p:spTree>
      <p:nvGrpSpPr>
        <p:cNvPr id="1" name=""/>
        <p:cNvGrpSpPr/>
        <p:nvPr/>
      </p:nvGrpSpPr>
      <p:grpSpPr>
        <a:xfrm>
          <a:off x="0" y="0"/>
          <a:ext cx="0" cy="0"/>
          <a:chOff x="0" y="0"/>
          <a:chExt cx="0" cy="0"/>
        </a:xfrm>
      </p:grpSpPr>
      <p:sp>
        <p:nvSpPr>
          <p:cNvPr id="10" name="그림 개체 틀 9"/>
          <p:cNvSpPr>
            <a:spLocks noGrp="1"/>
          </p:cNvSpPr>
          <p:nvPr>
            <p:ph type="pic" sz="quarter" idx="10" hasCustomPrompt="1"/>
          </p:nvPr>
        </p:nvSpPr>
        <p:spPr>
          <a:xfrm>
            <a:off x="282724" y="315323"/>
            <a:ext cx="5024504" cy="4383108"/>
          </a:xfrm>
          <a:custGeom>
            <a:avLst/>
            <a:gdLst>
              <a:gd name="connsiteX0" fmla="*/ 6255989 w 6364927"/>
              <a:gd name="connsiteY0" fmla="*/ 5288703 h 5552421"/>
              <a:gd name="connsiteX1" fmla="*/ 6256633 w 6364927"/>
              <a:gd name="connsiteY1" fmla="*/ 5289197 h 5552421"/>
              <a:gd name="connsiteX2" fmla="*/ 6273669 w 6364927"/>
              <a:gd name="connsiteY2" fmla="*/ 5302275 h 5552421"/>
              <a:gd name="connsiteX3" fmla="*/ 6338341 w 6364927"/>
              <a:gd name="connsiteY3" fmla="*/ 5305638 h 5552421"/>
              <a:gd name="connsiteX4" fmla="*/ 6353495 w 6364927"/>
              <a:gd name="connsiteY4" fmla="*/ 5296297 h 5552421"/>
              <a:gd name="connsiteX5" fmla="*/ 6364927 w 6364927"/>
              <a:gd name="connsiteY5" fmla="*/ 5316029 h 5552421"/>
              <a:gd name="connsiteX6" fmla="*/ 6361174 w 6364927"/>
              <a:gd name="connsiteY6" fmla="*/ 5318389 h 5552421"/>
              <a:gd name="connsiteX7" fmla="*/ 6311999 w 6364927"/>
              <a:gd name="connsiteY7" fmla="*/ 5363376 h 5552421"/>
              <a:gd name="connsiteX8" fmla="*/ 6278329 w 6364927"/>
              <a:gd name="connsiteY8" fmla="*/ 5408157 h 5552421"/>
              <a:gd name="connsiteX9" fmla="*/ 6275149 w 6364927"/>
              <a:gd name="connsiteY9" fmla="*/ 5406491 h 5552421"/>
              <a:gd name="connsiteX10" fmla="*/ 6228626 w 6364927"/>
              <a:gd name="connsiteY10" fmla="*/ 5438500 h 5552421"/>
              <a:gd name="connsiteX11" fmla="*/ 6193338 w 6364927"/>
              <a:gd name="connsiteY11" fmla="*/ 5476400 h 5552421"/>
              <a:gd name="connsiteX12" fmla="*/ 6184516 w 6364927"/>
              <a:gd name="connsiteY12" fmla="*/ 5427640 h 5552421"/>
              <a:gd name="connsiteX13" fmla="*/ 6241860 w 6364927"/>
              <a:gd name="connsiteY13" fmla="*/ 5319261 h 5552421"/>
              <a:gd name="connsiteX14" fmla="*/ 6256196 w 6364927"/>
              <a:gd name="connsiteY14" fmla="*/ 5289451 h 5552421"/>
              <a:gd name="connsiteX15" fmla="*/ 2968165 w 6364927"/>
              <a:gd name="connsiteY15" fmla="*/ 245883 h 5552421"/>
              <a:gd name="connsiteX16" fmla="*/ 2986957 w 6364927"/>
              <a:gd name="connsiteY16" fmla="*/ 259205 h 5552421"/>
              <a:gd name="connsiteX17" fmla="*/ 3033442 w 6364927"/>
              <a:gd name="connsiteY17" fmla="*/ 283914 h 5552421"/>
              <a:gd name="connsiteX18" fmla="*/ 2956404 w 6364927"/>
              <a:gd name="connsiteY18" fmla="*/ 411016 h 5552421"/>
              <a:gd name="connsiteX19" fmla="*/ 3117671 w 6364927"/>
              <a:gd name="connsiteY19" fmla="*/ 343228 h 5552421"/>
              <a:gd name="connsiteX20" fmla="*/ 3210547 w 6364927"/>
              <a:gd name="connsiteY20" fmla="*/ 330280 h 5552421"/>
              <a:gd name="connsiteX21" fmla="*/ 3243292 w 6364927"/>
              <a:gd name="connsiteY21" fmla="*/ 397967 h 5552421"/>
              <a:gd name="connsiteX22" fmla="*/ 3193322 w 6364927"/>
              <a:gd name="connsiteY22" fmla="*/ 452344 h 5552421"/>
              <a:gd name="connsiteX23" fmla="*/ 3176728 w 6364927"/>
              <a:gd name="connsiteY23" fmla="*/ 467036 h 5552421"/>
              <a:gd name="connsiteX24" fmla="*/ 3081773 w 6364927"/>
              <a:gd name="connsiteY24" fmla="*/ 562716 h 5552421"/>
              <a:gd name="connsiteX25" fmla="*/ 3134961 w 6364927"/>
              <a:gd name="connsiteY25" fmla="*/ 644059 h 5552421"/>
              <a:gd name="connsiteX26" fmla="*/ 3233513 w 6364927"/>
              <a:gd name="connsiteY26" fmla="*/ 673688 h 5552421"/>
              <a:gd name="connsiteX27" fmla="*/ 3288282 w 6364927"/>
              <a:gd name="connsiteY27" fmla="*/ 724562 h 5552421"/>
              <a:gd name="connsiteX28" fmla="*/ 3337558 w 6364927"/>
              <a:gd name="connsiteY28" fmla="*/ 864218 h 5552421"/>
              <a:gd name="connsiteX29" fmla="*/ 3337370 w 6364927"/>
              <a:gd name="connsiteY29" fmla="*/ 874518 h 5552421"/>
              <a:gd name="connsiteX30" fmla="*/ 3344120 w 6364927"/>
              <a:gd name="connsiteY30" fmla="*/ 962335 h 5552421"/>
              <a:gd name="connsiteX31" fmla="*/ 3319577 w 6364927"/>
              <a:gd name="connsiteY31" fmla="*/ 1017294 h 5552421"/>
              <a:gd name="connsiteX32" fmla="*/ 3288347 w 6364927"/>
              <a:gd name="connsiteY32" fmla="*/ 1147458 h 5552421"/>
              <a:gd name="connsiteX33" fmla="*/ 3305699 w 6364927"/>
              <a:gd name="connsiteY33" fmla="*/ 1209780 h 5552421"/>
              <a:gd name="connsiteX34" fmla="*/ 3348793 w 6364927"/>
              <a:gd name="connsiteY34" fmla="*/ 1240909 h 5552421"/>
              <a:gd name="connsiteX35" fmla="*/ 3443497 w 6364927"/>
              <a:gd name="connsiteY35" fmla="*/ 1242190 h 5552421"/>
              <a:gd name="connsiteX36" fmla="*/ 3517378 w 6364927"/>
              <a:gd name="connsiteY36" fmla="*/ 1240227 h 5552421"/>
              <a:gd name="connsiteX37" fmla="*/ 3646343 w 6364927"/>
              <a:gd name="connsiteY37" fmla="*/ 1257363 h 5552421"/>
              <a:gd name="connsiteX38" fmla="*/ 3673411 w 6364927"/>
              <a:gd name="connsiteY38" fmla="*/ 1282474 h 5552421"/>
              <a:gd name="connsiteX39" fmla="*/ 3675051 w 6364927"/>
              <a:gd name="connsiteY39" fmla="*/ 1307003 h 5552421"/>
              <a:gd name="connsiteX40" fmla="*/ 3740667 w 6364927"/>
              <a:gd name="connsiteY40" fmla="*/ 1269055 h 5552421"/>
              <a:gd name="connsiteX41" fmla="*/ 3665336 w 6364927"/>
              <a:gd name="connsiteY41" fmla="*/ 1344214 h 5552421"/>
              <a:gd name="connsiteX42" fmla="*/ 3620350 w 6364927"/>
              <a:gd name="connsiteY42" fmla="*/ 1385517 h 5552421"/>
              <a:gd name="connsiteX43" fmla="*/ 3642434 w 6364927"/>
              <a:gd name="connsiteY43" fmla="*/ 1423702 h 5552421"/>
              <a:gd name="connsiteX44" fmla="*/ 3770892 w 6364927"/>
              <a:gd name="connsiteY44" fmla="*/ 1472724 h 5552421"/>
              <a:gd name="connsiteX45" fmla="*/ 3684074 w 6364927"/>
              <a:gd name="connsiteY45" fmla="*/ 1517837 h 5552421"/>
              <a:gd name="connsiteX46" fmla="*/ 3736569 w 6364927"/>
              <a:gd name="connsiteY46" fmla="*/ 1543530 h 5552421"/>
              <a:gd name="connsiteX47" fmla="*/ 3651203 w 6364927"/>
              <a:gd name="connsiteY47" fmla="*/ 1623473 h 5552421"/>
              <a:gd name="connsiteX48" fmla="*/ 3629816 w 6364927"/>
              <a:gd name="connsiteY48" fmla="*/ 1651128 h 5552421"/>
              <a:gd name="connsiteX49" fmla="*/ 3661868 w 6364927"/>
              <a:gd name="connsiteY49" fmla="*/ 1663165 h 5552421"/>
              <a:gd name="connsiteX50" fmla="*/ 3751776 w 6364927"/>
              <a:gd name="connsiteY50" fmla="*/ 1667219 h 5552421"/>
              <a:gd name="connsiteX51" fmla="*/ 3687612 w 6364927"/>
              <a:gd name="connsiteY51" fmla="*/ 1739996 h 5552421"/>
              <a:gd name="connsiteX52" fmla="*/ 3762629 w 6364927"/>
              <a:gd name="connsiteY52" fmla="*/ 1696612 h 5552421"/>
              <a:gd name="connsiteX53" fmla="*/ 3840927 w 6364927"/>
              <a:gd name="connsiteY53" fmla="*/ 1702285 h 5552421"/>
              <a:gd name="connsiteX54" fmla="*/ 3842380 w 6364927"/>
              <a:gd name="connsiteY54" fmla="*/ 1737114 h 5552421"/>
              <a:gd name="connsiteX55" fmla="*/ 3909639 w 6364927"/>
              <a:gd name="connsiteY55" fmla="*/ 1831721 h 5552421"/>
              <a:gd name="connsiteX56" fmla="*/ 3790897 w 6364927"/>
              <a:gd name="connsiteY56" fmla="*/ 1951348 h 5552421"/>
              <a:gd name="connsiteX57" fmla="*/ 3906107 w 6364927"/>
              <a:gd name="connsiteY57" fmla="*/ 1879624 h 5552421"/>
              <a:gd name="connsiteX58" fmla="*/ 4018349 w 6364927"/>
              <a:gd name="connsiteY58" fmla="*/ 1824902 h 5552421"/>
              <a:gd name="connsiteX59" fmla="*/ 4064218 w 6364927"/>
              <a:gd name="connsiteY59" fmla="*/ 1839139 h 5552421"/>
              <a:gd name="connsiteX60" fmla="*/ 4033239 w 6364927"/>
              <a:gd name="connsiteY60" fmla="*/ 1872342 h 5552421"/>
              <a:gd name="connsiteX61" fmla="*/ 3911028 w 6364927"/>
              <a:gd name="connsiteY61" fmla="*/ 1953211 h 5552421"/>
              <a:gd name="connsiteX62" fmla="*/ 4052546 w 6364927"/>
              <a:gd name="connsiteY62" fmla="*/ 1927419 h 5552421"/>
              <a:gd name="connsiteX63" fmla="*/ 4093811 w 6364927"/>
              <a:gd name="connsiteY63" fmla="*/ 1944319 h 5552421"/>
              <a:gd name="connsiteX64" fmla="*/ 4069456 w 6364927"/>
              <a:gd name="connsiteY64" fmla="*/ 1988976 h 5552421"/>
              <a:gd name="connsiteX65" fmla="*/ 4032420 w 6364927"/>
              <a:gd name="connsiteY65" fmla="*/ 1990014 h 5552421"/>
              <a:gd name="connsiteX66" fmla="*/ 4004597 w 6364927"/>
              <a:gd name="connsiteY66" fmla="*/ 1995914 h 5552421"/>
              <a:gd name="connsiteX67" fmla="*/ 3875381 w 6364927"/>
              <a:gd name="connsiteY67" fmla="*/ 2075738 h 5552421"/>
              <a:gd name="connsiteX68" fmla="*/ 3879798 w 6364927"/>
              <a:gd name="connsiteY68" fmla="*/ 2083375 h 5552421"/>
              <a:gd name="connsiteX69" fmla="*/ 3904845 w 6364927"/>
              <a:gd name="connsiteY69" fmla="*/ 2094368 h 5552421"/>
              <a:gd name="connsiteX70" fmla="*/ 4068638 w 6364927"/>
              <a:gd name="connsiteY70" fmla="*/ 2106649 h 5552421"/>
              <a:gd name="connsiteX71" fmla="*/ 4112675 w 6364927"/>
              <a:gd name="connsiteY71" fmla="*/ 2096467 h 5552421"/>
              <a:gd name="connsiteX72" fmla="*/ 4070278 w 6364927"/>
              <a:gd name="connsiteY72" fmla="*/ 2131178 h 5552421"/>
              <a:gd name="connsiteX73" fmla="*/ 4041887 w 6364927"/>
              <a:gd name="connsiteY73" fmla="*/ 2157789 h 5552421"/>
              <a:gd name="connsiteX74" fmla="*/ 4079365 w 6364927"/>
              <a:gd name="connsiteY74" fmla="*/ 2157515 h 5552421"/>
              <a:gd name="connsiteX75" fmla="*/ 4186622 w 6364927"/>
              <a:gd name="connsiteY75" fmla="*/ 2115868 h 5552421"/>
              <a:gd name="connsiteX76" fmla="*/ 4265300 w 6364927"/>
              <a:gd name="connsiteY76" fmla="*/ 2111130 h 5552421"/>
              <a:gd name="connsiteX77" fmla="*/ 4224164 w 6364927"/>
              <a:gd name="connsiteY77" fmla="*/ 2180781 h 5552421"/>
              <a:gd name="connsiteX78" fmla="*/ 4219367 w 6364927"/>
              <a:gd name="connsiteY78" fmla="*/ 2183555 h 5552421"/>
              <a:gd name="connsiteX79" fmla="*/ 4269654 w 6364927"/>
              <a:gd name="connsiteY79" fmla="*/ 2205428 h 5552421"/>
              <a:gd name="connsiteX80" fmla="*/ 4323981 w 6364927"/>
              <a:gd name="connsiteY80" fmla="*/ 2255539 h 5552421"/>
              <a:gd name="connsiteX81" fmla="*/ 4348837 w 6364927"/>
              <a:gd name="connsiteY81" fmla="*/ 2266642 h 5552421"/>
              <a:gd name="connsiteX82" fmla="*/ 4322466 w 6364927"/>
              <a:gd name="connsiteY82" fmla="*/ 2307371 h 5552421"/>
              <a:gd name="connsiteX83" fmla="*/ 4198046 w 6364927"/>
              <a:gd name="connsiteY83" fmla="*/ 2384422 h 5552421"/>
              <a:gd name="connsiteX84" fmla="*/ 4296787 w 6364927"/>
              <a:gd name="connsiteY84" fmla="*/ 2403751 h 5552421"/>
              <a:gd name="connsiteX85" fmla="*/ 4348397 w 6364927"/>
              <a:gd name="connsiteY85" fmla="*/ 2373903 h 5552421"/>
              <a:gd name="connsiteX86" fmla="*/ 4335276 w 6364927"/>
              <a:gd name="connsiteY86" fmla="*/ 2437543 h 5552421"/>
              <a:gd name="connsiteX87" fmla="*/ 4338365 w 6364927"/>
              <a:gd name="connsiteY87" fmla="*/ 2486712 h 5552421"/>
              <a:gd name="connsiteX88" fmla="*/ 4316285 w 6364927"/>
              <a:gd name="connsiteY88" fmla="*/ 2556552 h 5552421"/>
              <a:gd name="connsiteX89" fmla="*/ 4240888 w 6364927"/>
              <a:gd name="connsiteY89" fmla="*/ 2610348 h 5552421"/>
              <a:gd name="connsiteX90" fmla="*/ 4427203 w 6364927"/>
              <a:gd name="connsiteY90" fmla="*/ 2553552 h 5552421"/>
              <a:gd name="connsiteX91" fmla="*/ 4235652 w 6364927"/>
              <a:gd name="connsiteY91" fmla="*/ 2720383 h 5552421"/>
              <a:gd name="connsiteX92" fmla="*/ 4279690 w 6364927"/>
              <a:gd name="connsiteY92" fmla="*/ 2710202 h 5552421"/>
              <a:gd name="connsiteX93" fmla="*/ 4367076 w 6364927"/>
              <a:gd name="connsiteY93" fmla="*/ 2644377 h 5552421"/>
              <a:gd name="connsiteX94" fmla="*/ 4442978 w 6364927"/>
              <a:gd name="connsiteY94" fmla="*/ 2656531 h 5552421"/>
              <a:gd name="connsiteX95" fmla="*/ 4486072 w 6364927"/>
              <a:gd name="connsiteY95" fmla="*/ 2687661 h 5552421"/>
              <a:gd name="connsiteX96" fmla="*/ 4601407 w 6364927"/>
              <a:gd name="connsiteY96" fmla="*/ 2692297 h 5552421"/>
              <a:gd name="connsiteX97" fmla="*/ 4593078 w 6364927"/>
              <a:gd name="connsiteY97" fmla="*/ 2742974 h 5552421"/>
              <a:gd name="connsiteX98" fmla="*/ 4656110 w 6364927"/>
              <a:gd name="connsiteY98" fmla="*/ 2721807 h 5552421"/>
              <a:gd name="connsiteX99" fmla="*/ 4765007 w 6364927"/>
              <a:gd name="connsiteY99" fmla="*/ 2704689 h 5552421"/>
              <a:gd name="connsiteX100" fmla="*/ 4722358 w 6364927"/>
              <a:gd name="connsiteY100" fmla="*/ 2782348 h 5552421"/>
              <a:gd name="connsiteX101" fmla="*/ 4734472 w 6364927"/>
              <a:gd name="connsiteY101" fmla="*/ 2846680 h 5552421"/>
              <a:gd name="connsiteX102" fmla="*/ 4642861 w 6364927"/>
              <a:gd name="connsiteY102" fmla="*/ 2904758 h 5552421"/>
              <a:gd name="connsiteX103" fmla="*/ 4895489 w 6364927"/>
              <a:gd name="connsiteY103" fmla="*/ 2875854 h 5552421"/>
              <a:gd name="connsiteX104" fmla="*/ 4870946 w 6364927"/>
              <a:gd name="connsiteY104" fmla="*/ 2930812 h 5552421"/>
              <a:gd name="connsiteX105" fmla="*/ 4945776 w 6364927"/>
              <a:gd name="connsiteY105" fmla="*/ 2889685 h 5552421"/>
              <a:gd name="connsiteX106" fmla="*/ 4957035 w 6364927"/>
              <a:gd name="connsiteY106" fmla="*/ 2885934 h 5552421"/>
              <a:gd name="connsiteX107" fmla="*/ 4964182 w 6364927"/>
              <a:gd name="connsiteY107" fmla="*/ 2898270 h 5552421"/>
              <a:gd name="connsiteX108" fmla="*/ 4907974 w 6364927"/>
              <a:gd name="connsiteY108" fmla="*/ 2974446 h 5552421"/>
              <a:gd name="connsiteX109" fmla="*/ 4668984 w 6364927"/>
              <a:gd name="connsiteY109" fmla="*/ 3220863 h 5552421"/>
              <a:gd name="connsiteX110" fmla="*/ 4879147 w 6364927"/>
              <a:gd name="connsiteY110" fmla="*/ 3151294 h 5552421"/>
              <a:gd name="connsiteX111" fmla="*/ 4780915 w 6364927"/>
              <a:gd name="connsiteY111" fmla="*/ 3208104 h 5552421"/>
              <a:gd name="connsiteX112" fmla="*/ 4702550 w 6364927"/>
              <a:gd name="connsiteY112" fmla="*/ 3278903 h 5552421"/>
              <a:gd name="connsiteX113" fmla="*/ 4794858 w 6364927"/>
              <a:gd name="connsiteY113" fmla="*/ 3286666 h 5552421"/>
              <a:gd name="connsiteX114" fmla="*/ 4897827 w 6364927"/>
              <a:gd name="connsiteY114" fmla="*/ 3323931 h 5552421"/>
              <a:gd name="connsiteX115" fmla="*/ 4935244 w 6364927"/>
              <a:gd name="connsiteY115" fmla="*/ 3312484 h 5552421"/>
              <a:gd name="connsiteX116" fmla="*/ 5037705 w 6364927"/>
              <a:gd name="connsiteY116" fmla="*/ 3273610 h 5552421"/>
              <a:gd name="connsiteX117" fmla="*/ 4984959 w 6364927"/>
              <a:gd name="connsiteY117" fmla="*/ 3344879 h 5552421"/>
              <a:gd name="connsiteX118" fmla="*/ 5010891 w 6364927"/>
              <a:gd name="connsiteY118" fmla="*/ 3411411 h 5552421"/>
              <a:gd name="connsiteX119" fmla="*/ 5110896 w 6364927"/>
              <a:gd name="connsiteY119" fmla="*/ 3475869 h 5552421"/>
              <a:gd name="connsiteX120" fmla="*/ 5224781 w 6364927"/>
              <a:gd name="connsiteY120" fmla="*/ 3553701 h 5552421"/>
              <a:gd name="connsiteX121" fmla="*/ 5245412 w 6364927"/>
              <a:gd name="connsiteY121" fmla="*/ 3557057 h 5552421"/>
              <a:gd name="connsiteX122" fmla="*/ 5240051 w 6364927"/>
              <a:gd name="connsiteY122" fmla="*/ 3590730 h 5552421"/>
              <a:gd name="connsiteX123" fmla="*/ 5244468 w 6364927"/>
              <a:gd name="connsiteY123" fmla="*/ 3598367 h 5552421"/>
              <a:gd name="connsiteX124" fmla="*/ 5258285 w 6364927"/>
              <a:gd name="connsiteY124" fmla="*/ 3600567 h 5552421"/>
              <a:gd name="connsiteX125" fmla="*/ 5260494 w 6364927"/>
              <a:gd name="connsiteY125" fmla="*/ 3604385 h 5552421"/>
              <a:gd name="connsiteX126" fmla="*/ 5130898 w 6364927"/>
              <a:gd name="connsiteY126" fmla="*/ 3694621 h 5552421"/>
              <a:gd name="connsiteX127" fmla="*/ 5164591 w 6364927"/>
              <a:gd name="connsiteY127" fmla="*/ 3731187 h 5552421"/>
              <a:gd name="connsiteX128" fmla="*/ 5202892 w 6364927"/>
              <a:gd name="connsiteY128" fmla="*/ 3775279 h 5552421"/>
              <a:gd name="connsiteX129" fmla="*/ 5301253 w 6364927"/>
              <a:gd name="connsiteY129" fmla="*/ 3805019 h 5552421"/>
              <a:gd name="connsiteX130" fmla="*/ 5305670 w 6364927"/>
              <a:gd name="connsiteY130" fmla="*/ 3812656 h 5552421"/>
              <a:gd name="connsiteX131" fmla="*/ 5311159 w 6364927"/>
              <a:gd name="connsiteY131" fmla="*/ 3865533 h 5552421"/>
              <a:gd name="connsiteX132" fmla="*/ 5308444 w 6364927"/>
              <a:gd name="connsiteY132" fmla="*/ 3893599 h 5552421"/>
              <a:gd name="connsiteX133" fmla="*/ 5303589 w 6364927"/>
              <a:gd name="connsiteY133" fmla="*/ 3993223 h 5552421"/>
              <a:gd name="connsiteX134" fmla="*/ 5422835 w 6364927"/>
              <a:gd name="connsiteY134" fmla="*/ 3939547 h 5552421"/>
              <a:gd name="connsiteX135" fmla="*/ 5391605 w 6364927"/>
              <a:gd name="connsiteY135" fmla="*/ 4069711 h 5552421"/>
              <a:gd name="connsiteX136" fmla="*/ 5354509 w 6364927"/>
              <a:gd name="connsiteY136" fmla="*/ 4167598 h 5552421"/>
              <a:gd name="connsiteX137" fmla="*/ 5333118 w 6364927"/>
              <a:gd name="connsiteY137" fmla="*/ 4185064 h 5552421"/>
              <a:gd name="connsiteX138" fmla="*/ 5259930 w 6364927"/>
              <a:gd name="connsiteY138" fmla="*/ 4242678 h 5552421"/>
              <a:gd name="connsiteX139" fmla="*/ 5217533 w 6364927"/>
              <a:gd name="connsiteY139" fmla="*/ 4277389 h 5552421"/>
              <a:gd name="connsiteX140" fmla="*/ 5224850 w 6364927"/>
              <a:gd name="connsiteY140" fmla="*/ 4344495 h 5552421"/>
              <a:gd name="connsiteX141" fmla="*/ 5422967 w 6364927"/>
              <a:gd name="connsiteY141" fmla="*/ 4285970 h 5552421"/>
              <a:gd name="connsiteX142" fmla="*/ 5472621 w 6364927"/>
              <a:gd name="connsiteY142" fmla="*/ 4361203 h 5552421"/>
              <a:gd name="connsiteX143" fmla="*/ 5544486 w 6364927"/>
              <a:gd name="connsiteY143" fmla="*/ 4355310 h 5552421"/>
              <a:gd name="connsiteX144" fmla="*/ 5585939 w 6364927"/>
              <a:gd name="connsiteY144" fmla="*/ 4361910 h 5552421"/>
              <a:gd name="connsiteX145" fmla="*/ 5568778 w 6364927"/>
              <a:gd name="connsiteY145" fmla="*/ 4397313 h 5552421"/>
              <a:gd name="connsiteX146" fmla="*/ 5456849 w 6364927"/>
              <a:gd name="connsiteY146" fmla="*/ 4518096 h 5552421"/>
              <a:gd name="connsiteX147" fmla="*/ 5750484 w 6364927"/>
              <a:gd name="connsiteY147" fmla="*/ 4332992 h 5552421"/>
              <a:gd name="connsiteX148" fmla="*/ 5751181 w 6364927"/>
              <a:gd name="connsiteY148" fmla="*/ 4398831 h 5552421"/>
              <a:gd name="connsiteX149" fmla="*/ 5669284 w 6364927"/>
              <a:gd name="connsiteY149" fmla="*/ 4517533 h 5552421"/>
              <a:gd name="connsiteX150" fmla="*/ 5742221 w 6364927"/>
              <a:gd name="connsiteY150" fmla="*/ 4556880 h 5552421"/>
              <a:gd name="connsiteX151" fmla="*/ 5790744 w 6364927"/>
              <a:gd name="connsiteY151" fmla="*/ 4835572 h 5552421"/>
              <a:gd name="connsiteX152" fmla="*/ 5850432 w 6364927"/>
              <a:gd name="connsiteY152" fmla="*/ 4852009 h 5552421"/>
              <a:gd name="connsiteX153" fmla="*/ 5949235 w 6364927"/>
              <a:gd name="connsiteY153" fmla="*/ 4784676 h 5552421"/>
              <a:gd name="connsiteX154" fmla="*/ 5856113 w 6364927"/>
              <a:gd name="connsiteY154" fmla="*/ 4904775 h 5552421"/>
              <a:gd name="connsiteX155" fmla="*/ 5979396 w 6364927"/>
              <a:gd name="connsiteY155" fmla="*/ 4869145 h 5552421"/>
              <a:gd name="connsiteX156" fmla="*/ 5894030 w 6364927"/>
              <a:gd name="connsiteY156" fmla="*/ 4949088 h 5552421"/>
              <a:gd name="connsiteX157" fmla="*/ 5989176 w 6364927"/>
              <a:gd name="connsiteY157" fmla="*/ 4951133 h 5552421"/>
              <a:gd name="connsiteX158" fmla="*/ 5953404 w 6364927"/>
              <a:gd name="connsiteY158" fmla="*/ 4997299 h 5552421"/>
              <a:gd name="connsiteX159" fmla="*/ 5924949 w 6364927"/>
              <a:gd name="connsiteY159" fmla="*/ 5110571 h 5552421"/>
              <a:gd name="connsiteX160" fmla="*/ 6012332 w 6364927"/>
              <a:gd name="connsiteY160" fmla="*/ 5034558 h 5552421"/>
              <a:gd name="connsiteX161" fmla="*/ 6102619 w 6364927"/>
              <a:gd name="connsiteY161" fmla="*/ 5028202 h 5552421"/>
              <a:gd name="connsiteX162" fmla="*/ 6113661 w 6364927"/>
              <a:gd name="connsiteY162" fmla="*/ 5047294 h 5552421"/>
              <a:gd name="connsiteX163" fmla="*/ 6113030 w 6364927"/>
              <a:gd name="connsiteY163" fmla="*/ 5154666 h 5552421"/>
              <a:gd name="connsiteX164" fmla="*/ 6163821 w 6364927"/>
              <a:gd name="connsiteY164" fmla="*/ 5242490 h 5552421"/>
              <a:gd name="connsiteX165" fmla="*/ 6171695 w 6364927"/>
              <a:gd name="connsiteY165" fmla="*/ 5272825 h 5552421"/>
              <a:gd name="connsiteX166" fmla="*/ 6171960 w 6364927"/>
              <a:gd name="connsiteY166" fmla="*/ 5272847 h 5552421"/>
              <a:gd name="connsiteX167" fmla="*/ 6160393 w 6364927"/>
              <a:gd name="connsiteY167" fmla="*/ 5281399 h 5552421"/>
              <a:gd name="connsiteX168" fmla="*/ 6144817 w 6364927"/>
              <a:gd name="connsiteY168" fmla="*/ 5319261 h 5552421"/>
              <a:gd name="connsiteX169" fmla="*/ 6077770 w 6364927"/>
              <a:gd name="connsiteY169" fmla="*/ 5167441 h 5552421"/>
              <a:gd name="connsiteX170" fmla="*/ 6055714 w 6364927"/>
              <a:gd name="connsiteY170" fmla="*/ 5308401 h 5552421"/>
              <a:gd name="connsiteX171" fmla="*/ 6011604 w 6364927"/>
              <a:gd name="connsiteY171" fmla="*/ 5405920 h 5552421"/>
              <a:gd name="connsiteX172" fmla="*/ 6007193 w 6364927"/>
              <a:gd name="connsiteY172" fmla="*/ 5411239 h 5552421"/>
              <a:gd name="connsiteX173" fmla="*/ 6007193 w 6364927"/>
              <a:gd name="connsiteY173" fmla="*/ 5400601 h 5552421"/>
              <a:gd name="connsiteX174" fmla="*/ 5923384 w 6364927"/>
              <a:gd name="connsiteY174" fmla="*/ 5340981 h 5552421"/>
              <a:gd name="connsiteX175" fmla="*/ 5918972 w 6364927"/>
              <a:gd name="connsiteY175" fmla="*/ 5232602 h 5552421"/>
              <a:gd name="connsiteX176" fmla="*/ 5905740 w 6364927"/>
              <a:gd name="connsiteY176" fmla="*/ 5205341 h 5552421"/>
              <a:gd name="connsiteX177" fmla="*/ 5879273 w 6364927"/>
              <a:gd name="connsiteY177" fmla="*/ 5183842 h 5552421"/>
              <a:gd name="connsiteX178" fmla="*/ 5782230 w 6364927"/>
              <a:gd name="connsiteY178" fmla="*/ 5183842 h 5552421"/>
              <a:gd name="connsiteX179" fmla="*/ 5694010 w 6364927"/>
              <a:gd name="connsiteY179" fmla="*/ 5237921 h 5552421"/>
              <a:gd name="connsiteX180" fmla="*/ 5591674 w 6364927"/>
              <a:gd name="connsiteY180" fmla="*/ 5281361 h 5552421"/>
              <a:gd name="connsiteX181" fmla="*/ 5547564 w 6364927"/>
              <a:gd name="connsiteY181" fmla="*/ 5221742 h 5552421"/>
              <a:gd name="connsiteX182" fmla="*/ 5560797 w 6364927"/>
              <a:gd name="connsiteY182" fmla="*/ 5248781 h 5552421"/>
              <a:gd name="connsiteX183" fmla="*/ 5556386 w 6364927"/>
              <a:gd name="connsiteY183" fmla="*/ 5303082 h 5552421"/>
              <a:gd name="connsiteX184" fmla="*/ 5521098 w 6364927"/>
              <a:gd name="connsiteY184" fmla="*/ 5275821 h 5552421"/>
              <a:gd name="connsiteX185" fmla="*/ 5494632 w 6364927"/>
              <a:gd name="connsiteY185" fmla="*/ 5216422 h 5552421"/>
              <a:gd name="connsiteX186" fmla="*/ 5450521 w 6364927"/>
              <a:gd name="connsiteY186" fmla="*/ 5243240 h 5552421"/>
              <a:gd name="connsiteX187" fmla="*/ 5349068 w 6364927"/>
              <a:gd name="connsiteY187" fmla="*/ 5118682 h 5552421"/>
              <a:gd name="connsiteX188" fmla="*/ 5322601 w 6364927"/>
              <a:gd name="connsiteY188" fmla="*/ 5113141 h 5552421"/>
              <a:gd name="connsiteX189" fmla="*/ 5296135 w 6364927"/>
              <a:gd name="connsiteY189" fmla="*/ 5096961 h 5552421"/>
              <a:gd name="connsiteX190" fmla="*/ 5184977 w 6364927"/>
              <a:gd name="connsiteY190" fmla="*/ 5026482 h 5552421"/>
              <a:gd name="connsiteX191" fmla="*/ 5154100 w 6364927"/>
              <a:gd name="connsiteY191" fmla="*/ 5037342 h 5552421"/>
              <a:gd name="connsiteX192" fmla="*/ 5109990 w 6364927"/>
              <a:gd name="connsiteY192" fmla="*/ 5107822 h 5552421"/>
              <a:gd name="connsiteX193" fmla="*/ 5070290 w 6364927"/>
              <a:gd name="connsiteY193" fmla="*/ 5178301 h 5552421"/>
              <a:gd name="connsiteX194" fmla="*/ 5017358 w 6364927"/>
              <a:gd name="connsiteY194" fmla="*/ 5194481 h 5552421"/>
              <a:gd name="connsiteX195" fmla="*/ 4937960 w 6364927"/>
              <a:gd name="connsiteY195" fmla="*/ 5205341 h 5552421"/>
              <a:gd name="connsiteX196" fmla="*/ 4933548 w 6364927"/>
              <a:gd name="connsiteY196" fmla="*/ 5346522 h 5552421"/>
              <a:gd name="connsiteX197" fmla="*/ 4866501 w 6364927"/>
              <a:gd name="connsiteY197" fmla="*/ 5243240 h 5552421"/>
              <a:gd name="connsiteX198" fmla="*/ 4901789 w 6364927"/>
              <a:gd name="connsiteY198" fmla="*/ 5232602 h 5552421"/>
              <a:gd name="connsiteX199" fmla="*/ 4901789 w 6364927"/>
              <a:gd name="connsiteY199" fmla="*/ 5129542 h 5552421"/>
              <a:gd name="connsiteX200" fmla="*/ 4875323 w 6364927"/>
              <a:gd name="connsiteY200" fmla="*/ 5113141 h 5552421"/>
              <a:gd name="connsiteX201" fmla="*/ 4844446 w 6364927"/>
              <a:gd name="connsiteY201" fmla="*/ 5156581 h 5552421"/>
              <a:gd name="connsiteX202" fmla="*/ 4830330 w 6364927"/>
              <a:gd name="connsiteY202" fmla="*/ 5194481 h 5552421"/>
              <a:gd name="connsiteX203" fmla="*/ 4737698 w 6364927"/>
              <a:gd name="connsiteY203" fmla="*/ 5275821 h 5552421"/>
              <a:gd name="connsiteX204" fmla="*/ 4750932 w 6364927"/>
              <a:gd name="connsiteY204" fmla="*/ 5086101 h 5552421"/>
              <a:gd name="connsiteX205" fmla="*/ 4702410 w 6364927"/>
              <a:gd name="connsiteY205" fmla="*/ 5140402 h 5552421"/>
              <a:gd name="connsiteX206" fmla="*/ 4675944 w 6364927"/>
              <a:gd name="connsiteY206" fmla="*/ 5026482 h 5552421"/>
              <a:gd name="connsiteX207" fmla="*/ 4636245 w 6364927"/>
              <a:gd name="connsiteY207" fmla="*/ 5010302 h 5552421"/>
              <a:gd name="connsiteX208" fmla="*/ 4614190 w 6364927"/>
              <a:gd name="connsiteY208" fmla="*/ 5048202 h 5552421"/>
              <a:gd name="connsiteX209" fmla="*/ 4548024 w 6364927"/>
              <a:gd name="connsiteY209" fmla="*/ 5048202 h 5552421"/>
              <a:gd name="connsiteX210" fmla="*/ 4512736 w 6364927"/>
              <a:gd name="connsiteY210" fmla="*/ 5151262 h 5552421"/>
              <a:gd name="connsiteX211" fmla="*/ 4450982 w 6364927"/>
              <a:gd name="connsiteY211" fmla="*/ 5107822 h 5552421"/>
              <a:gd name="connsiteX212" fmla="*/ 4388345 w 6364927"/>
              <a:gd name="connsiteY212" fmla="*/ 5113141 h 5552421"/>
              <a:gd name="connsiteX213" fmla="*/ 4361879 w 6364927"/>
              <a:gd name="connsiteY213" fmla="*/ 5151262 h 5552421"/>
              <a:gd name="connsiteX214" fmla="*/ 4322180 w 6364927"/>
              <a:gd name="connsiteY214" fmla="*/ 4983041 h 5552421"/>
              <a:gd name="connsiteX215" fmla="*/ 4282480 w 6364927"/>
              <a:gd name="connsiteY215" fmla="*/ 5281361 h 5552421"/>
              <a:gd name="connsiteX216" fmla="*/ 4269248 w 6364927"/>
              <a:gd name="connsiteY216" fmla="*/ 5183842 h 5552421"/>
              <a:gd name="connsiteX217" fmla="*/ 4269248 w 6364927"/>
              <a:gd name="connsiteY217" fmla="*/ 5086101 h 5552421"/>
              <a:gd name="connsiteX218" fmla="*/ 4203082 w 6364927"/>
              <a:gd name="connsiteY218" fmla="*/ 5221742 h 5552421"/>
              <a:gd name="connsiteX219" fmla="*/ 4172204 w 6364927"/>
              <a:gd name="connsiteY219" fmla="*/ 5237921 h 5552421"/>
              <a:gd name="connsiteX220" fmla="*/ 4145738 w 6364927"/>
              <a:gd name="connsiteY220" fmla="*/ 5205341 h 5552421"/>
              <a:gd name="connsiteX221" fmla="*/ 4163382 w 6364927"/>
              <a:gd name="connsiteY221" fmla="*/ 5178301 h 5552421"/>
              <a:gd name="connsiteX222" fmla="*/ 4172204 w 6364927"/>
              <a:gd name="connsiteY222" fmla="*/ 5145721 h 5552421"/>
              <a:gd name="connsiteX223" fmla="*/ 4172204 w 6364927"/>
              <a:gd name="connsiteY223" fmla="*/ 4999221 h 5552421"/>
              <a:gd name="connsiteX224" fmla="*/ 4167794 w 6364927"/>
              <a:gd name="connsiteY224" fmla="*/ 4993901 h 5552421"/>
              <a:gd name="connsiteX225" fmla="*/ 4141328 w 6364927"/>
              <a:gd name="connsiteY225" fmla="*/ 5010302 h 5552421"/>
              <a:gd name="connsiteX226" fmla="*/ 4044285 w 6364927"/>
              <a:gd name="connsiteY226" fmla="*/ 5161900 h 5552421"/>
              <a:gd name="connsiteX227" fmla="*/ 4035463 w 6364927"/>
              <a:gd name="connsiteY227" fmla="*/ 5178301 h 5552421"/>
              <a:gd name="connsiteX228" fmla="*/ 4008997 w 6364927"/>
              <a:gd name="connsiteY228" fmla="*/ 5080560 h 5552421"/>
              <a:gd name="connsiteX229" fmla="*/ 3977237 w 6364927"/>
              <a:gd name="connsiteY229" fmla="*/ 5232602 h 5552421"/>
              <a:gd name="connsiteX230" fmla="*/ 3941949 w 6364927"/>
              <a:gd name="connsiteY230" fmla="*/ 5319261 h 5552421"/>
              <a:gd name="connsiteX231" fmla="*/ 3906661 w 6364927"/>
              <a:gd name="connsiteY231" fmla="*/ 5232602 h 5552421"/>
              <a:gd name="connsiteX232" fmla="*/ 3897839 w 6364927"/>
              <a:gd name="connsiteY232" fmla="*/ 5227061 h 5552421"/>
              <a:gd name="connsiteX233" fmla="*/ 3866962 w 6364927"/>
              <a:gd name="connsiteY233" fmla="*/ 5286681 h 5552421"/>
              <a:gd name="connsiteX234" fmla="*/ 3853729 w 6364927"/>
              <a:gd name="connsiteY234" fmla="*/ 5237921 h 5552421"/>
              <a:gd name="connsiteX235" fmla="*/ 3787563 w 6364927"/>
              <a:gd name="connsiteY235" fmla="*/ 5303082 h 5552421"/>
              <a:gd name="connsiteX236" fmla="*/ 3739042 w 6364927"/>
              <a:gd name="connsiteY236" fmla="*/ 5319261 h 5552421"/>
              <a:gd name="connsiteX237" fmla="*/ 3730220 w 6364927"/>
              <a:gd name="connsiteY237" fmla="*/ 5389741 h 5552421"/>
              <a:gd name="connsiteX238" fmla="*/ 3734631 w 6364927"/>
              <a:gd name="connsiteY238" fmla="*/ 5286681 h 5552421"/>
              <a:gd name="connsiteX239" fmla="*/ 3739042 w 6364927"/>
              <a:gd name="connsiteY239" fmla="*/ 5129542 h 5552421"/>
              <a:gd name="connsiteX240" fmla="*/ 3593478 w 6364927"/>
              <a:gd name="connsiteY240" fmla="*/ 5216422 h 5552421"/>
              <a:gd name="connsiteX241" fmla="*/ 3535252 w 6364927"/>
              <a:gd name="connsiteY241" fmla="*/ 5161900 h 5552421"/>
              <a:gd name="connsiteX242" fmla="*/ 3526430 w 6364927"/>
              <a:gd name="connsiteY242" fmla="*/ 5053743 h 5552421"/>
              <a:gd name="connsiteX243" fmla="*/ 3477909 w 6364927"/>
              <a:gd name="connsiteY243" fmla="*/ 5232602 h 5552421"/>
              <a:gd name="connsiteX244" fmla="*/ 3442621 w 6364927"/>
              <a:gd name="connsiteY244" fmla="*/ 5113141 h 5552421"/>
              <a:gd name="connsiteX245" fmla="*/ 3429388 w 6364927"/>
              <a:gd name="connsiteY245" fmla="*/ 4993901 h 5552421"/>
              <a:gd name="connsiteX246" fmla="*/ 3416155 w 6364927"/>
              <a:gd name="connsiteY246" fmla="*/ 5042661 h 5552421"/>
              <a:gd name="connsiteX247" fmla="*/ 3429388 w 6364927"/>
              <a:gd name="connsiteY247" fmla="*/ 5140402 h 5552421"/>
              <a:gd name="connsiteX248" fmla="*/ 3376455 w 6364927"/>
              <a:gd name="connsiteY248" fmla="*/ 5200022 h 5552421"/>
              <a:gd name="connsiteX249" fmla="*/ 3341167 w 6364927"/>
              <a:gd name="connsiteY249" fmla="*/ 5216422 h 5552421"/>
              <a:gd name="connsiteX250" fmla="*/ 3301468 w 6364927"/>
              <a:gd name="connsiteY250" fmla="*/ 5275821 h 5552421"/>
              <a:gd name="connsiteX251" fmla="*/ 3257357 w 6364927"/>
              <a:gd name="connsiteY251" fmla="*/ 5297762 h 5552421"/>
              <a:gd name="connsiteX252" fmla="*/ 3222069 w 6364927"/>
              <a:gd name="connsiteY252" fmla="*/ 5324580 h 5552421"/>
              <a:gd name="connsiteX253" fmla="*/ 3208836 w 6364927"/>
              <a:gd name="connsiteY253" fmla="*/ 5433181 h 5552421"/>
              <a:gd name="connsiteX254" fmla="*/ 3182370 w 6364927"/>
              <a:gd name="connsiteY254" fmla="*/ 5471081 h 5552421"/>
              <a:gd name="connsiteX255" fmla="*/ 3155904 w 6364927"/>
              <a:gd name="connsiteY255" fmla="*/ 5438500 h 5552421"/>
              <a:gd name="connsiteX256" fmla="*/ 3136495 w 6364927"/>
              <a:gd name="connsiteY256" fmla="*/ 5384421 h 5552421"/>
              <a:gd name="connsiteX257" fmla="*/ 3070330 w 6364927"/>
              <a:gd name="connsiteY257" fmla="*/ 5373340 h 5552421"/>
              <a:gd name="connsiteX258" fmla="*/ 3070330 w 6364927"/>
              <a:gd name="connsiteY258" fmla="*/ 5248781 h 5552421"/>
              <a:gd name="connsiteX259" fmla="*/ 2968876 w 6364927"/>
              <a:gd name="connsiteY259" fmla="*/ 5503439 h 5552421"/>
              <a:gd name="connsiteX260" fmla="*/ 2929177 w 6364927"/>
              <a:gd name="connsiteY260" fmla="*/ 5449360 h 5552421"/>
              <a:gd name="connsiteX261" fmla="*/ 2924766 w 6364927"/>
              <a:gd name="connsiteY261" fmla="*/ 5552421 h 5552421"/>
              <a:gd name="connsiteX262" fmla="*/ 2854189 w 6364927"/>
              <a:gd name="connsiteY262" fmla="*/ 5395060 h 5552421"/>
              <a:gd name="connsiteX263" fmla="*/ 2849778 w 6364927"/>
              <a:gd name="connsiteY263" fmla="*/ 5378659 h 5552421"/>
              <a:gd name="connsiteX264" fmla="*/ 2796846 w 6364927"/>
              <a:gd name="connsiteY264" fmla="*/ 5151262 h 5552421"/>
              <a:gd name="connsiteX265" fmla="*/ 2770380 w 6364927"/>
              <a:gd name="connsiteY265" fmla="*/ 5118682 h 5552421"/>
              <a:gd name="connsiteX266" fmla="*/ 2743913 w 6364927"/>
              <a:gd name="connsiteY266" fmla="*/ 5324580 h 5552421"/>
              <a:gd name="connsiteX267" fmla="*/ 2739502 w 6364927"/>
              <a:gd name="connsiteY267" fmla="*/ 5205341 h 5552421"/>
              <a:gd name="connsiteX268" fmla="*/ 2712154 w 6364927"/>
              <a:gd name="connsiteY268" fmla="*/ 5096961 h 5552421"/>
              <a:gd name="connsiteX269" fmla="*/ 2645989 w 6364927"/>
              <a:gd name="connsiteY269" fmla="*/ 5216422 h 5552421"/>
              <a:gd name="connsiteX270" fmla="*/ 2615111 w 6364927"/>
              <a:gd name="connsiteY270" fmla="*/ 5254100 h 5552421"/>
              <a:gd name="connsiteX271" fmla="*/ 2566590 w 6364927"/>
              <a:gd name="connsiteY271" fmla="*/ 5340981 h 5552421"/>
              <a:gd name="connsiteX272" fmla="*/ 2557768 w 6364927"/>
              <a:gd name="connsiteY272" fmla="*/ 5389741 h 5552421"/>
              <a:gd name="connsiteX273" fmla="*/ 2513658 w 6364927"/>
              <a:gd name="connsiteY273" fmla="*/ 5330121 h 5552421"/>
              <a:gd name="connsiteX274" fmla="*/ 2425437 w 6364927"/>
              <a:gd name="connsiteY274" fmla="*/ 5324580 h 5552421"/>
              <a:gd name="connsiteX275" fmla="*/ 2372505 w 6364927"/>
              <a:gd name="connsiteY275" fmla="*/ 5378659 h 5552421"/>
              <a:gd name="connsiteX276" fmla="*/ 2301046 w 6364927"/>
              <a:gd name="connsiteY276" fmla="*/ 5378659 h 5552421"/>
              <a:gd name="connsiteX277" fmla="*/ 2248114 w 6364927"/>
              <a:gd name="connsiteY277" fmla="*/ 5373340 h 5552421"/>
              <a:gd name="connsiteX278" fmla="*/ 2181948 w 6364927"/>
              <a:gd name="connsiteY278" fmla="*/ 5449360 h 5552421"/>
              <a:gd name="connsiteX279" fmla="*/ 2181948 w 6364927"/>
              <a:gd name="connsiteY279" fmla="*/ 5378659 h 5552421"/>
              <a:gd name="connsiteX280" fmla="*/ 2155482 w 6364927"/>
              <a:gd name="connsiteY280" fmla="*/ 5438500 h 5552421"/>
              <a:gd name="connsiteX281" fmla="*/ 2142249 w 6364927"/>
              <a:gd name="connsiteY281" fmla="*/ 5335440 h 5552421"/>
              <a:gd name="connsiteX282" fmla="*/ 2067262 w 6364927"/>
              <a:gd name="connsiteY282" fmla="*/ 5303082 h 5552421"/>
              <a:gd name="connsiteX283" fmla="*/ 1987863 w 6364927"/>
              <a:gd name="connsiteY283" fmla="*/ 5384421 h 5552421"/>
              <a:gd name="connsiteX284" fmla="*/ 1801718 w 6364927"/>
              <a:gd name="connsiteY284" fmla="*/ 5319261 h 5552421"/>
              <a:gd name="connsiteX285" fmla="*/ 1792896 w 6364927"/>
              <a:gd name="connsiteY285" fmla="*/ 5395060 h 5552421"/>
              <a:gd name="connsiteX286" fmla="*/ 1744374 w 6364927"/>
              <a:gd name="connsiteY286" fmla="*/ 5303082 h 5552421"/>
              <a:gd name="connsiteX287" fmla="*/ 1748785 w 6364927"/>
              <a:gd name="connsiteY287" fmla="*/ 5161900 h 5552421"/>
              <a:gd name="connsiteX288" fmla="*/ 1731141 w 6364927"/>
              <a:gd name="connsiteY288" fmla="*/ 5156581 h 5552421"/>
              <a:gd name="connsiteX289" fmla="*/ 1704675 w 6364927"/>
              <a:gd name="connsiteY289" fmla="*/ 5303082 h 5552421"/>
              <a:gd name="connsiteX290" fmla="*/ 1589988 w 6364927"/>
              <a:gd name="connsiteY290" fmla="*/ 5243240 h 5552421"/>
              <a:gd name="connsiteX291" fmla="*/ 1616454 w 6364927"/>
              <a:gd name="connsiteY291" fmla="*/ 5135083 h 5552421"/>
              <a:gd name="connsiteX292" fmla="*/ 1532645 w 6364927"/>
              <a:gd name="connsiteY292" fmla="*/ 5086101 h 5552421"/>
              <a:gd name="connsiteX293" fmla="*/ 1497357 w 6364927"/>
              <a:gd name="connsiteY293" fmla="*/ 5237921 h 5552421"/>
              <a:gd name="connsiteX294" fmla="*/ 1386199 w 6364927"/>
              <a:gd name="connsiteY294" fmla="*/ 5292000 h 5552421"/>
              <a:gd name="connsiteX295" fmla="*/ 1358850 w 6364927"/>
              <a:gd name="connsiteY295" fmla="*/ 5368021 h 5552421"/>
              <a:gd name="connsiteX296" fmla="*/ 1314740 w 6364927"/>
              <a:gd name="connsiteY296" fmla="*/ 5373340 h 5552421"/>
              <a:gd name="connsiteX297" fmla="*/ 1266219 w 6364927"/>
              <a:gd name="connsiteY297" fmla="*/ 5227061 h 5552421"/>
              <a:gd name="connsiteX298" fmla="*/ 1275041 w 6364927"/>
              <a:gd name="connsiteY298" fmla="*/ 5492579 h 5552421"/>
              <a:gd name="connsiteX299" fmla="*/ 1213286 w 6364927"/>
              <a:gd name="connsiteY299" fmla="*/ 5438500 h 5552421"/>
              <a:gd name="connsiteX300" fmla="*/ 1164765 w 6364927"/>
              <a:gd name="connsiteY300" fmla="*/ 5389741 h 5552421"/>
              <a:gd name="connsiteX301" fmla="*/ 1120655 w 6364927"/>
              <a:gd name="connsiteY301" fmla="*/ 5384421 h 5552421"/>
              <a:gd name="connsiteX302" fmla="*/ 841878 w 6364927"/>
              <a:gd name="connsiteY302" fmla="*/ 5292000 h 5552421"/>
              <a:gd name="connsiteX303" fmla="*/ 780123 w 6364927"/>
              <a:gd name="connsiteY303" fmla="*/ 5357160 h 5552421"/>
              <a:gd name="connsiteX304" fmla="*/ 784534 w 6364927"/>
              <a:gd name="connsiteY304" fmla="*/ 5416780 h 5552421"/>
              <a:gd name="connsiteX305" fmla="*/ 771301 w 6364927"/>
              <a:gd name="connsiteY305" fmla="*/ 5454680 h 5552421"/>
              <a:gd name="connsiteX306" fmla="*/ 736013 w 6364927"/>
              <a:gd name="connsiteY306" fmla="*/ 5422321 h 5552421"/>
              <a:gd name="connsiteX307" fmla="*/ 731602 w 6364927"/>
              <a:gd name="connsiteY307" fmla="*/ 5357160 h 5552421"/>
              <a:gd name="connsiteX308" fmla="*/ 713958 w 6364927"/>
              <a:gd name="connsiteY308" fmla="*/ 5357160 h 5552421"/>
              <a:gd name="connsiteX309" fmla="*/ 687492 w 6364927"/>
              <a:gd name="connsiteY309" fmla="*/ 5416780 h 5552421"/>
              <a:gd name="connsiteX310" fmla="*/ 674259 w 6364927"/>
              <a:gd name="connsiteY310" fmla="*/ 5330121 h 5552421"/>
              <a:gd name="connsiteX311" fmla="*/ 669847 w 6364927"/>
              <a:gd name="connsiteY311" fmla="*/ 5330121 h 5552421"/>
              <a:gd name="connsiteX312" fmla="*/ 665436 w 6364927"/>
              <a:gd name="connsiteY312" fmla="*/ 5330121 h 5552421"/>
              <a:gd name="connsiteX313" fmla="*/ 652203 w 6364927"/>
              <a:gd name="connsiteY313" fmla="*/ 5373340 h 5552421"/>
              <a:gd name="connsiteX314" fmla="*/ 624855 w 6364927"/>
              <a:gd name="connsiteY314" fmla="*/ 5395060 h 5552421"/>
              <a:gd name="connsiteX315" fmla="*/ 602800 w 6364927"/>
              <a:gd name="connsiteY315" fmla="*/ 5362480 h 5552421"/>
              <a:gd name="connsiteX316" fmla="*/ 514579 w 6364927"/>
              <a:gd name="connsiteY316" fmla="*/ 5259641 h 5552421"/>
              <a:gd name="connsiteX317" fmla="*/ 479291 w 6364927"/>
              <a:gd name="connsiteY317" fmla="*/ 5481941 h 5552421"/>
              <a:gd name="connsiteX318" fmla="*/ 267562 w 6364927"/>
              <a:gd name="connsiteY318" fmla="*/ 5411239 h 5552421"/>
              <a:gd name="connsiteX319" fmla="*/ 227862 w 6364927"/>
              <a:gd name="connsiteY319" fmla="*/ 5465761 h 5552421"/>
              <a:gd name="connsiteX320" fmla="*/ 187281 w 6364927"/>
              <a:gd name="connsiteY320" fmla="*/ 5492579 h 5552421"/>
              <a:gd name="connsiteX321" fmla="*/ 99060 w 6364927"/>
              <a:gd name="connsiteY321" fmla="*/ 5487260 h 5552421"/>
              <a:gd name="connsiteX322" fmla="*/ 15251 w 6364927"/>
              <a:gd name="connsiteY322" fmla="*/ 5340981 h 5552421"/>
              <a:gd name="connsiteX323" fmla="*/ 11278 w 6364927"/>
              <a:gd name="connsiteY323" fmla="*/ 5346268 h 5552421"/>
              <a:gd name="connsiteX324" fmla="*/ 524 w 6364927"/>
              <a:gd name="connsiteY324" fmla="*/ 5307700 h 5552421"/>
              <a:gd name="connsiteX325" fmla="*/ 15484 w 6364927"/>
              <a:gd name="connsiteY325" fmla="*/ 5255311 h 5552421"/>
              <a:gd name="connsiteX326" fmla="*/ 32691 w 6364927"/>
              <a:gd name="connsiteY326" fmla="*/ 5145477 h 5552421"/>
              <a:gd name="connsiteX327" fmla="*/ 106617 w 6364927"/>
              <a:gd name="connsiteY327" fmla="*/ 5139539 h 5552421"/>
              <a:gd name="connsiteX328" fmla="*/ 76668 w 6364927"/>
              <a:gd name="connsiteY328" fmla="*/ 5136483 h 5552421"/>
              <a:gd name="connsiteX329" fmla="*/ 32902 w 6364927"/>
              <a:gd name="connsiteY329" fmla="*/ 5104040 h 5552421"/>
              <a:gd name="connsiteX330" fmla="*/ 74695 w 6364927"/>
              <a:gd name="connsiteY330" fmla="*/ 5088490 h 5552421"/>
              <a:gd name="connsiteX331" fmla="*/ 139107 w 6364927"/>
              <a:gd name="connsiteY331" fmla="*/ 5097415 h 5552421"/>
              <a:gd name="connsiteX332" fmla="*/ 139654 w 6364927"/>
              <a:gd name="connsiteY332" fmla="*/ 5045795 h 5552421"/>
              <a:gd name="connsiteX333" fmla="*/ 299014 w 6364927"/>
              <a:gd name="connsiteY333" fmla="*/ 5025498 h 5552421"/>
              <a:gd name="connsiteX334" fmla="*/ 317705 w 6364927"/>
              <a:gd name="connsiteY334" fmla="*/ 5005958 h 5552421"/>
              <a:gd name="connsiteX335" fmla="*/ 345428 w 6364927"/>
              <a:gd name="connsiteY335" fmla="*/ 4992041 h 5552421"/>
              <a:gd name="connsiteX336" fmla="*/ 464008 w 6364927"/>
              <a:gd name="connsiteY336" fmla="*/ 4934925 h 5552421"/>
              <a:gd name="connsiteX337" fmla="*/ 471107 w 6364927"/>
              <a:gd name="connsiteY337" fmla="*/ 4902973 h 5552421"/>
              <a:gd name="connsiteX338" fmla="*/ 434587 w 6364927"/>
              <a:gd name="connsiteY338" fmla="*/ 4828277 h 5552421"/>
              <a:gd name="connsiteX339" fmla="*/ 395736 w 6364927"/>
              <a:gd name="connsiteY339" fmla="*/ 4757327 h 5552421"/>
              <a:gd name="connsiteX340" fmla="*/ 409976 w 6364927"/>
              <a:gd name="connsiteY340" fmla="*/ 4703840 h 5552421"/>
              <a:gd name="connsiteX341" fmla="*/ 442719 w 6364927"/>
              <a:gd name="connsiteY341" fmla="*/ 4630696 h 5552421"/>
              <a:gd name="connsiteX342" fmla="*/ 325198 w 6364927"/>
              <a:gd name="connsiteY342" fmla="*/ 4552337 h 5552421"/>
              <a:gd name="connsiteX343" fmla="*/ 448312 w 6364927"/>
              <a:gd name="connsiteY343" fmla="*/ 4550003 h 5552421"/>
              <a:gd name="connsiteX344" fmla="*/ 438693 w 6364927"/>
              <a:gd name="connsiteY344" fmla="*/ 4585583 h 5552421"/>
              <a:gd name="connsiteX345" fmla="*/ 526184 w 6364927"/>
              <a:gd name="connsiteY345" fmla="*/ 4640050 h 5552421"/>
              <a:gd name="connsiteX346" fmla="*/ 554094 w 6364927"/>
              <a:gd name="connsiteY346" fmla="*/ 4626251 h 5552421"/>
              <a:gd name="connsiteX347" fmla="*/ 533536 w 6364927"/>
              <a:gd name="connsiteY347" fmla="*/ 4577079 h 5552421"/>
              <a:gd name="connsiteX348" fmla="*/ 508821 w 6364927"/>
              <a:gd name="connsiteY348" fmla="*/ 4545067 h 5552421"/>
              <a:gd name="connsiteX349" fmla="*/ 488726 w 6364927"/>
              <a:gd name="connsiteY349" fmla="*/ 4423440 h 5552421"/>
              <a:gd name="connsiteX350" fmla="*/ 642790 w 6364927"/>
              <a:gd name="connsiteY350" fmla="*/ 4534942 h 5552421"/>
              <a:gd name="connsiteX351" fmla="*/ 622337 w 6364927"/>
              <a:gd name="connsiteY351" fmla="*/ 4465052 h 5552421"/>
              <a:gd name="connsiteX352" fmla="*/ 733035 w 6364927"/>
              <a:gd name="connsiteY352" fmla="*/ 4502792 h 5552421"/>
              <a:gd name="connsiteX353" fmla="*/ 767751 w 6364927"/>
              <a:gd name="connsiteY353" fmla="*/ 4477641 h 5552421"/>
              <a:gd name="connsiteX354" fmla="*/ 747233 w 6364927"/>
              <a:gd name="connsiteY354" fmla="*/ 4438888 h 5552421"/>
              <a:gd name="connsiteX355" fmla="*/ 782202 w 6364927"/>
              <a:gd name="connsiteY355" fmla="*/ 4382718 h 5552421"/>
              <a:gd name="connsiteX356" fmla="*/ 713362 w 6364927"/>
              <a:gd name="connsiteY356" fmla="*/ 4298293 h 5552421"/>
              <a:gd name="connsiteX357" fmla="*/ 782877 w 6364927"/>
              <a:gd name="connsiteY357" fmla="*/ 4268826 h 5552421"/>
              <a:gd name="connsiteX358" fmla="*/ 811465 w 6364927"/>
              <a:gd name="connsiteY358" fmla="*/ 4212841 h 5552421"/>
              <a:gd name="connsiteX359" fmla="*/ 793091 w 6364927"/>
              <a:gd name="connsiteY359" fmla="*/ 4170226 h 5552421"/>
              <a:gd name="connsiteX360" fmla="*/ 956879 w 6364927"/>
              <a:gd name="connsiteY360" fmla="*/ 4225429 h 5552421"/>
              <a:gd name="connsiteX361" fmla="*/ 724608 w 6364927"/>
              <a:gd name="connsiteY361" fmla="*/ 4034063 h 5552421"/>
              <a:gd name="connsiteX362" fmla="*/ 814388 w 6364927"/>
              <a:gd name="connsiteY362" fmla="*/ 4074369 h 5552421"/>
              <a:gd name="connsiteX363" fmla="*/ 897364 w 6364927"/>
              <a:gd name="connsiteY363" fmla="*/ 4126026 h 5552421"/>
              <a:gd name="connsiteX364" fmla="*/ 817183 w 6364927"/>
              <a:gd name="connsiteY364" fmla="*/ 3998169 h 5552421"/>
              <a:gd name="connsiteX365" fmla="*/ 819767 w 6364927"/>
              <a:gd name="connsiteY365" fmla="*/ 3963405 h 5552421"/>
              <a:gd name="connsiteX366" fmla="*/ 861413 w 6364927"/>
              <a:gd name="connsiteY366" fmla="*/ 3958157 h 5552421"/>
              <a:gd name="connsiteX367" fmla="*/ 875043 w 6364927"/>
              <a:gd name="connsiteY367" fmla="*/ 3987426 h 5552421"/>
              <a:gd name="connsiteX368" fmla="*/ 898038 w 6364927"/>
              <a:gd name="connsiteY368" fmla="*/ 4012134 h 5552421"/>
              <a:gd name="connsiteX369" fmla="*/ 1022407 w 6364927"/>
              <a:gd name="connsiteY369" fmla="*/ 4089560 h 5552421"/>
              <a:gd name="connsiteX370" fmla="*/ 1029254 w 6364927"/>
              <a:gd name="connsiteY370" fmla="*/ 4088627 h 5552421"/>
              <a:gd name="connsiteX371" fmla="*/ 1029318 w 6364927"/>
              <a:gd name="connsiteY371" fmla="*/ 4057491 h 5552421"/>
              <a:gd name="connsiteX372" fmla="*/ 951910 w 6364927"/>
              <a:gd name="connsiteY372" fmla="*/ 3894988 h 5552421"/>
              <a:gd name="connsiteX373" fmla="*/ 942649 w 6364927"/>
              <a:gd name="connsiteY373" fmla="*/ 3878831 h 5552421"/>
              <a:gd name="connsiteX374" fmla="*/ 1039612 w 6364927"/>
              <a:gd name="connsiteY374" fmla="*/ 3908019 h 5552421"/>
              <a:gd name="connsiteX375" fmla="*/ 927324 w 6364927"/>
              <a:gd name="connsiteY375" fmla="*/ 3800703 h 5552421"/>
              <a:gd name="connsiteX376" fmla="*/ 872407 w 6364927"/>
              <a:gd name="connsiteY376" fmla="*/ 3724946 h 5552421"/>
              <a:gd name="connsiteX377" fmla="*/ 964624 w 6364927"/>
              <a:gd name="connsiteY377" fmla="*/ 3740789 h 5552421"/>
              <a:gd name="connsiteX378" fmla="*/ 973991 w 6364927"/>
              <a:gd name="connsiteY378" fmla="*/ 3736228 h 5552421"/>
              <a:gd name="connsiteX379" fmla="*/ 939696 w 6364927"/>
              <a:gd name="connsiteY379" fmla="*/ 3678506 h 5552421"/>
              <a:gd name="connsiteX380" fmla="*/ 988084 w 6364927"/>
              <a:gd name="connsiteY380" fmla="*/ 3693042 h 5552421"/>
              <a:gd name="connsiteX381" fmla="*/ 967736 w 6364927"/>
              <a:gd name="connsiteY381" fmla="*/ 3602434 h 5552421"/>
              <a:gd name="connsiteX382" fmla="*/ 979645 w 6364927"/>
              <a:gd name="connsiteY382" fmla="*/ 3552692 h 5552421"/>
              <a:gd name="connsiteX383" fmla="*/ 924475 w 6364927"/>
              <a:gd name="connsiteY383" fmla="*/ 3507954 h 5552421"/>
              <a:gd name="connsiteX384" fmla="*/ 1009634 w 6364927"/>
              <a:gd name="connsiteY384" fmla="*/ 3566166 h 5552421"/>
              <a:gd name="connsiteX385" fmla="*/ 1140703 w 6364927"/>
              <a:gd name="connsiteY385" fmla="*/ 3652960 h 5552421"/>
              <a:gd name="connsiteX386" fmla="*/ 1143879 w 6364927"/>
              <a:gd name="connsiteY386" fmla="*/ 3483469 h 5552421"/>
              <a:gd name="connsiteX387" fmla="*/ 1220937 w 6364927"/>
              <a:gd name="connsiteY387" fmla="*/ 3462855 h 5552421"/>
              <a:gd name="connsiteX388" fmla="*/ 1317417 w 6364927"/>
              <a:gd name="connsiteY388" fmla="*/ 3512528 h 5552421"/>
              <a:gd name="connsiteX389" fmla="*/ 1191222 w 6364927"/>
              <a:gd name="connsiteY389" fmla="*/ 3376808 h 5552421"/>
              <a:gd name="connsiteX390" fmla="*/ 1311286 w 6364927"/>
              <a:gd name="connsiteY390" fmla="*/ 3409987 h 5552421"/>
              <a:gd name="connsiteX391" fmla="*/ 1419506 w 6364927"/>
              <a:gd name="connsiteY391" fmla="*/ 3461772 h 5552421"/>
              <a:gd name="connsiteX392" fmla="*/ 1385106 w 6364927"/>
              <a:gd name="connsiteY392" fmla="*/ 3424768 h 5552421"/>
              <a:gd name="connsiteX393" fmla="*/ 1295137 w 6364927"/>
              <a:gd name="connsiteY393" fmla="*/ 3384345 h 5552421"/>
              <a:gd name="connsiteX394" fmla="*/ 1272500 w 6364927"/>
              <a:gd name="connsiteY394" fmla="*/ 3307900 h 5552421"/>
              <a:gd name="connsiteX395" fmla="*/ 1277226 w 6364927"/>
              <a:gd name="connsiteY395" fmla="*/ 3269275 h 5552421"/>
              <a:gd name="connsiteX396" fmla="*/ 1247783 w 6364927"/>
              <a:gd name="connsiteY396" fmla="*/ 3204181 h 5552421"/>
              <a:gd name="connsiteX397" fmla="*/ 1252468 w 6364927"/>
              <a:gd name="connsiteY397" fmla="*/ 3155138 h 5552421"/>
              <a:gd name="connsiteX398" fmla="*/ 1248352 w 6364927"/>
              <a:gd name="connsiteY398" fmla="*/ 3111007 h 5552421"/>
              <a:gd name="connsiteX399" fmla="*/ 1163151 w 6364927"/>
              <a:gd name="connsiteY399" fmla="*/ 3042377 h 5552421"/>
              <a:gd name="connsiteX400" fmla="*/ 1144965 w 6364927"/>
              <a:gd name="connsiteY400" fmla="*/ 2999879 h 5552421"/>
              <a:gd name="connsiteX401" fmla="*/ 1186611 w 6364927"/>
              <a:gd name="connsiteY401" fmla="*/ 2994630 h 5552421"/>
              <a:gd name="connsiteX402" fmla="*/ 1242777 w 6364927"/>
              <a:gd name="connsiteY402" fmla="*/ 3006735 h 5552421"/>
              <a:gd name="connsiteX403" fmla="*/ 1287154 w 6364927"/>
              <a:gd name="connsiteY403" fmla="*/ 2956421 h 5552421"/>
              <a:gd name="connsiteX404" fmla="*/ 1392895 w 6364927"/>
              <a:gd name="connsiteY404" fmla="*/ 3022251 h 5552421"/>
              <a:gd name="connsiteX405" fmla="*/ 1230327 w 6364927"/>
              <a:gd name="connsiteY405" fmla="*/ 2801536 h 5552421"/>
              <a:gd name="connsiteX406" fmla="*/ 1297218 w 6364927"/>
              <a:gd name="connsiteY406" fmla="*/ 2796415 h 5552421"/>
              <a:gd name="connsiteX407" fmla="*/ 1212058 w 6364927"/>
              <a:gd name="connsiteY407" fmla="*/ 2738203 h 5552421"/>
              <a:gd name="connsiteX408" fmla="*/ 1382946 w 6364927"/>
              <a:gd name="connsiteY408" fmla="*/ 2761454 h 5552421"/>
              <a:gd name="connsiteX409" fmla="*/ 1399201 w 6364927"/>
              <a:gd name="connsiteY409" fmla="*/ 2766377 h 5552421"/>
              <a:gd name="connsiteX410" fmla="*/ 1620220 w 6364927"/>
              <a:gd name="connsiteY410" fmla="*/ 2841622 h 5552421"/>
              <a:gd name="connsiteX411" fmla="*/ 1661866 w 6364927"/>
              <a:gd name="connsiteY411" fmla="*/ 2836373 h 5552421"/>
              <a:gd name="connsiteX412" fmla="*/ 1501060 w 6364927"/>
              <a:gd name="connsiteY412" fmla="*/ 2705087 h 5552421"/>
              <a:gd name="connsiteX413" fmla="*/ 1604617 w 6364927"/>
              <a:gd name="connsiteY413" fmla="*/ 2764361 h 5552421"/>
              <a:gd name="connsiteX414" fmla="*/ 1711077 w 6364927"/>
              <a:gd name="connsiteY414" fmla="*/ 2798423 h 5552421"/>
              <a:gd name="connsiteX415" fmla="*/ 1644632 w 6364927"/>
              <a:gd name="connsiteY415" fmla="*/ 2679118 h 5552421"/>
              <a:gd name="connsiteX416" fmla="*/ 1628965 w 6364927"/>
              <a:gd name="connsiteY416" fmla="*/ 2632992 h 5552421"/>
              <a:gd name="connsiteX417" fmla="*/ 1580853 w 6364927"/>
              <a:gd name="connsiteY417" fmla="*/ 2545884 h 5552421"/>
              <a:gd name="connsiteX418" fmla="*/ 1544122 w 6364927"/>
              <a:gd name="connsiteY418" fmla="*/ 2512625 h 5552421"/>
              <a:gd name="connsiteX419" fmla="*/ 1618048 w 6364927"/>
              <a:gd name="connsiteY419" fmla="*/ 2506688 h 5552421"/>
              <a:gd name="connsiteX420" fmla="*/ 1669377 w 6364927"/>
              <a:gd name="connsiteY420" fmla="*/ 2434723 h 5552421"/>
              <a:gd name="connsiteX421" fmla="*/ 1651443 w 6364927"/>
              <a:gd name="connsiteY421" fmla="*/ 2361206 h 5552421"/>
              <a:gd name="connsiteX422" fmla="*/ 1689209 w 6364927"/>
              <a:gd name="connsiteY422" fmla="*/ 2300543 h 5552421"/>
              <a:gd name="connsiteX423" fmla="*/ 1721700 w 6364927"/>
              <a:gd name="connsiteY423" fmla="*/ 2258418 h 5552421"/>
              <a:gd name="connsiteX424" fmla="*/ 1692132 w 6364927"/>
              <a:gd name="connsiteY424" fmla="*/ 2162071 h 5552421"/>
              <a:gd name="connsiteX425" fmla="*/ 1752153 w 6364927"/>
              <a:gd name="connsiteY425" fmla="*/ 2199437 h 5552421"/>
              <a:gd name="connsiteX426" fmla="*/ 1715339 w 6364927"/>
              <a:gd name="connsiteY426" fmla="*/ 2145343 h 5552421"/>
              <a:gd name="connsiteX427" fmla="*/ 1809824 w 6364927"/>
              <a:gd name="connsiteY427" fmla="*/ 2188577 h 5552421"/>
              <a:gd name="connsiteX428" fmla="*/ 1876925 w 6364927"/>
              <a:gd name="connsiteY428" fmla="*/ 2142019 h 5552421"/>
              <a:gd name="connsiteX429" fmla="*/ 1849836 w 6364927"/>
              <a:gd name="connsiteY429" fmla="*/ 2031627 h 5552421"/>
              <a:gd name="connsiteX430" fmla="*/ 2003532 w 6364927"/>
              <a:gd name="connsiteY430" fmla="*/ 1908040 h 5552421"/>
              <a:gd name="connsiteX431" fmla="*/ 1943846 w 6364927"/>
              <a:gd name="connsiteY431" fmla="*/ 1860491 h 5552421"/>
              <a:gd name="connsiteX432" fmla="*/ 2047573 w 6364927"/>
              <a:gd name="connsiteY432" fmla="*/ 1867910 h 5552421"/>
              <a:gd name="connsiteX433" fmla="*/ 2165095 w 6364927"/>
              <a:gd name="connsiteY433" fmla="*/ 1946270 h 5552421"/>
              <a:gd name="connsiteX434" fmla="*/ 2178936 w 6364927"/>
              <a:gd name="connsiteY434" fmla="*/ 1934103 h 5552421"/>
              <a:gd name="connsiteX435" fmla="*/ 2068555 w 6364927"/>
              <a:gd name="connsiteY435" fmla="*/ 1834209 h 5552421"/>
              <a:gd name="connsiteX436" fmla="*/ 2179968 w 6364927"/>
              <a:gd name="connsiteY436" fmla="*/ 1768474 h 5552421"/>
              <a:gd name="connsiteX437" fmla="*/ 2257799 w 6364927"/>
              <a:gd name="connsiteY437" fmla="*/ 1848104 h 5552421"/>
              <a:gd name="connsiteX438" fmla="*/ 2343675 w 6364927"/>
              <a:gd name="connsiteY438" fmla="*/ 1802843 h 5552421"/>
              <a:gd name="connsiteX439" fmla="*/ 2233440 w 6364927"/>
              <a:gd name="connsiteY439" fmla="*/ 1692648 h 5552421"/>
              <a:gd name="connsiteX440" fmla="*/ 2246279 w 6364927"/>
              <a:gd name="connsiteY440" fmla="*/ 1569701 h 5552421"/>
              <a:gd name="connsiteX441" fmla="*/ 2196197 w 6364927"/>
              <a:gd name="connsiteY441" fmla="*/ 1506307 h 5552421"/>
              <a:gd name="connsiteX442" fmla="*/ 2214993 w 6364927"/>
              <a:gd name="connsiteY442" fmla="*/ 1466049 h 5552421"/>
              <a:gd name="connsiteX443" fmla="*/ 2364818 w 6364927"/>
              <a:gd name="connsiteY443" fmla="*/ 1502168 h 5552421"/>
              <a:gd name="connsiteX444" fmla="*/ 2134749 w 6364927"/>
              <a:gd name="connsiteY444" fmla="*/ 1369329 h 5552421"/>
              <a:gd name="connsiteX445" fmla="*/ 2213296 w 6364927"/>
              <a:gd name="connsiteY445" fmla="*/ 1345485 h 5552421"/>
              <a:gd name="connsiteX446" fmla="*/ 2280333 w 6364927"/>
              <a:gd name="connsiteY446" fmla="*/ 1330063 h 5552421"/>
              <a:gd name="connsiteX447" fmla="*/ 2308161 w 6364927"/>
              <a:gd name="connsiteY447" fmla="*/ 1295428 h 5552421"/>
              <a:gd name="connsiteX448" fmla="*/ 2533956 w 6364927"/>
              <a:gd name="connsiteY448" fmla="*/ 1107611 h 5552421"/>
              <a:gd name="connsiteX449" fmla="*/ 2511277 w 6364927"/>
              <a:gd name="connsiteY449" fmla="*/ 1020748 h 5552421"/>
              <a:gd name="connsiteX450" fmla="*/ 2458332 w 6364927"/>
              <a:gd name="connsiteY450" fmla="*/ 992984 h 5552421"/>
              <a:gd name="connsiteX451" fmla="*/ 2433152 w 6364927"/>
              <a:gd name="connsiteY451" fmla="*/ 961720 h 5552421"/>
              <a:gd name="connsiteX452" fmla="*/ 2479273 w 6364927"/>
              <a:gd name="connsiteY452" fmla="*/ 948864 h 5552421"/>
              <a:gd name="connsiteX453" fmla="*/ 2536920 w 6364927"/>
              <a:gd name="connsiteY453" fmla="*/ 979557 h 5552421"/>
              <a:gd name="connsiteX454" fmla="*/ 2546246 w 6364927"/>
              <a:gd name="connsiteY454" fmla="*/ 964579 h 5552421"/>
              <a:gd name="connsiteX455" fmla="*/ 2509620 w 6364927"/>
              <a:gd name="connsiteY455" fmla="*/ 910601 h 5552421"/>
              <a:gd name="connsiteX456" fmla="*/ 2590181 w 6364927"/>
              <a:gd name="connsiteY456" fmla="*/ 945167 h 5552421"/>
              <a:gd name="connsiteX457" fmla="*/ 2592513 w 6364927"/>
              <a:gd name="connsiteY457" fmla="*/ 941422 h 5552421"/>
              <a:gd name="connsiteX458" fmla="*/ 2594844 w 6364927"/>
              <a:gd name="connsiteY458" fmla="*/ 937678 h 5552421"/>
              <a:gd name="connsiteX459" fmla="*/ 2565148 w 6364927"/>
              <a:gd name="connsiteY459" fmla="*/ 903603 h 5552421"/>
              <a:gd name="connsiteX460" fmla="*/ 2561163 w 6364927"/>
              <a:gd name="connsiteY460" fmla="*/ 868906 h 5552421"/>
              <a:gd name="connsiteX461" fmla="*/ 2600478 w 6364927"/>
              <a:gd name="connsiteY461" fmla="*/ 867402 h 5552421"/>
              <a:gd name="connsiteX462" fmla="*/ 2734405 w 6364927"/>
              <a:gd name="connsiteY462" fmla="*/ 846860 h 5552421"/>
              <a:gd name="connsiteX463" fmla="*/ 2564339 w 6364927"/>
              <a:gd name="connsiteY463" fmla="*/ 699416 h 5552421"/>
              <a:gd name="connsiteX464" fmla="*/ 2736259 w 6364927"/>
              <a:gd name="connsiteY464" fmla="*/ 557039 h 5552421"/>
              <a:gd name="connsiteX465" fmla="*/ 2710955 w 6364927"/>
              <a:gd name="connsiteY465" fmla="*/ 494522 h 5552421"/>
              <a:gd name="connsiteX466" fmla="*/ 2709637 w 6364927"/>
              <a:gd name="connsiteY466" fmla="*/ 445897 h 5552421"/>
              <a:gd name="connsiteX467" fmla="*/ 2760777 w 6364927"/>
              <a:gd name="connsiteY467" fmla="*/ 373816 h 5552421"/>
              <a:gd name="connsiteX468" fmla="*/ 2929252 w 6364927"/>
              <a:gd name="connsiteY468" fmla="*/ 379976 h 5552421"/>
              <a:gd name="connsiteX469" fmla="*/ 2973798 w 6364927"/>
              <a:gd name="connsiteY469" fmla="*/ 277809 h 5552421"/>
              <a:gd name="connsiteX470" fmla="*/ 3140035 w 6364927"/>
              <a:gd name="connsiteY470" fmla="*/ 81724 h 5552421"/>
              <a:gd name="connsiteX471" fmla="*/ 3147401 w 6364927"/>
              <a:gd name="connsiteY471" fmla="*/ 106542 h 5552421"/>
              <a:gd name="connsiteX472" fmla="*/ 3234202 w 6364927"/>
              <a:gd name="connsiteY472" fmla="*/ 111757 h 5552421"/>
              <a:gd name="connsiteX473" fmla="*/ 3021704 w 6364927"/>
              <a:gd name="connsiteY473" fmla="*/ 198982 h 5552421"/>
              <a:gd name="connsiteX474" fmla="*/ 2990505 w 6364927"/>
              <a:gd name="connsiteY474" fmla="*/ 196234 h 5552421"/>
              <a:gd name="connsiteX475" fmla="*/ 3005107 w 6364927"/>
              <a:gd name="connsiteY475" fmla="*/ 182875 h 5552421"/>
              <a:gd name="connsiteX476" fmla="*/ 3039686 w 6364927"/>
              <a:gd name="connsiteY476" fmla="*/ 161909 h 5552421"/>
              <a:gd name="connsiteX477" fmla="*/ 3129995 w 6364927"/>
              <a:gd name="connsiteY477" fmla="*/ 98624 h 5552421"/>
              <a:gd name="connsiteX478" fmla="*/ 3139834 w 6364927"/>
              <a:gd name="connsiteY478" fmla="*/ 84371 h 5552421"/>
              <a:gd name="connsiteX479" fmla="*/ 3093889 w 6364927"/>
              <a:gd name="connsiteY479" fmla="*/ 0 h 5552421"/>
              <a:gd name="connsiteX480" fmla="*/ 3105597 w 6364927"/>
              <a:gd name="connsiteY480" fmla="*/ 4456 h 5552421"/>
              <a:gd name="connsiteX481" fmla="*/ 3152592 w 6364927"/>
              <a:gd name="connsiteY481" fmla="*/ 16960 h 5552421"/>
              <a:gd name="connsiteX482" fmla="*/ 3151171 w 6364927"/>
              <a:gd name="connsiteY482" fmla="*/ 22196 h 5552421"/>
              <a:gd name="connsiteX483" fmla="*/ 3139499 w 6364927"/>
              <a:gd name="connsiteY483" fmla="*/ 69021 h 5552421"/>
              <a:gd name="connsiteX484" fmla="*/ 3131932 w 6364927"/>
              <a:gd name="connsiteY484" fmla="*/ 58181 h 5552421"/>
              <a:gd name="connsiteX485" fmla="*/ 3111955 w 6364927"/>
              <a:gd name="connsiteY485" fmla="*/ 45825 h 5552421"/>
              <a:gd name="connsiteX486" fmla="*/ 3076016 w 6364927"/>
              <a:gd name="connsiteY486" fmla="*/ 24824 h 555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6364927" h="5552421">
                <a:moveTo>
                  <a:pt x="6255989" y="5288703"/>
                </a:moveTo>
                <a:lnTo>
                  <a:pt x="6256633" y="5289197"/>
                </a:lnTo>
                <a:cubicBezTo>
                  <a:pt x="6263495" y="5292872"/>
                  <a:pt x="6270356" y="5296547"/>
                  <a:pt x="6273669" y="5302275"/>
                </a:cubicBezTo>
                <a:cubicBezTo>
                  <a:pt x="6284143" y="5342078"/>
                  <a:pt x="6307550" y="5328541"/>
                  <a:pt x="6338341" y="5305638"/>
                </a:cubicBezTo>
                <a:lnTo>
                  <a:pt x="6353495" y="5296297"/>
                </a:lnTo>
                <a:lnTo>
                  <a:pt x="6364927" y="5316029"/>
                </a:lnTo>
                <a:lnTo>
                  <a:pt x="6361174" y="5318389"/>
                </a:lnTo>
                <a:cubicBezTo>
                  <a:pt x="6342548" y="5332147"/>
                  <a:pt x="6326365" y="5347268"/>
                  <a:pt x="6311999" y="5363376"/>
                </a:cubicBezTo>
                <a:lnTo>
                  <a:pt x="6278329" y="5408157"/>
                </a:lnTo>
                <a:lnTo>
                  <a:pt x="6275149" y="5406491"/>
                </a:lnTo>
                <a:cubicBezTo>
                  <a:pt x="6255920" y="5398897"/>
                  <a:pt x="6238552" y="5401931"/>
                  <a:pt x="6228626" y="5438500"/>
                </a:cubicBezTo>
                <a:cubicBezTo>
                  <a:pt x="6224216" y="5459999"/>
                  <a:pt x="6210982" y="5481941"/>
                  <a:pt x="6193338" y="5476400"/>
                </a:cubicBezTo>
                <a:cubicBezTo>
                  <a:pt x="6171284" y="5471081"/>
                  <a:pt x="6184516" y="5443820"/>
                  <a:pt x="6184516" y="5427640"/>
                </a:cubicBezTo>
                <a:cubicBezTo>
                  <a:pt x="6184516" y="5378659"/>
                  <a:pt x="6206572" y="5335440"/>
                  <a:pt x="6241860" y="5319261"/>
                </a:cubicBezTo>
                <a:cubicBezTo>
                  <a:pt x="6257299" y="5311171"/>
                  <a:pt x="6258401" y="5300311"/>
                  <a:pt x="6256196" y="5289451"/>
                </a:cubicBezTo>
                <a:close/>
                <a:moveTo>
                  <a:pt x="2968165" y="245883"/>
                </a:moveTo>
                <a:lnTo>
                  <a:pt x="2986957" y="259205"/>
                </a:lnTo>
                <a:cubicBezTo>
                  <a:pt x="2998992" y="273264"/>
                  <a:pt x="3008929" y="290447"/>
                  <a:pt x="3033442" y="283914"/>
                </a:cubicBezTo>
                <a:cubicBezTo>
                  <a:pt x="3002083" y="327528"/>
                  <a:pt x="2994388" y="378857"/>
                  <a:pt x="2956404" y="411016"/>
                </a:cubicBezTo>
                <a:cubicBezTo>
                  <a:pt x="3027513" y="436134"/>
                  <a:pt x="3063853" y="369257"/>
                  <a:pt x="3117671" y="343228"/>
                </a:cubicBezTo>
                <a:cubicBezTo>
                  <a:pt x="3145683" y="327028"/>
                  <a:pt x="3178115" y="328654"/>
                  <a:pt x="3210547" y="330280"/>
                </a:cubicBezTo>
                <a:cubicBezTo>
                  <a:pt x="3265814" y="328890"/>
                  <a:pt x="3202218" y="380956"/>
                  <a:pt x="3243292" y="397967"/>
                </a:cubicBezTo>
                <a:cubicBezTo>
                  <a:pt x="3263923" y="401323"/>
                  <a:pt x="3212312" y="431170"/>
                  <a:pt x="3193322" y="452344"/>
                </a:cubicBezTo>
                <a:cubicBezTo>
                  <a:pt x="3190926" y="458825"/>
                  <a:pt x="3181333" y="464373"/>
                  <a:pt x="3176728" y="467036"/>
                </a:cubicBezTo>
                <a:cubicBezTo>
                  <a:pt x="3143540" y="496421"/>
                  <a:pt x="3097103" y="502895"/>
                  <a:pt x="3081773" y="562716"/>
                </a:cubicBezTo>
                <a:cubicBezTo>
                  <a:pt x="3068460" y="626467"/>
                  <a:pt x="3058871" y="642204"/>
                  <a:pt x="3134961" y="644059"/>
                </a:cubicBezTo>
                <a:cubicBezTo>
                  <a:pt x="3176602" y="640359"/>
                  <a:pt x="3231873" y="649159"/>
                  <a:pt x="3233513" y="673688"/>
                </a:cubicBezTo>
                <a:cubicBezTo>
                  <a:pt x="3235408" y="709281"/>
                  <a:pt x="3263043" y="713681"/>
                  <a:pt x="3288282" y="724562"/>
                </a:cubicBezTo>
                <a:cubicBezTo>
                  <a:pt x="3372638" y="762402"/>
                  <a:pt x="3379263" y="773857"/>
                  <a:pt x="3337558" y="864218"/>
                </a:cubicBezTo>
                <a:cubicBezTo>
                  <a:pt x="3332953" y="866881"/>
                  <a:pt x="3335162" y="870700"/>
                  <a:pt x="3337370" y="874518"/>
                </a:cubicBezTo>
                <a:cubicBezTo>
                  <a:pt x="3408287" y="899747"/>
                  <a:pt x="3410116" y="913976"/>
                  <a:pt x="3344120" y="962335"/>
                </a:cubicBezTo>
                <a:cubicBezTo>
                  <a:pt x="3318125" y="982464"/>
                  <a:pt x="3320145" y="996583"/>
                  <a:pt x="3319577" y="1017294"/>
                </a:cubicBezTo>
                <a:cubicBezTo>
                  <a:pt x="3327463" y="1063689"/>
                  <a:pt x="3333332" y="1106155"/>
                  <a:pt x="3288347" y="1147458"/>
                </a:cubicBezTo>
                <a:cubicBezTo>
                  <a:pt x="3269798" y="1169395"/>
                  <a:pt x="3289861" y="1193461"/>
                  <a:pt x="3305699" y="1209780"/>
                </a:cubicBezTo>
                <a:cubicBezTo>
                  <a:pt x="3319137" y="1222390"/>
                  <a:pt x="3339960" y="1225635"/>
                  <a:pt x="3348793" y="1240909"/>
                </a:cubicBezTo>
                <a:cubicBezTo>
                  <a:pt x="3375481" y="1276430"/>
                  <a:pt x="3405513" y="1274349"/>
                  <a:pt x="3443497" y="1242190"/>
                </a:cubicBezTo>
                <a:cubicBezTo>
                  <a:pt x="3471508" y="1225990"/>
                  <a:pt x="3487914" y="1221597"/>
                  <a:pt x="3517378" y="1240227"/>
                </a:cubicBezTo>
                <a:cubicBezTo>
                  <a:pt x="3549242" y="1262563"/>
                  <a:pt x="3589936" y="1289985"/>
                  <a:pt x="3646343" y="1257363"/>
                </a:cubicBezTo>
                <a:cubicBezTo>
                  <a:pt x="3679151" y="1238389"/>
                  <a:pt x="3683188" y="1256437"/>
                  <a:pt x="3673411" y="1282474"/>
                </a:cubicBezTo>
                <a:cubicBezTo>
                  <a:pt x="3671014" y="1288955"/>
                  <a:pt x="3663630" y="1298321"/>
                  <a:pt x="3675051" y="1307003"/>
                </a:cubicBezTo>
                <a:lnTo>
                  <a:pt x="3740667" y="1269055"/>
                </a:lnTo>
                <a:cubicBezTo>
                  <a:pt x="3741993" y="1325359"/>
                  <a:pt x="3695747" y="1331721"/>
                  <a:pt x="3665336" y="1344214"/>
                </a:cubicBezTo>
                <a:cubicBezTo>
                  <a:pt x="3639529" y="1354043"/>
                  <a:pt x="3625523" y="1362144"/>
                  <a:pt x="3620350" y="1385517"/>
                </a:cubicBezTo>
                <a:cubicBezTo>
                  <a:pt x="3612778" y="1405183"/>
                  <a:pt x="3631012" y="1415020"/>
                  <a:pt x="3642434" y="1423702"/>
                </a:cubicBezTo>
                <a:cubicBezTo>
                  <a:pt x="3674360" y="1457213"/>
                  <a:pt x="3718021" y="1467631"/>
                  <a:pt x="3770892" y="1472724"/>
                </a:cubicBezTo>
                <a:cubicBezTo>
                  <a:pt x="3740292" y="1495516"/>
                  <a:pt x="3709881" y="1508008"/>
                  <a:pt x="3684074" y="1517837"/>
                </a:cubicBezTo>
                <a:cubicBezTo>
                  <a:pt x="3688114" y="1546074"/>
                  <a:pt x="3720922" y="1527100"/>
                  <a:pt x="3736569" y="1543530"/>
                </a:cubicBezTo>
                <a:cubicBezTo>
                  <a:pt x="3708177" y="1570140"/>
                  <a:pt x="3679786" y="1596750"/>
                  <a:pt x="3651203" y="1623473"/>
                </a:cubicBezTo>
                <a:cubicBezTo>
                  <a:pt x="3644202" y="1632617"/>
                  <a:pt x="3620983" y="1635854"/>
                  <a:pt x="3629816" y="1651128"/>
                </a:cubicBezTo>
                <a:cubicBezTo>
                  <a:pt x="3631644" y="1665357"/>
                  <a:pt x="3648050" y="1660964"/>
                  <a:pt x="3661868" y="1663165"/>
                </a:cubicBezTo>
                <a:cubicBezTo>
                  <a:pt x="3686915" y="1674157"/>
                  <a:pt x="3724328" y="1652520"/>
                  <a:pt x="3751776" y="1667219"/>
                </a:cubicBezTo>
                <a:cubicBezTo>
                  <a:pt x="3737202" y="1696030"/>
                  <a:pt x="3695181" y="1710141"/>
                  <a:pt x="3687612" y="1739996"/>
                </a:cubicBezTo>
                <a:cubicBezTo>
                  <a:pt x="3715624" y="1723797"/>
                  <a:pt x="3741239" y="1714078"/>
                  <a:pt x="3762629" y="1696612"/>
                </a:cubicBezTo>
                <a:cubicBezTo>
                  <a:pt x="3795817" y="1667227"/>
                  <a:pt x="3813104" y="1708185"/>
                  <a:pt x="3840927" y="1702285"/>
                </a:cubicBezTo>
                <a:cubicBezTo>
                  <a:pt x="3857333" y="1697893"/>
                  <a:pt x="3847364" y="1724041"/>
                  <a:pt x="3842380" y="1737114"/>
                </a:cubicBezTo>
                <a:cubicBezTo>
                  <a:pt x="3824650" y="1793229"/>
                  <a:pt x="3826164" y="1839232"/>
                  <a:pt x="3909639" y="1831721"/>
                </a:cubicBezTo>
                <a:cubicBezTo>
                  <a:pt x="3873675" y="1877998"/>
                  <a:pt x="3817648" y="1900209"/>
                  <a:pt x="3790897" y="1951348"/>
                </a:cubicBezTo>
                <a:cubicBezTo>
                  <a:pt x="3835315" y="1930756"/>
                  <a:pt x="3870519" y="1905301"/>
                  <a:pt x="3906107" y="1879624"/>
                </a:cubicBezTo>
                <a:cubicBezTo>
                  <a:pt x="3939295" y="1850239"/>
                  <a:pt x="3976707" y="1828602"/>
                  <a:pt x="4018349" y="1824902"/>
                </a:cubicBezTo>
                <a:cubicBezTo>
                  <a:pt x="4034754" y="1820510"/>
                  <a:pt x="4059990" y="1821202"/>
                  <a:pt x="4064218" y="1839139"/>
                </a:cubicBezTo>
                <a:cubicBezTo>
                  <a:pt x="4066047" y="1853368"/>
                  <a:pt x="4045228" y="1860312"/>
                  <a:pt x="4033239" y="1872342"/>
                </a:cubicBezTo>
                <a:cubicBezTo>
                  <a:pt x="3993238" y="1900571"/>
                  <a:pt x="3949009" y="1910864"/>
                  <a:pt x="3911028" y="1953211"/>
                </a:cubicBezTo>
                <a:cubicBezTo>
                  <a:pt x="3962071" y="1944074"/>
                  <a:pt x="4008508" y="1937600"/>
                  <a:pt x="4052546" y="1927419"/>
                </a:cubicBezTo>
                <a:cubicBezTo>
                  <a:pt x="4070968" y="1926955"/>
                  <a:pt x="4089582" y="1926381"/>
                  <a:pt x="4093811" y="1944319"/>
                </a:cubicBezTo>
                <a:cubicBezTo>
                  <a:pt x="4097848" y="1962366"/>
                  <a:pt x="4086050" y="1974284"/>
                  <a:pt x="4069456" y="1988976"/>
                </a:cubicBezTo>
                <a:cubicBezTo>
                  <a:pt x="4052863" y="2003669"/>
                  <a:pt x="4041253" y="2005287"/>
                  <a:pt x="4032420" y="1990014"/>
                </a:cubicBezTo>
                <a:cubicBezTo>
                  <a:pt x="4023587" y="1974740"/>
                  <a:pt x="4011598" y="1986770"/>
                  <a:pt x="4004597" y="1995914"/>
                </a:cubicBezTo>
                <a:cubicBezTo>
                  <a:pt x="3980054" y="2050872"/>
                  <a:pt x="3931220" y="2063827"/>
                  <a:pt x="3875381" y="2075738"/>
                </a:cubicBezTo>
                <a:lnTo>
                  <a:pt x="3879798" y="2083375"/>
                </a:lnTo>
                <a:cubicBezTo>
                  <a:pt x="3889011" y="2088239"/>
                  <a:pt x="3900428" y="2086731"/>
                  <a:pt x="3904845" y="2094368"/>
                </a:cubicBezTo>
                <a:cubicBezTo>
                  <a:pt x="3944975" y="2152689"/>
                  <a:pt x="4005226" y="2138226"/>
                  <a:pt x="4068638" y="2106649"/>
                </a:cubicBezTo>
                <a:cubicBezTo>
                  <a:pt x="4080055" y="2105141"/>
                  <a:pt x="4089648" y="2099593"/>
                  <a:pt x="4112675" y="2096467"/>
                </a:cubicBezTo>
                <a:cubicBezTo>
                  <a:pt x="4091668" y="2113711"/>
                  <a:pt x="4088701" y="2130715"/>
                  <a:pt x="4070278" y="2131178"/>
                </a:cubicBezTo>
                <a:cubicBezTo>
                  <a:pt x="4054064" y="2135460"/>
                  <a:pt x="4035262" y="2146334"/>
                  <a:pt x="4041887" y="2157789"/>
                </a:cubicBezTo>
                <a:cubicBezTo>
                  <a:pt x="4046365" y="2176600"/>
                  <a:pt x="4065167" y="2165726"/>
                  <a:pt x="4079365" y="2157515"/>
                </a:cubicBezTo>
                <a:cubicBezTo>
                  <a:pt x="4116590" y="2146179"/>
                  <a:pt x="4151606" y="2131023"/>
                  <a:pt x="4186622" y="2115868"/>
                </a:cubicBezTo>
                <a:cubicBezTo>
                  <a:pt x="4212238" y="2106149"/>
                  <a:pt x="4249842" y="2084402"/>
                  <a:pt x="4265300" y="2111130"/>
                </a:cubicBezTo>
                <a:cubicBezTo>
                  <a:pt x="4285363" y="2135197"/>
                  <a:pt x="4243154" y="2159607"/>
                  <a:pt x="4224164" y="2180781"/>
                </a:cubicBezTo>
                <a:lnTo>
                  <a:pt x="4219367" y="2183555"/>
                </a:lnTo>
                <a:cubicBezTo>
                  <a:pt x="4235205" y="2199874"/>
                  <a:pt x="4275398" y="2171533"/>
                  <a:pt x="4269654" y="2205428"/>
                </a:cubicBezTo>
                <a:cubicBezTo>
                  <a:pt x="4263914" y="2249513"/>
                  <a:pt x="4272747" y="2264787"/>
                  <a:pt x="4323981" y="2255539"/>
                </a:cubicBezTo>
                <a:cubicBezTo>
                  <a:pt x="4335399" y="2254031"/>
                  <a:pt x="4354009" y="2243268"/>
                  <a:pt x="4348837" y="2266642"/>
                </a:cubicBezTo>
                <a:cubicBezTo>
                  <a:pt x="4350857" y="2280761"/>
                  <a:pt x="4352689" y="2305178"/>
                  <a:pt x="4322466" y="2307371"/>
                </a:cubicBezTo>
                <a:cubicBezTo>
                  <a:pt x="4267006" y="2308871"/>
                  <a:pt x="4240444" y="2349711"/>
                  <a:pt x="4198046" y="2384422"/>
                </a:cubicBezTo>
                <a:cubicBezTo>
                  <a:pt x="4243912" y="2388470"/>
                  <a:pt x="4283725" y="2370540"/>
                  <a:pt x="4296787" y="2403751"/>
                </a:cubicBezTo>
                <a:lnTo>
                  <a:pt x="4348397" y="2373903"/>
                </a:lnTo>
                <a:cubicBezTo>
                  <a:pt x="4322402" y="2394032"/>
                  <a:pt x="4368084" y="2418569"/>
                  <a:pt x="4335276" y="2437543"/>
                </a:cubicBezTo>
                <a:cubicBezTo>
                  <a:pt x="4332308" y="2454546"/>
                  <a:pt x="4341142" y="2469819"/>
                  <a:pt x="4338365" y="2486712"/>
                </a:cubicBezTo>
                <a:cubicBezTo>
                  <a:pt x="4343036" y="2505413"/>
                  <a:pt x="4358306" y="2542441"/>
                  <a:pt x="4316285" y="2556552"/>
                </a:cubicBezTo>
                <a:cubicBezTo>
                  <a:pt x="4285873" y="2569045"/>
                  <a:pt x="4262274" y="2582693"/>
                  <a:pt x="4240888" y="2610348"/>
                </a:cubicBezTo>
                <a:cubicBezTo>
                  <a:pt x="4303540" y="2599592"/>
                  <a:pt x="4364551" y="2564308"/>
                  <a:pt x="4427203" y="2553552"/>
                </a:cubicBezTo>
                <a:cubicBezTo>
                  <a:pt x="4383478" y="2629795"/>
                  <a:pt x="4297232" y="2664387"/>
                  <a:pt x="4235652" y="2720383"/>
                </a:cubicBezTo>
                <a:cubicBezTo>
                  <a:pt x="4258683" y="2727446"/>
                  <a:pt x="4267892" y="2722120"/>
                  <a:pt x="4279690" y="2710202"/>
                </a:cubicBezTo>
                <a:cubicBezTo>
                  <a:pt x="4310481" y="2687298"/>
                  <a:pt x="4334268" y="2663350"/>
                  <a:pt x="4367076" y="2644377"/>
                </a:cubicBezTo>
                <a:cubicBezTo>
                  <a:pt x="4395279" y="2628065"/>
                  <a:pt x="4437677" y="2593355"/>
                  <a:pt x="4442978" y="2656531"/>
                </a:cubicBezTo>
                <a:cubicBezTo>
                  <a:pt x="4442410" y="2677242"/>
                  <a:pt x="4460645" y="2687079"/>
                  <a:pt x="4486072" y="2687661"/>
                </a:cubicBezTo>
                <a:cubicBezTo>
                  <a:pt x="4523108" y="2686623"/>
                  <a:pt x="4557557" y="2692178"/>
                  <a:pt x="4601407" y="2692297"/>
                </a:cubicBezTo>
                <a:cubicBezTo>
                  <a:pt x="4582416" y="2713471"/>
                  <a:pt x="4556421" y="2733600"/>
                  <a:pt x="4593078" y="2742974"/>
                </a:cubicBezTo>
                <a:cubicBezTo>
                  <a:pt x="4620713" y="2747374"/>
                  <a:pt x="4634907" y="2728974"/>
                  <a:pt x="4656110" y="2721807"/>
                </a:cubicBezTo>
                <a:cubicBezTo>
                  <a:pt x="4695730" y="2703989"/>
                  <a:pt x="4740528" y="2672986"/>
                  <a:pt x="4765007" y="2704689"/>
                </a:cubicBezTo>
                <a:cubicBezTo>
                  <a:pt x="4783937" y="2726353"/>
                  <a:pt x="4739140" y="2757356"/>
                  <a:pt x="4722358" y="2782348"/>
                </a:cubicBezTo>
                <a:cubicBezTo>
                  <a:pt x="4696175" y="2812778"/>
                  <a:pt x="4676805" y="2844363"/>
                  <a:pt x="4734472" y="2846680"/>
                </a:cubicBezTo>
                <a:cubicBezTo>
                  <a:pt x="4706081" y="2873291"/>
                  <a:pt x="4669044" y="2874328"/>
                  <a:pt x="4642861" y="2904758"/>
                </a:cubicBezTo>
                <a:cubicBezTo>
                  <a:pt x="4730372" y="2915294"/>
                  <a:pt x="4814223" y="2887183"/>
                  <a:pt x="4895489" y="2875854"/>
                </a:cubicBezTo>
                <a:cubicBezTo>
                  <a:pt x="4894921" y="2896564"/>
                  <a:pt x="4871322" y="2910212"/>
                  <a:pt x="4870946" y="2930812"/>
                </a:cubicBezTo>
                <a:cubicBezTo>
                  <a:pt x="4895552" y="2916582"/>
                  <a:pt x="4916326" y="2901701"/>
                  <a:pt x="4945776" y="2889685"/>
                </a:cubicBezTo>
                <a:lnTo>
                  <a:pt x="4957035" y="2885934"/>
                </a:lnTo>
                <a:lnTo>
                  <a:pt x="4964182" y="2898270"/>
                </a:lnTo>
                <a:lnTo>
                  <a:pt x="4907974" y="2974446"/>
                </a:lnTo>
                <a:cubicBezTo>
                  <a:pt x="4841620" y="3070385"/>
                  <a:pt x="4781512" y="3163428"/>
                  <a:pt x="4668984" y="3220863"/>
                </a:cubicBezTo>
                <a:cubicBezTo>
                  <a:pt x="4743437" y="3208378"/>
                  <a:pt x="4795803" y="3147520"/>
                  <a:pt x="4879147" y="3151294"/>
                </a:cubicBezTo>
                <a:cubicBezTo>
                  <a:pt x="4841735" y="3172931"/>
                  <a:pt x="4811073" y="3184549"/>
                  <a:pt x="4780915" y="3208104"/>
                </a:cubicBezTo>
                <a:cubicBezTo>
                  <a:pt x="4747915" y="3227189"/>
                  <a:pt x="4694035" y="3242044"/>
                  <a:pt x="4702550" y="3278903"/>
                </a:cubicBezTo>
                <a:cubicBezTo>
                  <a:pt x="4708799" y="3310958"/>
                  <a:pt x="4762426" y="3285040"/>
                  <a:pt x="4794858" y="3286666"/>
                </a:cubicBezTo>
                <a:cubicBezTo>
                  <a:pt x="4834103" y="3289447"/>
                  <a:pt x="4892526" y="3260755"/>
                  <a:pt x="4897827" y="3323931"/>
                </a:cubicBezTo>
                <a:cubicBezTo>
                  <a:pt x="4899847" y="3338050"/>
                  <a:pt x="4921046" y="3320694"/>
                  <a:pt x="4935244" y="3312484"/>
                </a:cubicBezTo>
                <a:cubicBezTo>
                  <a:pt x="4963063" y="3296394"/>
                  <a:pt x="4996063" y="3277310"/>
                  <a:pt x="5037705" y="3273610"/>
                </a:cubicBezTo>
                <a:cubicBezTo>
                  <a:pt x="5016126" y="3301376"/>
                  <a:pt x="5004141" y="3323594"/>
                  <a:pt x="4984959" y="3344879"/>
                </a:cubicBezTo>
                <a:cubicBezTo>
                  <a:pt x="4960984" y="3379127"/>
                  <a:pt x="4976822" y="3395445"/>
                  <a:pt x="5010891" y="3411411"/>
                </a:cubicBezTo>
                <a:cubicBezTo>
                  <a:pt x="5045343" y="3427155"/>
                  <a:pt x="5105407" y="3422992"/>
                  <a:pt x="5110896" y="3475869"/>
                </a:cubicBezTo>
                <a:cubicBezTo>
                  <a:pt x="5123832" y="3530554"/>
                  <a:pt x="5155124" y="3563412"/>
                  <a:pt x="5224781" y="3553701"/>
                </a:cubicBezTo>
                <a:cubicBezTo>
                  <a:pt x="5231786" y="3554746"/>
                  <a:pt x="5238599" y="3555901"/>
                  <a:pt x="5245412" y="3557057"/>
                </a:cubicBezTo>
                <a:cubicBezTo>
                  <a:pt x="5291281" y="3571293"/>
                  <a:pt x="5245035" y="3577657"/>
                  <a:pt x="5240051" y="3590730"/>
                </a:cubicBezTo>
                <a:lnTo>
                  <a:pt x="5244468" y="3598367"/>
                </a:lnTo>
                <a:cubicBezTo>
                  <a:pt x="5251281" y="3599523"/>
                  <a:pt x="5251281" y="3599523"/>
                  <a:pt x="5258285" y="3600567"/>
                </a:cubicBezTo>
                <a:lnTo>
                  <a:pt x="5260494" y="3604385"/>
                </a:lnTo>
                <a:cubicBezTo>
                  <a:pt x="5215696" y="3635389"/>
                  <a:pt x="5170899" y="3666392"/>
                  <a:pt x="5130898" y="3694621"/>
                </a:cubicBezTo>
                <a:cubicBezTo>
                  <a:pt x="5176956" y="3698558"/>
                  <a:pt x="5176956" y="3698558"/>
                  <a:pt x="5164591" y="3731187"/>
                </a:cubicBezTo>
                <a:cubicBezTo>
                  <a:pt x="5142445" y="3779664"/>
                  <a:pt x="5153866" y="3788346"/>
                  <a:pt x="5202892" y="3775279"/>
                </a:cubicBezTo>
                <a:cubicBezTo>
                  <a:pt x="5251534" y="3762434"/>
                  <a:pt x="5271409" y="3796801"/>
                  <a:pt x="5301253" y="3805019"/>
                </a:cubicBezTo>
                <a:cubicBezTo>
                  <a:pt x="5308066" y="3806174"/>
                  <a:pt x="5305670" y="3812656"/>
                  <a:pt x="5305670" y="3812656"/>
                </a:cubicBezTo>
                <a:cubicBezTo>
                  <a:pt x="5282075" y="3836492"/>
                  <a:pt x="5302325" y="3850259"/>
                  <a:pt x="5311159" y="3865533"/>
                </a:cubicBezTo>
                <a:cubicBezTo>
                  <a:pt x="5318225" y="3877751"/>
                  <a:pt x="5322642" y="3885388"/>
                  <a:pt x="5308444" y="3893599"/>
                </a:cubicBezTo>
                <a:cubicBezTo>
                  <a:pt x="5247625" y="3928773"/>
                  <a:pt x="5281506" y="3955039"/>
                  <a:pt x="5303589" y="3993223"/>
                </a:cubicBezTo>
                <a:cubicBezTo>
                  <a:pt x="5331099" y="3921262"/>
                  <a:pt x="5378230" y="3970439"/>
                  <a:pt x="5422835" y="3939547"/>
                </a:cubicBezTo>
                <a:cubicBezTo>
                  <a:pt x="5396084" y="3990686"/>
                  <a:pt x="5371730" y="4035345"/>
                  <a:pt x="5391605" y="4069711"/>
                </a:cubicBezTo>
                <a:cubicBezTo>
                  <a:pt x="5411292" y="4114377"/>
                  <a:pt x="5387505" y="4138324"/>
                  <a:pt x="5354509" y="4167598"/>
                </a:cubicBezTo>
                <a:cubicBezTo>
                  <a:pt x="5345108" y="4173035"/>
                  <a:pt x="5330910" y="4181246"/>
                  <a:pt x="5333118" y="4185064"/>
                </a:cubicBezTo>
                <a:cubicBezTo>
                  <a:pt x="5331795" y="4236785"/>
                  <a:pt x="5285549" y="4243149"/>
                  <a:pt x="5259930" y="4242678"/>
                </a:cubicBezTo>
                <a:cubicBezTo>
                  <a:pt x="5220685" y="4239897"/>
                  <a:pt x="5215512" y="4263271"/>
                  <a:pt x="5217533" y="4277389"/>
                </a:cubicBezTo>
                <a:cubicBezTo>
                  <a:pt x="5212360" y="4300763"/>
                  <a:pt x="5211600" y="4321585"/>
                  <a:pt x="5224850" y="4344495"/>
                </a:cubicBezTo>
                <a:cubicBezTo>
                  <a:pt x="5286242" y="4298800"/>
                  <a:pt x="5353502" y="4295570"/>
                  <a:pt x="5422967" y="4285970"/>
                </a:cubicBezTo>
                <a:cubicBezTo>
                  <a:pt x="5401074" y="4345510"/>
                  <a:pt x="5412116" y="4364603"/>
                  <a:pt x="5472621" y="4361203"/>
                </a:cubicBezTo>
                <a:cubicBezTo>
                  <a:pt x="5498048" y="4361785"/>
                  <a:pt x="5521267" y="4358547"/>
                  <a:pt x="5544486" y="4355310"/>
                </a:cubicBezTo>
                <a:cubicBezTo>
                  <a:pt x="5555904" y="4353803"/>
                  <a:pt x="5577106" y="4346636"/>
                  <a:pt x="5585939" y="4361910"/>
                </a:cubicBezTo>
                <a:cubicBezTo>
                  <a:pt x="5587576" y="4376251"/>
                  <a:pt x="5573570" y="4384351"/>
                  <a:pt x="5568778" y="4397313"/>
                </a:cubicBezTo>
                <a:cubicBezTo>
                  <a:pt x="5542215" y="4438153"/>
                  <a:pt x="5493001" y="4461520"/>
                  <a:pt x="5456849" y="4518096"/>
                </a:cubicBezTo>
                <a:cubicBezTo>
                  <a:pt x="5560449" y="4447990"/>
                  <a:pt x="5654648" y="4383321"/>
                  <a:pt x="5750484" y="4332992"/>
                </a:cubicBezTo>
                <a:cubicBezTo>
                  <a:pt x="5756921" y="4354747"/>
                  <a:pt x="5769983" y="4387957"/>
                  <a:pt x="5751181" y="4398831"/>
                </a:cubicBezTo>
                <a:cubicBezTo>
                  <a:pt x="5701779" y="4432497"/>
                  <a:pt x="5723294" y="4491393"/>
                  <a:pt x="5669284" y="4517533"/>
                </a:cubicBezTo>
                <a:cubicBezTo>
                  <a:pt x="5732127" y="4506666"/>
                  <a:pt x="5732127" y="4506666"/>
                  <a:pt x="5742221" y="4556880"/>
                </a:cubicBezTo>
                <a:cubicBezTo>
                  <a:pt x="5758818" y="4650212"/>
                  <a:pt x="5770176" y="4745556"/>
                  <a:pt x="5790744" y="4835572"/>
                </a:cubicBezTo>
                <a:cubicBezTo>
                  <a:pt x="5794405" y="4874220"/>
                  <a:pt x="5808034" y="4886719"/>
                  <a:pt x="5850432" y="4852009"/>
                </a:cubicBezTo>
                <a:cubicBezTo>
                  <a:pt x="5878823" y="4825398"/>
                  <a:pt x="5916427" y="4803650"/>
                  <a:pt x="5949235" y="4784676"/>
                </a:cubicBezTo>
                <a:cubicBezTo>
                  <a:pt x="5984381" y="4856071"/>
                  <a:pt x="5900906" y="4863583"/>
                  <a:pt x="5856113" y="4904775"/>
                </a:cubicBezTo>
                <a:cubicBezTo>
                  <a:pt x="5904567" y="4902230"/>
                  <a:pt x="5937375" y="4883256"/>
                  <a:pt x="5979396" y="4869145"/>
                </a:cubicBezTo>
                <a:cubicBezTo>
                  <a:pt x="5964443" y="4908367"/>
                  <a:pt x="5924630" y="4926296"/>
                  <a:pt x="5894030" y="4949088"/>
                </a:cubicBezTo>
                <a:cubicBezTo>
                  <a:pt x="5924254" y="4946896"/>
                  <a:pt x="5956682" y="4938333"/>
                  <a:pt x="5989176" y="4951133"/>
                </a:cubicBezTo>
                <a:cubicBezTo>
                  <a:pt x="5979395" y="4966981"/>
                  <a:pt x="5972014" y="4986536"/>
                  <a:pt x="5953404" y="4997299"/>
                </a:cubicBezTo>
                <a:cubicBezTo>
                  <a:pt x="5878575" y="5030384"/>
                  <a:pt x="5898449" y="5064750"/>
                  <a:pt x="5924949" y="5110571"/>
                </a:cubicBezTo>
                <a:cubicBezTo>
                  <a:pt x="5953341" y="5083961"/>
                  <a:pt x="5983748" y="5061279"/>
                  <a:pt x="6012332" y="5034558"/>
                </a:cubicBezTo>
                <a:cubicBezTo>
                  <a:pt x="6045328" y="5005284"/>
                  <a:pt x="6072399" y="5040583"/>
                  <a:pt x="6102619" y="5028202"/>
                </a:cubicBezTo>
                <a:cubicBezTo>
                  <a:pt x="6119025" y="5023809"/>
                  <a:pt x="6113849" y="5036994"/>
                  <a:pt x="6113661" y="5047294"/>
                </a:cubicBezTo>
                <a:cubicBezTo>
                  <a:pt x="6091702" y="5085471"/>
                  <a:pt x="6093155" y="5120300"/>
                  <a:pt x="6113030" y="5154666"/>
                </a:cubicBezTo>
                <a:cubicBezTo>
                  <a:pt x="6130696" y="5185214"/>
                  <a:pt x="6164577" y="5211480"/>
                  <a:pt x="6163821" y="5242490"/>
                </a:cubicBezTo>
                <a:cubicBezTo>
                  <a:pt x="6162796" y="5259644"/>
                  <a:pt x="6166026" y="5268604"/>
                  <a:pt x="6171695" y="5272825"/>
                </a:cubicBezTo>
                <a:lnTo>
                  <a:pt x="6171960" y="5272847"/>
                </a:lnTo>
                <a:lnTo>
                  <a:pt x="6160393" y="5281399"/>
                </a:lnTo>
                <a:cubicBezTo>
                  <a:pt x="6153639" y="5289783"/>
                  <a:pt x="6148125" y="5301641"/>
                  <a:pt x="6144817" y="5319261"/>
                </a:cubicBezTo>
                <a:cubicBezTo>
                  <a:pt x="6135995" y="5243240"/>
                  <a:pt x="6091002" y="5210660"/>
                  <a:pt x="6077770" y="5167441"/>
                </a:cubicBezTo>
                <a:cubicBezTo>
                  <a:pt x="6016015" y="5200022"/>
                  <a:pt x="6051304" y="5259641"/>
                  <a:pt x="6055714" y="5308401"/>
                </a:cubicBezTo>
                <a:cubicBezTo>
                  <a:pt x="6055714" y="5351841"/>
                  <a:pt x="6042481" y="5384421"/>
                  <a:pt x="6011604" y="5405920"/>
                </a:cubicBezTo>
                <a:cubicBezTo>
                  <a:pt x="6011604" y="5411239"/>
                  <a:pt x="6011604" y="5416780"/>
                  <a:pt x="6007193" y="5411239"/>
                </a:cubicBezTo>
                <a:cubicBezTo>
                  <a:pt x="6002782" y="5411239"/>
                  <a:pt x="6007193" y="5405920"/>
                  <a:pt x="6007193" y="5400601"/>
                </a:cubicBezTo>
                <a:cubicBezTo>
                  <a:pt x="6002782" y="5330121"/>
                  <a:pt x="5980727" y="5313942"/>
                  <a:pt x="5923384" y="5340981"/>
                </a:cubicBezTo>
                <a:cubicBezTo>
                  <a:pt x="5910150" y="5286681"/>
                  <a:pt x="5905740" y="5281361"/>
                  <a:pt x="5918972" y="5232602"/>
                </a:cubicBezTo>
                <a:cubicBezTo>
                  <a:pt x="5923384" y="5210660"/>
                  <a:pt x="5918972" y="5205341"/>
                  <a:pt x="5905740" y="5205341"/>
                </a:cubicBezTo>
                <a:cubicBezTo>
                  <a:pt x="5892506" y="5205341"/>
                  <a:pt x="5888095" y="5194481"/>
                  <a:pt x="5879273" y="5183842"/>
                </a:cubicBezTo>
                <a:cubicBezTo>
                  <a:pt x="5835163" y="5129542"/>
                  <a:pt x="5826341" y="5129542"/>
                  <a:pt x="5782230" y="5183842"/>
                </a:cubicBezTo>
                <a:cubicBezTo>
                  <a:pt x="5760176" y="5210660"/>
                  <a:pt x="5738120" y="5243240"/>
                  <a:pt x="5694010" y="5237921"/>
                </a:cubicBezTo>
                <a:cubicBezTo>
                  <a:pt x="5666662" y="5232602"/>
                  <a:pt x="5613729" y="5221742"/>
                  <a:pt x="5591674" y="5281361"/>
                </a:cubicBezTo>
                <a:cubicBezTo>
                  <a:pt x="5582852" y="5254100"/>
                  <a:pt x="5587263" y="5216422"/>
                  <a:pt x="5547564" y="5221742"/>
                </a:cubicBezTo>
                <a:cubicBezTo>
                  <a:pt x="5551975" y="5232602"/>
                  <a:pt x="5556386" y="5237921"/>
                  <a:pt x="5560797" y="5248781"/>
                </a:cubicBezTo>
                <a:cubicBezTo>
                  <a:pt x="5565208" y="5265182"/>
                  <a:pt x="5574030" y="5292000"/>
                  <a:pt x="5556386" y="5303082"/>
                </a:cubicBezTo>
                <a:cubicBezTo>
                  <a:pt x="5538742" y="5308401"/>
                  <a:pt x="5529920" y="5292000"/>
                  <a:pt x="5521098" y="5275821"/>
                </a:cubicBezTo>
                <a:cubicBezTo>
                  <a:pt x="5507864" y="5259641"/>
                  <a:pt x="5503454" y="5237921"/>
                  <a:pt x="5494632" y="5216422"/>
                </a:cubicBezTo>
                <a:cubicBezTo>
                  <a:pt x="5476988" y="5221742"/>
                  <a:pt x="5468165" y="5248781"/>
                  <a:pt x="5450521" y="5243240"/>
                </a:cubicBezTo>
                <a:cubicBezTo>
                  <a:pt x="5446110" y="5205341"/>
                  <a:pt x="5384356" y="5129542"/>
                  <a:pt x="5349068" y="5118682"/>
                </a:cubicBezTo>
                <a:cubicBezTo>
                  <a:pt x="5340246" y="5118682"/>
                  <a:pt x="5327012" y="5113141"/>
                  <a:pt x="5322601" y="5113141"/>
                </a:cubicBezTo>
                <a:cubicBezTo>
                  <a:pt x="5300546" y="5135083"/>
                  <a:pt x="5300546" y="5124001"/>
                  <a:pt x="5296135" y="5096961"/>
                </a:cubicBezTo>
                <a:cubicBezTo>
                  <a:pt x="5278491" y="5015622"/>
                  <a:pt x="5251142" y="4999221"/>
                  <a:pt x="5184977" y="5026482"/>
                </a:cubicBezTo>
                <a:cubicBezTo>
                  <a:pt x="5176155" y="5031801"/>
                  <a:pt x="5162922" y="5037342"/>
                  <a:pt x="5154100" y="5037342"/>
                </a:cubicBezTo>
                <a:cubicBezTo>
                  <a:pt x="5114400" y="5037342"/>
                  <a:pt x="5105578" y="5069922"/>
                  <a:pt x="5109990" y="5107822"/>
                </a:cubicBezTo>
                <a:cubicBezTo>
                  <a:pt x="5114400" y="5145721"/>
                  <a:pt x="5105578" y="5167441"/>
                  <a:pt x="5070290" y="5178301"/>
                </a:cubicBezTo>
                <a:cubicBezTo>
                  <a:pt x="5052646" y="5178301"/>
                  <a:pt x="5017358" y="5194481"/>
                  <a:pt x="5017358" y="5194481"/>
                </a:cubicBezTo>
                <a:cubicBezTo>
                  <a:pt x="4995303" y="5243240"/>
                  <a:pt x="4964426" y="5221742"/>
                  <a:pt x="4937960" y="5205341"/>
                </a:cubicBezTo>
                <a:cubicBezTo>
                  <a:pt x="4933548" y="5254100"/>
                  <a:pt x="4933548" y="5292000"/>
                  <a:pt x="4933548" y="5346522"/>
                </a:cubicBezTo>
                <a:cubicBezTo>
                  <a:pt x="4901789" y="5308401"/>
                  <a:pt x="4853268" y="5308401"/>
                  <a:pt x="4866501" y="5243240"/>
                </a:cubicBezTo>
                <a:cubicBezTo>
                  <a:pt x="4875323" y="5205341"/>
                  <a:pt x="4888556" y="5221742"/>
                  <a:pt x="4901789" y="5232602"/>
                </a:cubicBezTo>
                <a:cubicBezTo>
                  <a:pt x="4906200" y="5200022"/>
                  <a:pt x="4929138" y="5161900"/>
                  <a:pt x="4901789" y="5129542"/>
                </a:cubicBezTo>
                <a:cubicBezTo>
                  <a:pt x="4897378" y="5118682"/>
                  <a:pt x="4884145" y="5096961"/>
                  <a:pt x="4875323" y="5113141"/>
                </a:cubicBezTo>
                <a:cubicBezTo>
                  <a:pt x="4862090" y="5124001"/>
                  <a:pt x="4830330" y="5113141"/>
                  <a:pt x="4844446" y="5156581"/>
                </a:cubicBezTo>
                <a:cubicBezTo>
                  <a:pt x="4853268" y="5172982"/>
                  <a:pt x="4840034" y="5189161"/>
                  <a:pt x="4830330" y="5194481"/>
                </a:cubicBezTo>
                <a:cubicBezTo>
                  <a:pt x="4786220" y="5205341"/>
                  <a:pt x="4759754" y="5237921"/>
                  <a:pt x="4737698" y="5275821"/>
                </a:cubicBezTo>
                <a:cubicBezTo>
                  <a:pt x="4742110" y="5216422"/>
                  <a:pt x="4746521" y="5151262"/>
                  <a:pt x="4750932" y="5086101"/>
                </a:cubicBezTo>
                <a:cubicBezTo>
                  <a:pt x="4724466" y="5096961"/>
                  <a:pt x="4728876" y="5135083"/>
                  <a:pt x="4702410" y="5140402"/>
                </a:cubicBezTo>
                <a:cubicBezTo>
                  <a:pt x="4693588" y="5102502"/>
                  <a:pt x="4680356" y="5064381"/>
                  <a:pt x="4675944" y="5026482"/>
                </a:cubicBezTo>
                <a:cubicBezTo>
                  <a:pt x="4671534" y="4977722"/>
                  <a:pt x="4653889" y="4988582"/>
                  <a:pt x="4636245" y="5010302"/>
                </a:cubicBezTo>
                <a:cubicBezTo>
                  <a:pt x="4627423" y="5021162"/>
                  <a:pt x="4618601" y="5037342"/>
                  <a:pt x="4614190" y="5048202"/>
                </a:cubicBezTo>
                <a:cubicBezTo>
                  <a:pt x="4596546" y="5086101"/>
                  <a:pt x="4578902" y="5102502"/>
                  <a:pt x="4548024" y="5048202"/>
                </a:cubicBezTo>
                <a:cubicBezTo>
                  <a:pt x="4578902" y="5113141"/>
                  <a:pt x="4534792" y="5135083"/>
                  <a:pt x="4512736" y="5151262"/>
                </a:cubicBezTo>
                <a:cubicBezTo>
                  <a:pt x="4490681" y="5167441"/>
                  <a:pt x="4468626" y="5129542"/>
                  <a:pt x="4450982" y="5107822"/>
                </a:cubicBezTo>
                <a:cubicBezTo>
                  <a:pt x="4428926" y="5080560"/>
                  <a:pt x="4405990" y="5075241"/>
                  <a:pt x="4388345" y="5113141"/>
                </a:cubicBezTo>
                <a:cubicBezTo>
                  <a:pt x="4379523" y="5124001"/>
                  <a:pt x="4370701" y="5135083"/>
                  <a:pt x="4361879" y="5151262"/>
                </a:cubicBezTo>
                <a:cubicBezTo>
                  <a:pt x="4348646" y="5096961"/>
                  <a:pt x="4348646" y="5042661"/>
                  <a:pt x="4322180" y="4983041"/>
                </a:cubicBezTo>
                <a:cubicBezTo>
                  <a:pt x="4300124" y="5086101"/>
                  <a:pt x="4370701" y="5200022"/>
                  <a:pt x="4282480" y="5281361"/>
                </a:cubicBezTo>
                <a:cubicBezTo>
                  <a:pt x="4264836" y="5248781"/>
                  <a:pt x="4269248" y="5216422"/>
                  <a:pt x="4269248" y="5183842"/>
                </a:cubicBezTo>
                <a:lnTo>
                  <a:pt x="4269248" y="5086101"/>
                </a:lnTo>
                <a:cubicBezTo>
                  <a:pt x="4242781" y="5129542"/>
                  <a:pt x="4229548" y="5183842"/>
                  <a:pt x="4203082" y="5221742"/>
                </a:cubicBezTo>
                <a:cubicBezTo>
                  <a:pt x="4194260" y="5232602"/>
                  <a:pt x="4185438" y="5243240"/>
                  <a:pt x="4172204" y="5237921"/>
                </a:cubicBezTo>
                <a:cubicBezTo>
                  <a:pt x="4158972" y="5232602"/>
                  <a:pt x="4150150" y="5221742"/>
                  <a:pt x="4145738" y="5205341"/>
                </a:cubicBezTo>
                <a:cubicBezTo>
                  <a:pt x="4141328" y="5183842"/>
                  <a:pt x="4150150" y="5178301"/>
                  <a:pt x="4163382" y="5178301"/>
                </a:cubicBezTo>
                <a:cubicBezTo>
                  <a:pt x="4185438" y="5178301"/>
                  <a:pt x="4181027" y="5161900"/>
                  <a:pt x="4172204" y="5145721"/>
                </a:cubicBezTo>
                <a:cubicBezTo>
                  <a:pt x="4150150" y="5096961"/>
                  <a:pt x="4145738" y="5048202"/>
                  <a:pt x="4172204" y="4999221"/>
                </a:cubicBezTo>
                <a:cubicBezTo>
                  <a:pt x="4167794" y="4999221"/>
                  <a:pt x="4167794" y="4999221"/>
                  <a:pt x="4167794" y="4993901"/>
                </a:cubicBezTo>
                <a:cubicBezTo>
                  <a:pt x="4158972" y="4999221"/>
                  <a:pt x="4150150" y="5010302"/>
                  <a:pt x="4141328" y="5010302"/>
                </a:cubicBezTo>
                <a:cubicBezTo>
                  <a:pt x="4066340" y="5021162"/>
                  <a:pt x="4044285" y="5080560"/>
                  <a:pt x="4044285" y="5161900"/>
                </a:cubicBezTo>
                <a:cubicBezTo>
                  <a:pt x="4044285" y="5167441"/>
                  <a:pt x="4044285" y="5178301"/>
                  <a:pt x="4035463" y="5178301"/>
                </a:cubicBezTo>
                <a:cubicBezTo>
                  <a:pt x="4000175" y="5156581"/>
                  <a:pt x="4048696" y="5102502"/>
                  <a:pt x="4008997" y="5080560"/>
                </a:cubicBezTo>
                <a:cubicBezTo>
                  <a:pt x="3990471" y="5129542"/>
                  <a:pt x="3990471" y="5183842"/>
                  <a:pt x="3977237" y="5232602"/>
                </a:cubicBezTo>
                <a:cubicBezTo>
                  <a:pt x="3972826" y="5265182"/>
                  <a:pt x="3981649" y="5319261"/>
                  <a:pt x="3941949" y="5319261"/>
                </a:cubicBezTo>
                <a:cubicBezTo>
                  <a:pt x="3911072" y="5319261"/>
                  <a:pt x="3915483" y="5265182"/>
                  <a:pt x="3906661" y="5232602"/>
                </a:cubicBezTo>
                <a:cubicBezTo>
                  <a:pt x="3906661" y="5232602"/>
                  <a:pt x="3902250" y="5232602"/>
                  <a:pt x="3897839" y="5227061"/>
                </a:cubicBezTo>
                <a:cubicBezTo>
                  <a:pt x="3889017" y="5248781"/>
                  <a:pt x="3875784" y="5265182"/>
                  <a:pt x="3866962" y="5286681"/>
                </a:cubicBezTo>
                <a:cubicBezTo>
                  <a:pt x="3849318" y="5270501"/>
                  <a:pt x="3866962" y="5248781"/>
                  <a:pt x="3853729" y="5237921"/>
                </a:cubicBezTo>
                <a:cubicBezTo>
                  <a:pt x="3814029" y="5237921"/>
                  <a:pt x="3787563" y="5254100"/>
                  <a:pt x="3787563" y="5303082"/>
                </a:cubicBezTo>
                <a:cubicBezTo>
                  <a:pt x="3783152" y="5357160"/>
                  <a:pt x="3756686" y="5330121"/>
                  <a:pt x="3739042" y="5319261"/>
                </a:cubicBezTo>
                <a:cubicBezTo>
                  <a:pt x="3739042" y="5346522"/>
                  <a:pt x="3747864" y="5368021"/>
                  <a:pt x="3730220" y="5389741"/>
                </a:cubicBezTo>
                <a:cubicBezTo>
                  <a:pt x="3703754" y="5351841"/>
                  <a:pt x="3716987" y="5313942"/>
                  <a:pt x="3734631" y="5286681"/>
                </a:cubicBezTo>
                <a:cubicBezTo>
                  <a:pt x="3769919" y="5232602"/>
                  <a:pt x="3756686" y="5189161"/>
                  <a:pt x="3739042" y="5129542"/>
                </a:cubicBezTo>
                <a:cubicBezTo>
                  <a:pt x="3677287" y="5243240"/>
                  <a:pt x="3668465" y="5248781"/>
                  <a:pt x="3593478" y="5216422"/>
                </a:cubicBezTo>
                <a:cubicBezTo>
                  <a:pt x="3575834" y="5205341"/>
                  <a:pt x="3526430" y="5205341"/>
                  <a:pt x="3535252" y="5161900"/>
                </a:cubicBezTo>
                <a:cubicBezTo>
                  <a:pt x="3544074" y="5124001"/>
                  <a:pt x="3535252" y="5091642"/>
                  <a:pt x="3526430" y="5053743"/>
                </a:cubicBezTo>
                <a:cubicBezTo>
                  <a:pt x="3491142" y="5107822"/>
                  <a:pt x="3508786" y="5178301"/>
                  <a:pt x="3477909" y="5232602"/>
                </a:cubicBezTo>
                <a:cubicBezTo>
                  <a:pt x="3451443" y="5200022"/>
                  <a:pt x="3447032" y="5156581"/>
                  <a:pt x="3442621" y="5113141"/>
                </a:cubicBezTo>
                <a:cubicBezTo>
                  <a:pt x="3438210" y="5075241"/>
                  <a:pt x="3433799" y="5037342"/>
                  <a:pt x="3429388" y="4993901"/>
                </a:cubicBezTo>
                <a:cubicBezTo>
                  <a:pt x="3407332" y="5010302"/>
                  <a:pt x="3416155" y="5026482"/>
                  <a:pt x="3416155" y="5042661"/>
                </a:cubicBezTo>
                <a:lnTo>
                  <a:pt x="3429388" y="5140402"/>
                </a:lnTo>
                <a:cubicBezTo>
                  <a:pt x="3433799" y="5200022"/>
                  <a:pt x="3424977" y="5210660"/>
                  <a:pt x="3376455" y="5200022"/>
                </a:cubicBezTo>
                <a:cubicBezTo>
                  <a:pt x="3363222" y="5200022"/>
                  <a:pt x="3349989" y="5205341"/>
                  <a:pt x="3341167" y="5216422"/>
                </a:cubicBezTo>
                <a:cubicBezTo>
                  <a:pt x="3323523" y="5232602"/>
                  <a:pt x="3310290" y="5254100"/>
                  <a:pt x="3301468" y="5275821"/>
                </a:cubicBezTo>
                <a:cubicBezTo>
                  <a:pt x="3297057" y="5292000"/>
                  <a:pt x="3288235" y="5346522"/>
                  <a:pt x="3257357" y="5297762"/>
                </a:cubicBezTo>
                <a:cubicBezTo>
                  <a:pt x="3248535" y="5286681"/>
                  <a:pt x="3222069" y="5292000"/>
                  <a:pt x="3222069" y="5324580"/>
                </a:cubicBezTo>
                <a:cubicBezTo>
                  <a:pt x="3226480" y="5362480"/>
                  <a:pt x="3217658" y="5400601"/>
                  <a:pt x="3208836" y="5433181"/>
                </a:cubicBezTo>
                <a:cubicBezTo>
                  <a:pt x="3204425" y="5449360"/>
                  <a:pt x="3195603" y="5465761"/>
                  <a:pt x="3182370" y="5471081"/>
                </a:cubicBezTo>
                <a:cubicBezTo>
                  <a:pt x="3164726" y="5471081"/>
                  <a:pt x="3160315" y="5449360"/>
                  <a:pt x="3155904" y="5438500"/>
                </a:cubicBezTo>
                <a:cubicBezTo>
                  <a:pt x="3145317" y="5422321"/>
                  <a:pt x="3145317" y="5400601"/>
                  <a:pt x="3136495" y="5384421"/>
                </a:cubicBezTo>
                <a:cubicBezTo>
                  <a:pt x="3118851" y="5351841"/>
                  <a:pt x="3105618" y="5313942"/>
                  <a:pt x="3070330" y="5373340"/>
                </a:cubicBezTo>
                <a:lnTo>
                  <a:pt x="3070330" y="5248781"/>
                </a:lnTo>
                <a:cubicBezTo>
                  <a:pt x="3021808" y="5330121"/>
                  <a:pt x="2990931" y="5411239"/>
                  <a:pt x="2968876" y="5503439"/>
                </a:cubicBezTo>
                <a:cubicBezTo>
                  <a:pt x="2951232" y="5487260"/>
                  <a:pt x="2951232" y="5459999"/>
                  <a:pt x="2929177" y="5449360"/>
                </a:cubicBezTo>
                <a:cubicBezTo>
                  <a:pt x="2929177" y="5481941"/>
                  <a:pt x="2933588" y="5514521"/>
                  <a:pt x="2924766" y="5552421"/>
                </a:cubicBezTo>
                <a:cubicBezTo>
                  <a:pt x="2893889" y="5498120"/>
                  <a:pt x="2854189" y="5459999"/>
                  <a:pt x="2854189" y="5395060"/>
                </a:cubicBezTo>
                <a:cubicBezTo>
                  <a:pt x="2854189" y="5389741"/>
                  <a:pt x="2854189" y="5384421"/>
                  <a:pt x="2849778" y="5378659"/>
                </a:cubicBezTo>
                <a:cubicBezTo>
                  <a:pt x="2801257" y="5313942"/>
                  <a:pt x="2788024" y="5237921"/>
                  <a:pt x="2796846" y="5151262"/>
                </a:cubicBezTo>
                <a:cubicBezTo>
                  <a:pt x="2801257" y="5135083"/>
                  <a:pt x="2788024" y="5118682"/>
                  <a:pt x="2770380" y="5118682"/>
                </a:cubicBezTo>
                <a:cubicBezTo>
                  <a:pt x="2757147" y="5183842"/>
                  <a:pt x="2779202" y="5259641"/>
                  <a:pt x="2743913" y="5324580"/>
                </a:cubicBezTo>
                <a:cubicBezTo>
                  <a:pt x="2739502" y="5286681"/>
                  <a:pt x="2739502" y="5248781"/>
                  <a:pt x="2739502" y="5205341"/>
                </a:cubicBezTo>
                <a:cubicBezTo>
                  <a:pt x="2739502" y="5167441"/>
                  <a:pt x="2739502" y="5129542"/>
                  <a:pt x="2712154" y="5096961"/>
                </a:cubicBezTo>
                <a:cubicBezTo>
                  <a:pt x="2690099" y="5140402"/>
                  <a:pt x="2668044" y="5178301"/>
                  <a:pt x="2645989" y="5216422"/>
                </a:cubicBezTo>
                <a:cubicBezTo>
                  <a:pt x="2637167" y="5232602"/>
                  <a:pt x="2623933" y="5254100"/>
                  <a:pt x="2615111" y="5254100"/>
                </a:cubicBezTo>
                <a:cubicBezTo>
                  <a:pt x="2557768" y="5248781"/>
                  <a:pt x="2571001" y="5303082"/>
                  <a:pt x="2566590" y="5340981"/>
                </a:cubicBezTo>
                <a:cubicBezTo>
                  <a:pt x="2562179" y="5357160"/>
                  <a:pt x="2571001" y="5378659"/>
                  <a:pt x="2557768" y="5389741"/>
                </a:cubicBezTo>
                <a:cubicBezTo>
                  <a:pt x="2535713" y="5378659"/>
                  <a:pt x="2526891" y="5351841"/>
                  <a:pt x="2513658" y="5330121"/>
                </a:cubicBezTo>
                <a:cubicBezTo>
                  <a:pt x="2473958" y="5275821"/>
                  <a:pt x="2473958" y="5275821"/>
                  <a:pt x="2425437" y="5324580"/>
                </a:cubicBezTo>
                <a:cubicBezTo>
                  <a:pt x="2407793" y="5346522"/>
                  <a:pt x="2390149" y="5362480"/>
                  <a:pt x="2372505" y="5378659"/>
                </a:cubicBezTo>
                <a:cubicBezTo>
                  <a:pt x="2350450" y="5400601"/>
                  <a:pt x="2323983" y="5411239"/>
                  <a:pt x="2301046" y="5378659"/>
                </a:cubicBezTo>
                <a:cubicBezTo>
                  <a:pt x="2283402" y="5346522"/>
                  <a:pt x="2265758" y="5357160"/>
                  <a:pt x="2248114" y="5373340"/>
                </a:cubicBezTo>
                <a:cubicBezTo>
                  <a:pt x="2226059" y="5395060"/>
                  <a:pt x="2204003" y="5422321"/>
                  <a:pt x="2181948" y="5449360"/>
                </a:cubicBezTo>
                <a:lnTo>
                  <a:pt x="2181948" y="5378659"/>
                </a:lnTo>
                <a:cubicBezTo>
                  <a:pt x="2168715" y="5400601"/>
                  <a:pt x="2177537" y="5427640"/>
                  <a:pt x="2155482" y="5438500"/>
                </a:cubicBezTo>
                <a:cubicBezTo>
                  <a:pt x="2151071" y="5400601"/>
                  <a:pt x="2146660" y="5368021"/>
                  <a:pt x="2142249" y="5335440"/>
                </a:cubicBezTo>
                <a:cubicBezTo>
                  <a:pt x="2111372" y="5346522"/>
                  <a:pt x="2089317" y="5303082"/>
                  <a:pt x="2067262" y="5303082"/>
                </a:cubicBezTo>
                <a:cubicBezTo>
                  <a:pt x="2023151" y="5297762"/>
                  <a:pt x="2001096" y="5340981"/>
                  <a:pt x="1987863" y="5384421"/>
                </a:cubicBezTo>
                <a:cubicBezTo>
                  <a:pt x="1930520" y="5351841"/>
                  <a:pt x="1867883" y="5319261"/>
                  <a:pt x="1801718" y="5319261"/>
                </a:cubicBezTo>
                <a:cubicBezTo>
                  <a:pt x="1801718" y="5351841"/>
                  <a:pt x="1841417" y="5384421"/>
                  <a:pt x="1792896" y="5395060"/>
                </a:cubicBezTo>
                <a:cubicBezTo>
                  <a:pt x="1762018" y="5395060"/>
                  <a:pt x="1735552" y="5335440"/>
                  <a:pt x="1744374" y="5303082"/>
                </a:cubicBezTo>
                <a:cubicBezTo>
                  <a:pt x="1762018" y="5254100"/>
                  <a:pt x="1753196" y="5210660"/>
                  <a:pt x="1748785" y="5161900"/>
                </a:cubicBezTo>
                <a:cubicBezTo>
                  <a:pt x="1748785" y="5145721"/>
                  <a:pt x="1731141" y="5140402"/>
                  <a:pt x="1731141" y="5156581"/>
                </a:cubicBezTo>
                <a:cubicBezTo>
                  <a:pt x="1731141" y="5205341"/>
                  <a:pt x="1687031" y="5248781"/>
                  <a:pt x="1704675" y="5303082"/>
                </a:cubicBezTo>
                <a:cubicBezTo>
                  <a:pt x="1656154" y="5319261"/>
                  <a:pt x="1616454" y="5292000"/>
                  <a:pt x="1589988" y="5243240"/>
                </a:cubicBezTo>
                <a:cubicBezTo>
                  <a:pt x="1576755" y="5205341"/>
                  <a:pt x="1594399" y="5167441"/>
                  <a:pt x="1616454" y="5135083"/>
                </a:cubicBezTo>
                <a:cubicBezTo>
                  <a:pt x="1585577" y="5129542"/>
                  <a:pt x="1567933" y="5086101"/>
                  <a:pt x="1532645" y="5086101"/>
                </a:cubicBezTo>
                <a:cubicBezTo>
                  <a:pt x="1528234" y="5183842"/>
                  <a:pt x="1523823" y="5189161"/>
                  <a:pt x="1497357" y="5237921"/>
                </a:cubicBezTo>
                <a:cubicBezTo>
                  <a:pt x="1417076" y="5172982"/>
                  <a:pt x="1408254" y="5178301"/>
                  <a:pt x="1386199" y="5292000"/>
                </a:cubicBezTo>
                <a:cubicBezTo>
                  <a:pt x="1381788" y="5319261"/>
                  <a:pt x="1367672" y="5346522"/>
                  <a:pt x="1358850" y="5368021"/>
                </a:cubicBezTo>
                <a:cubicBezTo>
                  <a:pt x="1345617" y="5405920"/>
                  <a:pt x="1332384" y="5411239"/>
                  <a:pt x="1314740" y="5373340"/>
                </a:cubicBezTo>
                <a:cubicBezTo>
                  <a:pt x="1292685" y="5324580"/>
                  <a:pt x="1288274" y="5275821"/>
                  <a:pt x="1266219" y="5227061"/>
                </a:cubicBezTo>
                <a:cubicBezTo>
                  <a:pt x="1261808" y="5319261"/>
                  <a:pt x="1279452" y="5405920"/>
                  <a:pt x="1275041" y="5492579"/>
                </a:cubicBezTo>
                <a:cubicBezTo>
                  <a:pt x="1244163" y="5492579"/>
                  <a:pt x="1213286" y="5481941"/>
                  <a:pt x="1213286" y="5438500"/>
                </a:cubicBezTo>
                <a:cubicBezTo>
                  <a:pt x="1208875" y="5395060"/>
                  <a:pt x="1195642" y="5389741"/>
                  <a:pt x="1164765" y="5389741"/>
                </a:cubicBezTo>
                <a:cubicBezTo>
                  <a:pt x="1151532" y="5395060"/>
                  <a:pt x="1133888" y="5389741"/>
                  <a:pt x="1120655" y="5384421"/>
                </a:cubicBezTo>
                <a:cubicBezTo>
                  <a:pt x="1022730" y="5368021"/>
                  <a:pt x="934509" y="5313942"/>
                  <a:pt x="841878" y="5292000"/>
                </a:cubicBezTo>
                <a:cubicBezTo>
                  <a:pt x="771301" y="5275821"/>
                  <a:pt x="771301" y="5275821"/>
                  <a:pt x="780123" y="5357160"/>
                </a:cubicBezTo>
                <a:cubicBezTo>
                  <a:pt x="784534" y="5378659"/>
                  <a:pt x="784534" y="5400601"/>
                  <a:pt x="784534" y="5416780"/>
                </a:cubicBezTo>
                <a:cubicBezTo>
                  <a:pt x="784534" y="5433181"/>
                  <a:pt x="793356" y="5454680"/>
                  <a:pt x="771301" y="5454680"/>
                </a:cubicBezTo>
                <a:cubicBezTo>
                  <a:pt x="753657" y="5454680"/>
                  <a:pt x="736013" y="5454680"/>
                  <a:pt x="736013" y="5422321"/>
                </a:cubicBezTo>
                <a:cubicBezTo>
                  <a:pt x="736013" y="5400601"/>
                  <a:pt x="731602" y="5378659"/>
                  <a:pt x="731602" y="5357160"/>
                </a:cubicBezTo>
                <a:lnTo>
                  <a:pt x="713958" y="5357160"/>
                </a:lnTo>
                <a:cubicBezTo>
                  <a:pt x="705136" y="5373340"/>
                  <a:pt x="709547" y="5405920"/>
                  <a:pt x="687492" y="5416780"/>
                </a:cubicBezTo>
                <a:cubicBezTo>
                  <a:pt x="669847" y="5389741"/>
                  <a:pt x="674259" y="5357160"/>
                  <a:pt x="674259" y="5330121"/>
                </a:cubicBezTo>
                <a:lnTo>
                  <a:pt x="669847" y="5330121"/>
                </a:lnTo>
                <a:lnTo>
                  <a:pt x="665436" y="5330121"/>
                </a:lnTo>
                <a:cubicBezTo>
                  <a:pt x="661025" y="5346522"/>
                  <a:pt x="656614" y="5357160"/>
                  <a:pt x="652203" y="5373340"/>
                </a:cubicBezTo>
                <a:cubicBezTo>
                  <a:pt x="647792" y="5384421"/>
                  <a:pt x="638970" y="5395060"/>
                  <a:pt x="624855" y="5395060"/>
                </a:cubicBezTo>
                <a:cubicBezTo>
                  <a:pt x="607211" y="5395060"/>
                  <a:pt x="598389" y="5373340"/>
                  <a:pt x="602800" y="5362480"/>
                </a:cubicBezTo>
                <a:cubicBezTo>
                  <a:pt x="611622" y="5281361"/>
                  <a:pt x="563101" y="5275821"/>
                  <a:pt x="514579" y="5259641"/>
                </a:cubicBezTo>
                <a:cubicBezTo>
                  <a:pt x="518990" y="5340981"/>
                  <a:pt x="571923" y="5427640"/>
                  <a:pt x="479291" y="5481941"/>
                </a:cubicBezTo>
                <a:cubicBezTo>
                  <a:pt x="435181" y="5362480"/>
                  <a:pt x="338138" y="5433181"/>
                  <a:pt x="267562" y="5411239"/>
                </a:cubicBezTo>
                <a:cubicBezTo>
                  <a:pt x="232273" y="5400601"/>
                  <a:pt x="245506" y="5454680"/>
                  <a:pt x="227862" y="5465761"/>
                </a:cubicBezTo>
                <a:cubicBezTo>
                  <a:pt x="214629" y="5476400"/>
                  <a:pt x="204925" y="5498120"/>
                  <a:pt x="187281" y="5492579"/>
                </a:cubicBezTo>
                <a:cubicBezTo>
                  <a:pt x="166108" y="5496125"/>
                  <a:pt x="127291" y="5512526"/>
                  <a:pt x="99060" y="5487260"/>
                </a:cubicBezTo>
                <a:cubicBezTo>
                  <a:pt x="70830" y="5461994"/>
                  <a:pt x="28484" y="5400601"/>
                  <a:pt x="15251" y="5340981"/>
                </a:cubicBezTo>
                <a:lnTo>
                  <a:pt x="11278" y="5346268"/>
                </a:lnTo>
                <a:lnTo>
                  <a:pt x="524" y="5307700"/>
                </a:lnTo>
                <a:cubicBezTo>
                  <a:pt x="-1387" y="5290273"/>
                  <a:pt x="1570" y="5272629"/>
                  <a:pt x="15484" y="5255311"/>
                </a:cubicBezTo>
                <a:cubicBezTo>
                  <a:pt x="34453" y="5234905"/>
                  <a:pt x="71648" y="5195709"/>
                  <a:pt x="32691" y="5145477"/>
                </a:cubicBezTo>
                <a:cubicBezTo>
                  <a:pt x="60496" y="5152395"/>
                  <a:pt x="90151" y="5176053"/>
                  <a:pt x="106617" y="5139539"/>
                </a:cubicBezTo>
                <a:cubicBezTo>
                  <a:pt x="95066" y="5137545"/>
                  <a:pt x="88219" y="5138478"/>
                  <a:pt x="76668" y="5136483"/>
                </a:cubicBezTo>
                <a:cubicBezTo>
                  <a:pt x="60414" y="5131560"/>
                  <a:pt x="32985" y="5124876"/>
                  <a:pt x="32902" y="5104040"/>
                </a:cubicBezTo>
                <a:cubicBezTo>
                  <a:pt x="37712" y="5086250"/>
                  <a:pt x="56298" y="5087429"/>
                  <a:pt x="74695" y="5088490"/>
                </a:cubicBezTo>
                <a:cubicBezTo>
                  <a:pt x="95424" y="5085807"/>
                  <a:pt x="116194" y="5093542"/>
                  <a:pt x="139107" y="5097415"/>
                </a:cubicBezTo>
                <a:cubicBezTo>
                  <a:pt x="143917" y="5079625"/>
                  <a:pt x="125625" y="5057845"/>
                  <a:pt x="139654" y="5045795"/>
                </a:cubicBezTo>
                <a:cubicBezTo>
                  <a:pt x="174159" y="5062080"/>
                  <a:pt x="271145" y="5049715"/>
                  <a:pt x="299014" y="5025498"/>
                </a:cubicBezTo>
                <a:cubicBezTo>
                  <a:pt x="303676" y="5018009"/>
                  <a:pt x="315374" y="5009703"/>
                  <a:pt x="317705" y="5005958"/>
                </a:cubicBezTo>
                <a:cubicBezTo>
                  <a:pt x="310735" y="4975639"/>
                  <a:pt x="320142" y="4981495"/>
                  <a:pt x="345428" y="4992041"/>
                </a:cubicBezTo>
                <a:cubicBezTo>
                  <a:pt x="423805" y="5020051"/>
                  <a:pt x="452182" y="5005502"/>
                  <a:pt x="464008" y="4934925"/>
                </a:cubicBezTo>
                <a:cubicBezTo>
                  <a:pt x="464155" y="4924624"/>
                  <a:pt x="466445" y="4910462"/>
                  <a:pt x="471107" y="4902973"/>
                </a:cubicBezTo>
                <a:cubicBezTo>
                  <a:pt x="492089" y="4869271"/>
                  <a:pt x="469093" y="4844563"/>
                  <a:pt x="434587" y="4828277"/>
                </a:cubicBezTo>
                <a:cubicBezTo>
                  <a:pt x="400082" y="4811992"/>
                  <a:pt x="386306" y="4793023"/>
                  <a:pt x="395736" y="4757327"/>
                </a:cubicBezTo>
                <a:cubicBezTo>
                  <a:pt x="405061" y="4742348"/>
                  <a:pt x="409976" y="4703840"/>
                  <a:pt x="409976" y="4703840"/>
                </a:cubicBezTo>
                <a:cubicBezTo>
                  <a:pt x="380239" y="4659347"/>
                  <a:pt x="414809" y="4644496"/>
                  <a:pt x="442719" y="4630696"/>
                </a:cubicBezTo>
                <a:cubicBezTo>
                  <a:pt x="403657" y="4601182"/>
                  <a:pt x="371483" y="4581152"/>
                  <a:pt x="325198" y="4552337"/>
                </a:cubicBezTo>
                <a:cubicBezTo>
                  <a:pt x="374345" y="4545522"/>
                  <a:pt x="399989" y="4504331"/>
                  <a:pt x="448312" y="4550003"/>
                </a:cubicBezTo>
                <a:cubicBezTo>
                  <a:pt x="475823" y="4577522"/>
                  <a:pt x="454906" y="4580088"/>
                  <a:pt x="438693" y="4585583"/>
                </a:cubicBezTo>
                <a:cubicBezTo>
                  <a:pt x="464020" y="4606546"/>
                  <a:pt x="484260" y="4646166"/>
                  <a:pt x="526184" y="4640050"/>
                </a:cubicBezTo>
                <a:cubicBezTo>
                  <a:pt x="537734" y="4642045"/>
                  <a:pt x="563167" y="4642291"/>
                  <a:pt x="554094" y="4626251"/>
                </a:cubicBezTo>
                <a:cubicBezTo>
                  <a:pt x="551869" y="4609277"/>
                  <a:pt x="577873" y="4588055"/>
                  <a:pt x="533536" y="4577079"/>
                </a:cubicBezTo>
                <a:cubicBezTo>
                  <a:pt x="514950" y="4575901"/>
                  <a:pt x="508208" y="4556116"/>
                  <a:pt x="508821" y="4545067"/>
                </a:cubicBezTo>
                <a:cubicBezTo>
                  <a:pt x="522915" y="4501880"/>
                  <a:pt x="509244" y="4462194"/>
                  <a:pt x="488726" y="4423440"/>
                </a:cubicBezTo>
                <a:cubicBezTo>
                  <a:pt x="536820" y="4458577"/>
                  <a:pt x="589805" y="4496760"/>
                  <a:pt x="642790" y="4534942"/>
                </a:cubicBezTo>
                <a:cubicBezTo>
                  <a:pt x="647559" y="4506734"/>
                  <a:pt x="612865" y="4490331"/>
                  <a:pt x="622337" y="4465052"/>
                </a:cubicBezTo>
                <a:cubicBezTo>
                  <a:pt x="659174" y="4477593"/>
                  <a:pt x="698529" y="4486507"/>
                  <a:pt x="733035" y="4502792"/>
                </a:cubicBezTo>
                <a:cubicBezTo>
                  <a:pt x="776759" y="4524817"/>
                  <a:pt x="776865" y="4504099"/>
                  <a:pt x="767751" y="4477641"/>
                </a:cubicBezTo>
                <a:cubicBezTo>
                  <a:pt x="763194" y="4464412"/>
                  <a:pt x="754122" y="4448372"/>
                  <a:pt x="747233" y="4438888"/>
                </a:cubicBezTo>
                <a:cubicBezTo>
                  <a:pt x="724384" y="4403879"/>
                  <a:pt x="719786" y="4380232"/>
                  <a:pt x="782202" y="4382718"/>
                </a:cubicBezTo>
                <a:cubicBezTo>
                  <a:pt x="710755" y="4374610"/>
                  <a:pt x="715440" y="4325567"/>
                  <a:pt x="713362" y="4298293"/>
                </a:cubicBezTo>
                <a:cubicBezTo>
                  <a:pt x="711283" y="4271019"/>
                  <a:pt x="755113" y="4272326"/>
                  <a:pt x="782877" y="4268826"/>
                </a:cubicBezTo>
                <a:cubicBezTo>
                  <a:pt x="817676" y="4264510"/>
                  <a:pt x="834314" y="4247850"/>
                  <a:pt x="811465" y="4212841"/>
                </a:cubicBezTo>
                <a:cubicBezTo>
                  <a:pt x="806908" y="4199612"/>
                  <a:pt x="802163" y="4186266"/>
                  <a:pt x="793091" y="4170226"/>
                </a:cubicBezTo>
                <a:cubicBezTo>
                  <a:pt x="846182" y="4187690"/>
                  <a:pt x="892279" y="4216388"/>
                  <a:pt x="956879" y="4225429"/>
                </a:cubicBezTo>
                <a:cubicBezTo>
                  <a:pt x="881045" y="4152238"/>
                  <a:pt x="747035" y="4151945"/>
                  <a:pt x="724608" y="4034063"/>
                </a:cubicBezTo>
                <a:cubicBezTo>
                  <a:pt x="761591" y="4036304"/>
                  <a:pt x="786730" y="4057150"/>
                  <a:pt x="814388" y="4074369"/>
                </a:cubicBezTo>
                <a:lnTo>
                  <a:pt x="897364" y="4126026"/>
                </a:lnTo>
                <a:cubicBezTo>
                  <a:pt x="874473" y="4080599"/>
                  <a:pt x="835370" y="4040667"/>
                  <a:pt x="817183" y="3998169"/>
                </a:cubicBezTo>
                <a:cubicBezTo>
                  <a:pt x="812626" y="3984940"/>
                  <a:pt x="808258" y="3971828"/>
                  <a:pt x="819767" y="3963405"/>
                </a:cubicBezTo>
                <a:cubicBezTo>
                  <a:pt x="831277" y="3954983"/>
                  <a:pt x="845158" y="3953233"/>
                  <a:pt x="861413" y="3958157"/>
                </a:cubicBezTo>
                <a:cubicBezTo>
                  <a:pt x="881995" y="3965774"/>
                  <a:pt x="882036" y="3976192"/>
                  <a:pt x="875043" y="3987426"/>
                </a:cubicBezTo>
                <a:cubicBezTo>
                  <a:pt x="863386" y="4006149"/>
                  <a:pt x="879641" y="4011072"/>
                  <a:pt x="898038" y="4012134"/>
                </a:cubicBezTo>
                <a:cubicBezTo>
                  <a:pt x="951088" y="4019180"/>
                  <a:pt x="994813" y="4041205"/>
                  <a:pt x="1022407" y="4089560"/>
                </a:cubicBezTo>
                <a:cubicBezTo>
                  <a:pt x="1024738" y="4085815"/>
                  <a:pt x="1024738" y="4085815"/>
                  <a:pt x="1029254" y="4088627"/>
                </a:cubicBezTo>
                <a:cubicBezTo>
                  <a:pt x="1029401" y="4078326"/>
                  <a:pt x="1024656" y="4064980"/>
                  <a:pt x="1029318" y="4057491"/>
                </a:cubicBezTo>
                <a:cubicBezTo>
                  <a:pt x="1059730" y="3988092"/>
                  <a:pt x="1020961" y="3937977"/>
                  <a:pt x="951910" y="3894988"/>
                </a:cubicBezTo>
                <a:cubicBezTo>
                  <a:pt x="947206" y="3892060"/>
                  <a:pt x="937986" y="3886320"/>
                  <a:pt x="942649" y="3878831"/>
                </a:cubicBezTo>
                <a:cubicBezTo>
                  <a:pt x="979738" y="3860353"/>
                  <a:pt x="1000003" y="3930125"/>
                  <a:pt x="1039612" y="3908019"/>
                </a:cubicBezTo>
                <a:cubicBezTo>
                  <a:pt x="1007821" y="3866405"/>
                  <a:pt x="961724" y="3837707"/>
                  <a:pt x="927324" y="3800703"/>
                </a:cubicBezTo>
                <a:cubicBezTo>
                  <a:pt x="901997" y="3779739"/>
                  <a:pt x="851425" y="3758648"/>
                  <a:pt x="872407" y="3724946"/>
                </a:cubicBezTo>
                <a:cubicBezTo>
                  <a:pt x="888725" y="3698734"/>
                  <a:pt x="932303" y="3731059"/>
                  <a:pt x="964624" y="3740789"/>
                </a:cubicBezTo>
                <a:cubicBezTo>
                  <a:pt x="964624" y="3740789"/>
                  <a:pt x="966956" y="3737044"/>
                  <a:pt x="973991" y="3736228"/>
                </a:cubicBezTo>
                <a:cubicBezTo>
                  <a:pt x="960214" y="3717259"/>
                  <a:pt x="953285" y="3697357"/>
                  <a:pt x="939696" y="3678506"/>
                </a:cubicBezTo>
                <a:cubicBezTo>
                  <a:pt x="962757" y="3672078"/>
                  <a:pt x="971870" y="3698536"/>
                  <a:pt x="988084" y="3693042"/>
                </a:cubicBezTo>
                <a:cubicBezTo>
                  <a:pt x="1009065" y="3659340"/>
                  <a:pt x="1009317" y="3628321"/>
                  <a:pt x="967736" y="3602434"/>
                </a:cubicBezTo>
                <a:cubicBezTo>
                  <a:pt x="924158" y="3570109"/>
                  <a:pt x="961100" y="3561931"/>
                  <a:pt x="979645" y="3552692"/>
                </a:cubicBezTo>
                <a:cubicBezTo>
                  <a:pt x="956502" y="3538284"/>
                  <a:pt x="933589" y="3534411"/>
                  <a:pt x="924475" y="3507954"/>
                </a:cubicBezTo>
                <a:cubicBezTo>
                  <a:pt x="970636" y="3505516"/>
                  <a:pt x="995816" y="3536780"/>
                  <a:pt x="1009634" y="3566166"/>
                </a:cubicBezTo>
                <a:cubicBezTo>
                  <a:pt x="1036893" y="3624705"/>
                  <a:pt x="1080765" y="3636429"/>
                  <a:pt x="1140703" y="3652960"/>
                </a:cubicBezTo>
                <a:cubicBezTo>
                  <a:pt x="1076818" y="3540444"/>
                  <a:pt x="1076777" y="3530026"/>
                  <a:pt x="1143879" y="3483469"/>
                </a:cubicBezTo>
                <a:cubicBezTo>
                  <a:pt x="1162611" y="3474347"/>
                  <a:pt x="1188721" y="3432407"/>
                  <a:pt x="1220937" y="3462855"/>
                </a:cubicBezTo>
                <a:cubicBezTo>
                  <a:pt x="1248448" y="3490374"/>
                  <a:pt x="1280581" y="3499987"/>
                  <a:pt x="1317417" y="3512528"/>
                </a:cubicBezTo>
                <a:cubicBezTo>
                  <a:pt x="1290158" y="3453990"/>
                  <a:pt x="1221001" y="3431719"/>
                  <a:pt x="1191222" y="3376808"/>
                </a:cubicBezTo>
                <a:cubicBezTo>
                  <a:pt x="1232868" y="3371559"/>
                  <a:pt x="1272077" y="3390773"/>
                  <a:pt x="1311286" y="3409987"/>
                </a:cubicBezTo>
                <a:cubicBezTo>
                  <a:pt x="1345792" y="3426273"/>
                  <a:pt x="1380297" y="3442558"/>
                  <a:pt x="1419506" y="3461772"/>
                </a:cubicBezTo>
                <a:cubicBezTo>
                  <a:pt x="1417239" y="3434380"/>
                  <a:pt x="1398841" y="3433319"/>
                  <a:pt x="1385106" y="3424768"/>
                </a:cubicBezTo>
                <a:lnTo>
                  <a:pt x="1295137" y="3384345"/>
                </a:lnTo>
                <a:cubicBezTo>
                  <a:pt x="1242193" y="3356581"/>
                  <a:pt x="1237824" y="3343469"/>
                  <a:pt x="1272500" y="3307900"/>
                </a:cubicBezTo>
                <a:cubicBezTo>
                  <a:pt x="1279493" y="3296666"/>
                  <a:pt x="1281971" y="3282621"/>
                  <a:pt x="1277226" y="3269275"/>
                </a:cubicBezTo>
                <a:cubicBezTo>
                  <a:pt x="1272816" y="3245745"/>
                  <a:pt x="1261559" y="3223149"/>
                  <a:pt x="1247783" y="3204181"/>
                </a:cubicBezTo>
                <a:cubicBezTo>
                  <a:pt x="1236379" y="3191885"/>
                  <a:pt x="1194756" y="3155581"/>
                  <a:pt x="1252468" y="3155138"/>
                </a:cubicBezTo>
                <a:cubicBezTo>
                  <a:pt x="1266539" y="3153505"/>
                  <a:pt x="1276010" y="3128226"/>
                  <a:pt x="1248352" y="3111007"/>
                </a:cubicBezTo>
                <a:cubicBezTo>
                  <a:pt x="1213847" y="3094722"/>
                  <a:pt x="1186147" y="3067085"/>
                  <a:pt x="1163151" y="3042377"/>
                </a:cubicBezTo>
                <a:cubicBezTo>
                  <a:pt x="1151747" y="3030082"/>
                  <a:pt x="1142486" y="3013924"/>
                  <a:pt x="1144965" y="2999879"/>
                </a:cubicBezTo>
                <a:cubicBezTo>
                  <a:pt x="1154290" y="2984900"/>
                  <a:pt x="1175060" y="2992635"/>
                  <a:pt x="1186611" y="2994630"/>
                </a:cubicBezTo>
                <a:cubicBezTo>
                  <a:pt x="1205941" y="2994194"/>
                  <a:pt x="1224380" y="3005673"/>
                  <a:pt x="1242777" y="3006735"/>
                </a:cubicBezTo>
                <a:cubicBezTo>
                  <a:pt x="1279761" y="3008975"/>
                  <a:pt x="1318928" y="3017771"/>
                  <a:pt x="1287154" y="2956421"/>
                </a:cubicBezTo>
                <a:lnTo>
                  <a:pt x="1392895" y="3022251"/>
                </a:lnTo>
                <a:cubicBezTo>
                  <a:pt x="1349487" y="2938071"/>
                  <a:pt x="1296942" y="2868988"/>
                  <a:pt x="1230327" y="2801536"/>
                </a:cubicBezTo>
                <a:cubicBezTo>
                  <a:pt x="1253387" y="2795109"/>
                  <a:pt x="1276530" y="2809516"/>
                  <a:pt x="1297218" y="2796415"/>
                </a:cubicBezTo>
                <a:cubicBezTo>
                  <a:pt x="1269559" y="2779196"/>
                  <a:pt x="1239570" y="2765722"/>
                  <a:pt x="1212058" y="2738203"/>
                </a:cubicBezTo>
                <a:cubicBezTo>
                  <a:pt x="1274474" y="2740688"/>
                  <a:pt x="1327818" y="2727133"/>
                  <a:pt x="1382946" y="2761454"/>
                </a:cubicBezTo>
                <a:cubicBezTo>
                  <a:pt x="1387462" y="2764265"/>
                  <a:pt x="1391978" y="2767077"/>
                  <a:pt x="1399201" y="2766377"/>
                </a:cubicBezTo>
                <a:cubicBezTo>
                  <a:pt x="1479785" y="2759390"/>
                  <a:pt x="1551315" y="2788333"/>
                  <a:pt x="1620220" y="2841622"/>
                </a:cubicBezTo>
                <a:cubicBezTo>
                  <a:pt x="1631624" y="2853918"/>
                  <a:pt x="1652541" y="2851352"/>
                  <a:pt x="1661866" y="2836373"/>
                </a:cubicBezTo>
                <a:cubicBezTo>
                  <a:pt x="1613543" y="2790702"/>
                  <a:pt x="1537539" y="2769365"/>
                  <a:pt x="1501060" y="2705087"/>
                </a:cubicBezTo>
                <a:cubicBezTo>
                  <a:pt x="1535565" y="2721372"/>
                  <a:pt x="1567739" y="2741402"/>
                  <a:pt x="1604617" y="2764361"/>
                </a:cubicBezTo>
                <a:cubicBezTo>
                  <a:pt x="1636791" y="2784391"/>
                  <a:pt x="1668965" y="2804421"/>
                  <a:pt x="1711077" y="2798423"/>
                </a:cubicBezTo>
                <a:cubicBezTo>
                  <a:pt x="1685856" y="2756741"/>
                  <a:pt x="1665338" y="2717988"/>
                  <a:pt x="1644632" y="2679118"/>
                </a:cubicBezTo>
                <a:cubicBezTo>
                  <a:pt x="1635560" y="2663077"/>
                  <a:pt x="1624303" y="2640481"/>
                  <a:pt x="1628965" y="2632992"/>
                </a:cubicBezTo>
                <a:cubicBezTo>
                  <a:pt x="1663787" y="2587123"/>
                  <a:pt x="1610696" y="2569659"/>
                  <a:pt x="1580853" y="2545884"/>
                </a:cubicBezTo>
                <a:cubicBezTo>
                  <a:pt x="1569449" y="2533589"/>
                  <a:pt x="1546536" y="2529715"/>
                  <a:pt x="1544122" y="2512625"/>
                </a:cubicBezTo>
                <a:cubicBezTo>
                  <a:pt x="1565186" y="2499758"/>
                  <a:pt x="1592615" y="2506443"/>
                  <a:pt x="1618048" y="2506688"/>
                </a:cubicBezTo>
                <a:cubicBezTo>
                  <a:pt x="1685126" y="2501684"/>
                  <a:pt x="1685126" y="2501684"/>
                  <a:pt x="1669377" y="2434723"/>
                </a:cubicBezTo>
                <a:cubicBezTo>
                  <a:pt x="1660075" y="2408148"/>
                  <a:pt x="1655853" y="2384736"/>
                  <a:pt x="1651443" y="2361206"/>
                </a:cubicBezTo>
                <a:cubicBezTo>
                  <a:pt x="1644472" y="2330886"/>
                  <a:pt x="1649428" y="2302796"/>
                  <a:pt x="1689209" y="2300543"/>
                </a:cubicBezTo>
                <a:cubicBezTo>
                  <a:pt x="1725816" y="2302549"/>
                  <a:pt x="1726110" y="2281948"/>
                  <a:pt x="1721700" y="2258418"/>
                </a:cubicBezTo>
                <a:cubicBezTo>
                  <a:pt x="1714917" y="2228216"/>
                  <a:pt x="1703431" y="2195085"/>
                  <a:pt x="1692132" y="2162071"/>
                </a:cubicBezTo>
                <a:lnTo>
                  <a:pt x="1752153" y="2199437"/>
                </a:lnTo>
                <a:cubicBezTo>
                  <a:pt x="1740520" y="2176607"/>
                  <a:pt x="1712903" y="2169806"/>
                  <a:pt x="1715339" y="2145343"/>
                </a:cubicBezTo>
                <a:cubicBezTo>
                  <a:pt x="1749845" y="2161628"/>
                  <a:pt x="1779834" y="2175103"/>
                  <a:pt x="1809824" y="2188577"/>
                </a:cubicBezTo>
                <a:cubicBezTo>
                  <a:pt x="1816735" y="2156507"/>
                  <a:pt x="1865269" y="2160742"/>
                  <a:pt x="1876925" y="2142019"/>
                </a:cubicBezTo>
                <a:cubicBezTo>
                  <a:pt x="1904754" y="2107384"/>
                  <a:pt x="1879720" y="2065819"/>
                  <a:pt x="1849836" y="2031627"/>
                </a:cubicBezTo>
                <a:cubicBezTo>
                  <a:pt x="1907801" y="2000165"/>
                  <a:pt x="1968563" y="1964210"/>
                  <a:pt x="2003532" y="1908040"/>
                </a:cubicBezTo>
                <a:cubicBezTo>
                  <a:pt x="1975874" y="1890822"/>
                  <a:pt x="1927234" y="1907305"/>
                  <a:pt x="1943846" y="1860491"/>
                </a:cubicBezTo>
                <a:cubicBezTo>
                  <a:pt x="1960165" y="1834278"/>
                  <a:pt x="2024766" y="1843320"/>
                  <a:pt x="2047573" y="1867910"/>
                </a:cubicBezTo>
                <a:cubicBezTo>
                  <a:pt x="2079830" y="1908776"/>
                  <a:pt x="2121370" y="1924246"/>
                  <a:pt x="2165095" y="1946270"/>
                </a:cubicBezTo>
                <a:cubicBezTo>
                  <a:pt x="2178830" y="1954821"/>
                  <a:pt x="2192671" y="1942654"/>
                  <a:pt x="2178936" y="1934103"/>
                </a:cubicBezTo>
                <a:cubicBezTo>
                  <a:pt x="2137542" y="1908333"/>
                  <a:pt x="2123977" y="1847928"/>
                  <a:pt x="2068555" y="1834209"/>
                </a:cubicBezTo>
                <a:cubicBezTo>
                  <a:pt x="2080463" y="1784467"/>
                  <a:pt x="2124587" y="1765173"/>
                  <a:pt x="2179968" y="1768474"/>
                </a:cubicBezTo>
                <a:cubicBezTo>
                  <a:pt x="2219136" y="1777270"/>
                  <a:pt x="2241985" y="1812279"/>
                  <a:pt x="2257799" y="1848104"/>
                </a:cubicBezTo>
                <a:cubicBezTo>
                  <a:pt x="2278822" y="1824820"/>
                  <a:pt x="2325025" y="1832800"/>
                  <a:pt x="2343675" y="1802843"/>
                </a:cubicBezTo>
                <a:cubicBezTo>
                  <a:pt x="2263031" y="1747441"/>
                  <a:pt x="2260846" y="1740885"/>
                  <a:pt x="2233440" y="1692648"/>
                </a:cubicBezTo>
                <a:cubicBezTo>
                  <a:pt x="2330998" y="1658816"/>
                  <a:pt x="2331145" y="1648515"/>
                  <a:pt x="2246279" y="1569701"/>
                </a:cubicBezTo>
                <a:cubicBezTo>
                  <a:pt x="2225467" y="1551549"/>
                  <a:pt x="2209785" y="1525159"/>
                  <a:pt x="2196197" y="1506307"/>
                </a:cubicBezTo>
                <a:cubicBezTo>
                  <a:pt x="2171016" y="1475043"/>
                  <a:pt x="2173494" y="1460998"/>
                  <a:pt x="2214993" y="1466049"/>
                </a:cubicBezTo>
                <a:cubicBezTo>
                  <a:pt x="2268043" y="1473096"/>
                  <a:pt x="2311768" y="1495121"/>
                  <a:pt x="2364818" y="1502168"/>
                </a:cubicBezTo>
                <a:cubicBezTo>
                  <a:pt x="2288878" y="1449695"/>
                  <a:pt x="2205985" y="1418874"/>
                  <a:pt x="2134749" y="1369329"/>
                </a:cubicBezTo>
                <a:cubicBezTo>
                  <a:pt x="2151068" y="1343116"/>
                  <a:pt x="2176418" y="1322526"/>
                  <a:pt x="2213296" y="1345485"/>
                </a:cubicBezTo>
                <a:cubicBezTo>
                  <a:pt x="2252505" y="1364699"/>
                  <a:pt x="2264014" y="1356276"/>
                  <a:pt x="2280333" y="1330063"/>
                </a:cubicBezTo>
                <a:cubicBezTo>
                  <a:pt x="2282811" y="1316018"/>
                  <a:pt x="2296652" y="1303851"/>
                  <a:pt x="2308161" y="1295428"/>
                </a:cubicBezTo>
                <a:cubicBezTo>
                  <a:pt x="2373838" y="1220965"/>
                  <a:pt x="2466372" y="1174653"/>
                  <a:pt x="2533956" y="1107611"/>
                </a:cubicBezTo>
                <a:cubicBezTo>
                  <a:pt x="2584991" y="1056248"/>
                  <a:pt x="2584991" y="1056248"/>
                  <a:pt x="2511277" y="1020748"/>
                </a:cubicBezTo>
                <a:cubicBezTo>
                  <a:pt x="2490695" y="1013131"/>
                  <a:pt x="2472068" y="1001535"/>
                  <a:pt x="2458332" y="992984"/>
                </a:cubicBezTo>
                <a:cubicBezTo>
                  <a:pt x="2444409" y="984316"/>
                  <a:pt x="2421496" y="980443"/>
                  <a:pt x="2433152" y="961720"/>
                </a:cubicBezTo>
                <a:cubicBezTo>
                  <a:pt x="2442477" y="946741"/>
                  <a:pt x="2451802" y="931762"/>
                  <a:pt x="2479273" y="948864"/>
                </a:cubicBezTo>
                <a:cubicBezTo>
                  <a:pt x="2497711" y="960343"/>
                  <a:pt x="2518670" y="968195"/>
                  <a:pt x="2536920" y="979557"/>
                </a:cubicBezTo>
                <a:lnTo>
                  <a:pt x="2546246" y="964579"/>
                </a:lnTo>
                <a:cubicBezTo>
                  <a:pt x="2537173" y="948538"/>
                  <a:pt x="2507183" y="935064"/>
                  <a:pt x="2509620" y="910601"/>
                </a:cubicBezTo>
                <a:cubicBezTo>
                  <a:pt x="2541900" y="909913"/>
                  <a:pt x="2567227" y="930877"/>
                  <a:pt x="2590181" y="945167"/>
                </a:cubicBezTo>
                <a:lnTo>
                  <a:pt x="2592513" y="941422"/>
                </a:lnTo>
                <a:lnTo>
                  <a:pt x="2594844" y="937678"/>
                </a:lnTo>
                <a:cubicBezTo>
                  <a:pt x="2583252" y="925265"/>
                  <a:pt x="2576552" y="915898"/>
                  <a:pt x="2565148" y="903603"/>
                </a:cubicBezTo>
                <a:cubicBezTo>
                  <a:pt x="2558072" y="894001"/>
                  <a:pt x="2553703" y="880889"/>
                  <a:pt x="2561163" y="868906"/>
                </a:cubicBezTo>
                <a:cubicBezTo>
                  <a:pt x="2570488" y="853928"/>
                  <a:pt x="2593589" y="857918"/>
                  <a:pt x="2600478" y="867402"/>
                </a:cubicBezTo>
                <a:cubicBezTo>
                  <a:pt x="2664679" y="917763"/>
                  <a:pt x="2695026" y="879500"/>
                  <a:pt x="2734405" y="846860"/>
                </a:cubicBezTo>
                <a:cubicBezTo>
                  <a:pt x="2663022" y="807616"/>
                  <a:pt x="2561480" y="806752"/>
                  <a:pt x="2564339" y="699416"/>
                </a:cubicBezTo>
                <a:cubicBezTo>
                  <a:pt x="2689065" y="725105"/>
                  <a:pt x="2680332" y="605357"/>
                  <a:pt x="2736259" y="557039"/>
                </a:cubicBezTo>
                <a:cubicBezTo>
                  <a:pt x="2763941" y="532704"/>
                  <a:pt x="2711038" y="515357"/>
                  <a:pt x="2710955" y="494522"/>
                </a:cubicBezTo>
                <a:cubicBezTo>
                  <a:pt x="2708918" y="477665"/>
                  <a:pt x="2695608" y="457948"/>
                  <a:pt x="2709637" y="445897"/>
                </a:cubicBezTo>
                <a:cubicBezTo>
                  <a:pt x="2717816" y="426049"/>
                  <a:pt x="2724408" y="384428"/>
                  <a:pt x="2760777" y="373816"/>
                </a:cubicBezTo>
                <a:cubicBezTo>
                  <a:pt x="2797147" y="363203"/>
                  <a:pt x="2871645" y="359701"/>
                  <a:pt x="2929252" y="379976"/>
                </a:cubicBezTo>
                <a:cubicBezTo>
                  <a:pt x="2888322" y="281751"/>
                  <a:pt x="2897605" y="256355"/>
                  <a:pt x="2973798" y="277809"/>
                </a:cubicBezTo>
                <a:close/>
                <a:moveTo>
                  <a:pt x="3140035" y="81724"/>
                </a:moveTo>
                <a:lnTo>
                  <a:pt x="3147401" y="106542"/>
                </a:lnTo>
                <a:cubicBezTo>
                  <a:pt x="3161187" y="120862"/>
                  <a:pt x="3190069" y="121994"/>
                  <a:pt x="3234202" y="111757"/>
                </a:cubicBezTo>
                <a:cubicBezTo>
                  <a:pt x="3181456" y="183026"/>
                  <a:pt x="3095210" y="217618"/>
                  <a:pt x="3021704" y="198982"/>
                </a:cubicBezTo>
                <a:lnTo>
                  <a:pt x="2990505" y="196234"/>
                </a:lnTo>
                <a:lnTo>
                  <a:pt x="3005107" y="182875"/>
                </a:lnTo>
                <a:cubicBezTo>
                  <a:pt x="3015540" y="175585"/>
                  <a:pt x="3027373" y="168792"/>
                  <a:pt x="3039686" y="161909"/>
                </a:cubicBezTo>
                <a:cubicBezTo>
                  <a:pt x="3069552" y="144130"/>
                  <a:pt x="3109013" y="132326"/>
                  <a:pt x="3129995" y="98624"/>
                </a:cubicBezTo>
                <a:cubicBezTo>
                  <a:pt x="3134620" y="93709"/>
                  <a:pt x="3137962" y="88970"/>
                  <a:pt x="3139834" y="84371"/>
                </a:cubicBezTo>
                <a:close/>
                <a:moveTo>
                  <a:pt x="3093889" y="0"/>
                </a:moveTo>
                <a:lnTo>
                  <a:pt x="3105597" y="4456"/>
                </a:lnTo>
                <a:lnTo>
                  <a:pt x="3152592" y="16960"/>
                </a:lnTo>
                <a:lnTo>
                  <a:pt x="3151171" y="22196"/>
                </a:lnTo>
                <a:lnTo>
                  <a:pt x="3139499" y="69021"/>
                </a:lnTo>
                <a:lnTo>
                  <a:pt x="3131932" y="58181"/>
                </a:lnTo>
                <a:cubicBezTo>
                  <a:pt x="3127178" y="54003"/>
                  <a:pt x="3120581" y="49896"/>
                  <a:pt x="3111955" y="45825"/>
                </a:cubicBezTo>
                <a:lnTo>
                  <a:pt x="3076016" y="24824"/>
                </a:lnTo>
                <a:close/>
              </a:path>
            </a:pathLst>
          </a:custGeom>
          <a:solidFill>
            <a:schemeClr val="bg1">
              <a:lumMod val="95000"/>
            </a:schemeClr>
          </a:solidFill>
          <a:effectLst/>
        </p:spPr>
        <p:txBody>
          <a:bodyPr wrap="square" lIns="68556" tIns="34289" rIns="68556" bIns="34289" anchor="ctr">
            <a:noAutofit/>
          </a:bodyPr>
          <a:lstStyle>
            <a:lvl1pPr marL="0" marR="0" indent="0" algn="ctr" defTabSz="685528"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49826857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80"/>
            <a:ext cx="9144000" cy="576064"/>
          </a:xfrm>
          <a:prstGeom prst="rect">
            <a:avLst/>
          </a:prstGeom>
        </p:spPr>
        <p:txBody>
          <a:bodyPr lIns="68556" tIns="34289" rIns="68556" bIns="34289" anchor="ctr"/>
          <a:lstStyle>
            <a:lvl1pPr marL="0" indent="0" algn="ctr">
              <a:buNone/>
              <a:defRPr sz="3600" b="0" baseline="0">
                <a:solidFill>
                  <a:schemeClr val="tx1">
                    <a:lumMod val="75000"/>
                    <a:lumOff val="25000"/>
                  </a:schemeClr>
                </a:solidFill>
                <a:latin typeface="+mj-lt"/>
                <a:cs typeface="Arial" panose="020B0604020202020204" pitchFamily="34" charset="0"/>
              </a:defRPr>
            </a:lvl1pPr>
          </a:lstStyle>
          <a:p>
            <a:pPr lvl="0"/>
            <a:r>
              <a:rPr lang="en-US" altLang="ko-KR" dirty="0"/>
              <a:t>ICON SETS LAYOUT</a:t>
            </a:r>
          </a:p>
        </p:txBody>
      </p:sp>
      <p:grpSp>
        <p:nvGrpSpPr>
          <p:cNvPr id="5" name="Group 4"/>
          <p:cNvGrpSpPr/>
          <p:nvPr userDrawn="1"/>
        </p:nvGrpSpPr>
        <p:grpSpPr>
          <a:xfrm>
            <a:off x="354010" y="1131605"/>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52"/>
              <a:endParaRPr lang="ko-KR" altLang="en-US">
                <a:solidFill>
                  <a:prstClr val="white"/>
                </a:solidFill>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52"/>
              <a:endParaRPr lang="ko-KR" altLang="en-US">
                <a:solidFill>
                  <a:prstClr val="white"/>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52"/>
              <a:endParaRPr lang="ko-KR" altLang="en-US">
                <a:solidFill>
                  <a:prstClr val="black"/>
                </a:solidFill>
              </a:endParaRPr>
            </a:p>
          </p:txBody>
        </p:sp>
      </p:grpSp>
    </p:spTree>
    <p:extLst>
      <p:ext uri="{BB962C8B-B14F-4D97-AF65-F5344CB8AC3E}">
        <p14:creationId xmlns:p14="http://schemas.microsoft.com/office/powerpoint/2010/main" val="25675830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4572001" y="1223816"/>
            <a:ext cx="1781336" cy="1916475"/>
          </a:xfrm>
          <a:custGeom>
            <a:avLst/>
            <a:gdLst>
              <a:gd name="connsiteX0" fmla="*/ 0 w 2375115"/>
              <a:gd name="connsiteY0" fmla="*/ 0 h 2555300"/>
              <a:gd name="connsiteX1" fmla="*/ 2375115 w 2375115"/>
              <a:gd name="connsiteY1" fmla="*/ 0 h 2555300"/>
              <a:gd name="connsiteX2" fmla="*/ 2375115 w 2375115"/>
              <a:gd name="connsiteY2" fmla="*/ 2555300 h 2555300"/>
              <a:gd name="connsiteX3" fmla="*/ 0 w 2375115"/>
              <a:gd name="connsiteY3" fmla="*/ 2555300 h 2555300"/>
            </a:gdLst>
            <a:ahLst/>
            <a:cxnLst>
              <a:cxn ang="0">
                <a:pos x="connsiteX0" y="connsiteY0"/>
              </a:cxn>
              <a:cxn ang="0">
                <a:pos x="connsiteX1" y="connsiteY1"/>
              </a:cxn>
              <a:cxn ang="0">
                <a:pos x="connsiteX2" y="connsiteY2"/>
              </a:cxn>
              <a:cxn ang="0">
                <a:pos x="connsiteX3" y="connsiteY3"/>
              </a:cxn>
            </a:cxnLst>
            <a:rect l="l" t="t" r="r" b="b"/>
            <a:pathLst>
              <a:path w="2375115" h="2555300">
                <a:moveTo>
                  <a:pt x="0" y="0"/>
                </a:moveTo>
                <a:lnTo>
                  <a:pt x="2375115" y="0"/>
                </a:lnTo>
                <a:lnTo>
                  <a:pt x="2375115" y="2555300"/>
                </a:lnTo>
                <a:lnTo>
                  <a:pt x="0" y="2555300"/>
                </a:lnTo>
                <a:close/>
              </a:path>
            </a:pathLst>
          </a:custGeom>
        </p:spPr>
        <p:txBody>
          <a:bodyPr wrap="square" lIns="68556" tIns="34289" rIns="68556" bIns="34289">
            <a:noAutofit/>
          </a:bodyPr>
          <a:lstStyle/>
          <a:p>
            <a:endParaRPr lang="zh-CN" altLang="en-US"/>
          </a:p>
        </p:txBody>
      </p:sp>
      <p:sp>
        <p:nvSpPr>
          <p:cNvPr id="9" name="图片占位符 8"/>
          <p:cNvSpPr>
            <a:spLocks noGrp="1"/>
          </p:cNvSpPr>
          <p:nvPr>
            <p:ph type="pic" sz="quarter" idx="11"/>
          </p:nvPr>
        </p:nvSpPr>
        <p:spPr>
          <a:xfrm>
            <a:off x="6407998" y="2397269"/>
            <a:ext cx="1754708" cy="1901053"/>
          </a:xfrm>
          <a:custGeom>
            <a:avLst/>
            <a:gdLst>
              <a:gd name="connsiteX0" fmla="*/ 0 w 2339611"/>
              <a:gd name="connsiteY0" fmla="*/ 0 h 2534737"/>
              <a:gd name="connsiteX1" fmla="*/ 2339611 w 2339611"/>
              <a:gd name="connsiteY1" fmla="*/ 0 h 2534737"/>
              <a:gd name="connsiteX2" fmla="*/ 2339611 w 2339611"/>
              <a:gd name="connsiteY2" fmla="*/ 2534737 h 2534737"/>
              <a:gd name="connsiteX3" fmla="*/ 0 w 2339611"/>
              <a:gd name="connsiteY3" fmla="*/ 2534737 h 2534737"/>
            </a:gdLst>
            <a:ahLst/>
            <a:cxnLst>
              <a:cxn ang="0">
                <a:pos x="connsiteX0" y="connsiteY0"/>
              </a:cxn>
              <a:cxn ang="0">
                <a:pos x="connsiteX1" y="connsiteY1"/>
              </a:cxn>
              <a:cxn ang="0">
                <a:pos x="connsiteX2" y="connsiteY2"/>
              </a:cxn>
              <a:cxn ang="0">
                <a:pos x="connsiteX3" y="connsiteY3"/>
              </a:cxn>
            </a:cxnLst>
            <a:rect l="l" t="t" r="r" b="b"/>
            <a:pathLst>
              <a:path w="2339611" h="2534737">
                <a:moveTo>
                  <a:pt x="0" y="0"/>
                </a:moveTo>
                <a:lnTo>
                  <a:pt x="2339611" y="0"/>
                </a:lnTo>
                <a:lnTo>
                  <a:pt x="2339611" y="2534737"/>
                </a:lnTo>
                <a:lnTo>
                  <a:pt x="0" y="2534737"/>
                </a:lnTo>
                <a:close/>
              </a:path>
            </a:pathLst>
          </a:custGeom>
        </p:spPr>
        <p:txBody>
          <a:bodyPr wrap="square" lIns="68556" tIns="34289" rIns="68556" bIns="34289">
            <a:noAutofit/>
          </a:bodyPr>
          <a:lstStyle/>
          <a:p>
            <a:endParaRPr lang="zh-CN" altLang="en-US"/>
          </a:p>
        </p:txBody>
      </p:sp>
    </p:spTree>
    <p:extLst>
      <p:ext uri="{BB962C8B-B14F-4D97-AF65-F5344CB8AC3E}">
        <p14:creationId xmlns:p14="http://schemas.microsoft.com/office/powerpoint/2010/main" val="14353976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775241"/>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a:prstGeom prst="rect">
            <a:avLst/>
          </a:prstGeom>
        </p:spPr>
        <p:txBody>
          <a:bodyPr anchor="b"/>
          <a:lstStyle>
            <a:lvl1pPr algn="ctr">
              <a:defRPr sz="4499"/>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9"/>
            <a:ext cx="6858000" cy="1241822"/>
          </a:xfrm>
          <a:prstGeom prst="rect">
            <a:avLst/>
          </a:prstGeom>
        </p:spPr>
        <p:txBody>
          <a:bodyPr/>
          <a:lstStyle>
            <a:lvl1pPr marL="0" indent="0" algn="ctr">
              <a:buNone/>
              <a:defRPr sz="1799"/>
            </a:lvl1pPr>
            <a:lvl2pPr marL="342797" indent="0" algn="ctr">
              <a:buNone/>
              <a:defRPr sz="1500"/>
            </a:lvl2pPr>
            <a:lvl3pPr marL="685594" indent="0" algn="ctr">
              <a:buNone/>
              <a:defRPr sz="1350"/>
            </a:lvl3pPr>
            <a:lvl4pPr marL="1028391" indent="0" algn="ctr">
              <a:buNone/>
              <a:defRPr sz="1200"/>
            </a:lvl4pPr>
            <a:lvl5pPr marL="1371189"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3"/>
            <a:ext cx="2057400" cy="273843"/>
          </a:xfrm>
          <a:prstGeom prst="rect">
            <a:avLst/>
          </a:prstGeom>
        </p:spPr>
        <p:txBody>
          <a:bodyPr/>
          <a:lstStyle/>
          <a:p>
            <a:pPr defTabSz="685594"/>
            <a:fld id="{ED213BF9-2C63-42AA-BA6C-67E1412DA37E}" type="datetimeFigureOut">
              <a:rPr lang="zh-CN" altLang="en-US" sz="1350" smtClean="0">
                <a:solidFill>
                  <a:prstClr val="black"/>
                </a:solidFill>
              </a:rPr>
              <a:pPr defTabSz="685594"/>
              <a:t>2025/10/29</a:t>
            </a:fld>
            <a:endParaRPr lang="zh-CN" altLang="en-US" sz="1350">
              <a:solidFill>
                <a:prstClr val="black"/>
              </a:solidFill>
            </a:endParaRPr>
          </a:p>
        </p:txBody>
      </p:sp>
      <p:sp>
        <p:nvSpPr>
          <p:cNvPr id="5" name="Footer Placeholder 4"/>
          <p:cNvSpPr>
            <a:spLocks noGrp="1"/>
          </p:cNvSpPr>
          <p:nvPr>
            <p:ph type="ftr" sz="quarter" idx="11"/>
          </p:nvPr>
        </p:nvSpPr>
        <p:spPr>
          <a:xfrm>
            <a:off x="3028950" y="4767263"/>
            <a:ext cx="3086100" cy="273843"/>
          </a:xfrm>
          <a:prstGeom prst="rect">
            <a:avLst/>
          </a:prstGeom>
        </p:spPr>
        <p:txBody>
          <a:bodyPr/>
          <a:lstStyle/>
          <a:p>
            <a:pPr defTabSz="685594"/>
            <a:endParaRPr lang="zh-CN" altLang="en-US" sz="1350">
              <a:solidFill>
                <a:prstClr val="black"/>
              </a:solidFill>
            </a:endParaRPr>
          </a:p>
        </p:txBody>
      </p:sp>
      <p:sp>
        <p:nvSpPr>
          <p:cNvPr id="6" name="Slide Number Placeholder 5"/>
          <p:cNvSpPr>
            <a:spLocks noGrp="1"/>
          </p:cNvSpPr>
          <p:nvPr>
            <p:ph type="sldNum" sz="quarter" idx="12"/>
          </p:nvPr>
        </p:nvSpPr>
        <p:spPr>
          <a:xfrm>
            <a:off x="6457950" y="4767263"/>
            <a:ext cx="2057400" cy="273843"/>
          </a:xfrm>
          <a:prstGeom prst="rect">
            <a:avLst/>
          </a:prstGeom>
        </p:spPr>
        <p:txBody>
          <a:bodyPr/>
          <a:lstStyle/>
          <a:p>
            <a:pPr defTabSz="685594"/>
            <a:fld id="{1C82B4B2-DDA9-4394-A6AD-947A4CE2D7F7}" type="slidenum">
              <a:rPr lang="zh-CN" altLang="en-US" sz="1350" smtClean="0">
                <a:solidFill>
                  <a:prstClr val="black"/>
                </a:solidFill>
              </a:rPr>
              <a:pPr defTabSz="685594"/>
              <a:t>‹#›</a:t>
            </a:fld>
            <a:endParaRPr lang="zh-CN" altLang="en-US" sz="1350">
              <a:solidFill>
                <a:prstClr val="black"/>
              </a:solidFill>
            </a:endParaRPr>
          </a:p>
        </p:txBody>
      </p:sp>
    </p:spTree>
    <p:extLst>
      <p:ext uri="{BB962C8B-B14F-4D97-AF65-F5344CB8AC3E}">
        <p14:creationId xmlns:p14="http://schemas.microsoft.com/office/powerpoint/2010/main" val="23207078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20"/>
            <a:ext cx="7886700" cy="326350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3"/>
          </a:xfrm>
          <a:prstGeom prst="rect">
            <a:avLst/>
          </a:prstGeom>
        </p:spPr>
        <p:txBody>
          <a:bodyPr/>
          <a:lstStyle/>
          <a:p>
            <a:pPr defTabSz="685594"/>
            <a:fld id="{ED213BF9-2C63-42AA-BA6C-67E1412DA37E}" type="datetimeFigureOut">
              <a:rPr lang="zh-CN" altLang="en-US" sz="1350" smtClean="0">
                <a:solidFill>
                  <a:prstClr val="black"/>
                </a:solidFill>
              </a:rPr>
              <a:pPr defTabSz="685594"/>
              <a:t>2025/10/29</a:t>
            </a:fld>
            <a:endParaRPr lang="zh-CN" altLang="en-US" sz="1350">
              <a:solidFill>
                <a:prstClr val="black"/>
              </a:solidFill>
            </a:endParaRPr>
          </a:p>
        </p:txBody>
      </p:sp>
      <p:sp>
        <p:nvSpPr>
          <p:cNvPr id="5" name="Footer Placeholder 4"/>
          <p:cNvSpPr>
            <a:spLocks noGrp="1"/>
          </p:cNvSpPr>
          <p:nvPr>
            <p:ph type="ftr" sz="quarter" idx="11"/>
          </p:nvPr>
        </p:nvSpPr>
        <p:spPr>
          <a:xfrm>
            <a:off x="3028950" y="4767263"/>
            <a:ext cx="3086100" cy="273843"/>
          </a:xfrm>
          <a:prstGeom prst="rect">
            <a:avLst/>
          </a:prstGeom>
        </p:spPr>
        <p:txBody>
          <a:bodyPr/>
          <a:lstStyle/>
          <a:p>
            <a:pPr defTabSz="685594"/>
            <a:endParaRPr lang="zh-CN" altLang="en-US" sz="1350">
              <a:solidFill>
                <a:prstClr val="black"/>
              </a:solidFill>
            </a:endParaRPr>
          </a:p>
        </p:txBody>
      </p:sp>
      <p:sp>
        <p:nvSpPr>
          <p:cNvPr id="6" name="Slide Number Placeholder 5"/>
          <p:cNvSpPr>
            <a:spLocks noGrp="1"/>
          </p:cNvSpPr>
          <p:nvPr>
            <p:ph type="sldNum" sz="quarter" idx="12"/>
          </p:nvPr>
        </p:nvSpPr>
        <p:spPr>
          <a:xfrm>
            <a:off x="6457950" y="4767263"/>
            <a:ext cx="2057400" cy="273843"/>
          </a:xfrm>
          <a:prstGeom prst="rect">
            <a:avLst/>
          </a:prstGeom>
        </p:spPr>
        <p:txBody>
          <a:bodyPr/>
          <a:lstStyle/>
          <a:p>
            <a:pPr defTabSz="685594"/>
            <a:fld id="{1C82B4B2-DDA9-4394-A6AD-947A4CE2D7F7}" type="slidenum">
              <a:rPr lang="zh-CN" altLang="en-US" sz="1350" smtClean="0">
                <a:solidFill>
                  <a:prstClr val="black"/>
                </a:solidFill>
              </a:rPr>
              <a:pPr defTabSz="685594"/>
              <a:t>‹#›</a:t>
            </a:fld>
            <a:endParaRPr lang="zh-CN" altLang="en-US" sz="1350">
              <a:solidFill>
                <a:prstClr val="black"/>
              </a:solidFill>
            </a:endParaRPr>
          </a:p>
        </p:txBody>
      </p:sp>
    </p:spTree>
    <p:extLst>
      <p:ext uri="{BB962C8B-B14F-4D97-AF65-F5344CB8AC3E}">
        <p14:creationId xmlns:p14="http://schemas.microsoft.com/office/powerpoint/2010/main" val="72961958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2"/>
          </a:xfrm>
          <a:prstGeom prst="rect">
            <a:avLst/>
          </a:prstGeom>
        </p:spPr>
        <p:txBody>
          <a:bodyPr anchor="b"/>
          <a:lstStyle>
            <a:lvl1pPr>
              <a:defRPr sz="4499"/>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7"/>
            <a:ext cx="7886700" cy="1125141"/>
          </a:xfrm>
          <a:prstGeom prst="rect">
            <a:avLst/>
          </a:prstGeom>
        </p:spPr>
        <p:txBody>
          <a:bodyPr/>
          <a:lstStyle>
            <a:lvl1pPr marL="0" indent="0">
              <a:buNone/>
              <a:defRPr sz="1799">
                <a:solidFill>
                  <a:schemeClr val="tx1">
                    <a:tint val="75000"/>
                  </a:schemeClr>
                </a:solidFill>
              </a:defRPr>
            </a:lvl1pPr>
            <a:lvl2pPr marL="342797" indent="0">
              <a:buNone/>
              <a:defRPr sz="1500">
                <a:solidFill>
                  <a:schemeClr val="tx1">
                    <a:tint val="75000"/>
                  </a:schemeClr>
                </a:solidFill>
              </a:defRPr>
            </a:lvl2pPr>
            <a:lvl3pPr marL="685594" indent="0">
              <a:buNone/>
              <a:defRPr sz="1350">
                <a:solidFill>
                  <a:schemeClr val="tx1">
                    <a:tint val="75000"/>
                  </a:schemeClr>
                </a:solidFill>
              </a:defRPr>
            </a:lvl3pPr>
            <a:lvl4pPr marL="1028391" indent="0">
              <a:buNone/>
              <a:defRPr sz="1200">
                <a:solidFill>
                  <a:schemeClr val="tx1">
                    <a:tint val="75000"/>
                  </a:schemeClr>
                </a:solidFill>
              </a:defRPr>
            </a:lvl4pPr>
            <a:lvl5pPr marL="1371189"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4767263"/>
            <a:ext cx="2057400" cy="273843"/>
          </a:xfrm>
          <a:prstGeom prst="rect">
            <a:avLst/>
          </a:prstGeom>
        </p:spPr>
        <p:txBody>
          <a:bodyPr/>
          <a:lstStyle/>
          <a:p>
            <a:pPr defTabSz="685594"/>
            <a:fld id="{ED213BF9-2C63-42AA-BA6C-67E1412DA37E}" type="datetimeFigureOut">
              <a:rPr lang="zh-CN" altLang="en-US" sz="1350" smtClean="0">
                <a:solidFill>
                  <a:prstClr val="black"/>
                </a:solidFill>
              </a:rPr>
              <a:pPr defTabSz="685594"/>
              <a:t>2025/10/29</a:t>
            </a:fld>
            <a:endParaRPr lang="zh-CN" altLang="en-US" sz="1350">
              <a:solidFill>
                <a:prstClr val="black"/>
              </a:solidFill>
            </a:endParaRPr>
          </a:p>
        </p:txBody>
      </p:sp>
      <p:sp>
        <p:nvSpPr>
          <p:cNvPr id="5" name="Footer Placeholder 4"/>
          <p:cNvSpPr>
            <a:spLocks noGrp="1"/>
          </p:cNvSpPr>
          <p:nvPr>
            <p:ph type="ftr" sz="quarter" idx="11"/>
          </p:nvPr>
        </p:nvSpPr>
        <p:spPr>
          <a:xfrm>
            <a:off x="3028950" y="4767263"/>
            <a:ext cx="3086100" cy="273843"/>
          </a:xfrm>
          <a:prstGeom prst="rect">
            <a:avLst/>
          </a:prstGeom>
        </p:spPr>
        <p:txBody>
          <a:bodyPr/>
          <a:lstStyle/>
          <a:p>
            <a:pPr defTabSz="685594"/>
            <a:endParaRPr lang="zh-CN" altLang="en-US" sz="1350">
              <a:solidFill>
                <a:prstClr val="black"/>
              </a:solidFill>
            </a:endParaRPr>
          </a:p>
        </p:txBody>
      </p:sp>
      <p:sp>
        <p:nvSpPr>
          <p:cNvPr id="6" name="Slide Number Placeholder 5"/>
          <p:cNvSpPr>
            <a:spLocks noGrp="1"/>
          </p:cNvSpPr>
          <p:nvPr>
            <p:ph type="sldNum" sz="quarter" idx="12"/>
          </p:nvPr>
        </p:nvSpPr>
        <p:spPr>
          <a:xfrm>
            <a:off x="6457950" y="4767263"/>
            <a:ext cx="2057400" cy="273843"/>
          </a:xfrm>
          <a:prstGeom prst="rect">
            <a:avLst/>
          </a:prstGeom>
        </p:spPr>
        <p:txBody>
          <a:bodyPr/>
          <a:lstStyle/>
          <a:p>
            <a:pPr defTabSz="685594"/>
            <a:fld id="{1C82B4B2-DDA9-4394-A6AD-947A4CE2D7F7}" type="slidenum">
              <a:rPr lang="zh-CN" altLang="en-US" sz="1350" smtClean="0">
                <a:solidFill>
                  <a:prstClr val="black"/>
                </a:solidFill>
              </a:rPr>
              <a:pPr defTabSz="685594"/>
              <a:t>‹#›</a:t>
            </a:fld>
            <a:endParaRPr lang="zh-CN" altLang="en-US" sz="1350">
              <a:solidFill>
                <a:prstClr val="black"/>
              </a:solidFill>
            </a:endParaRPr>
          </a:p>
        </p:txBody>
      </p:sp>
    </p:spTree>
    <p:extLst>
      <p:ext uri="{BB962C8B-B14F-4D97-AF65-F5344CB8AC3E}">
        <p14:creationId xmlns:p14="http://schemas.microsoft.com/office/powerpoint/2010/main" val="22290084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3"/>
            <a:ext cx="2057400" cy="273843"/>
          </a:xfrm>
          <a:prstGeom prst="rect">
            <a:avLst/>
          </a:prstGeom>
        </p:spPr>
        <p:txBody>
          <a:bodyPr/>
          <a:lstStyle/>
          <a:p>
            <a:pPr defTabSz="685594"/>
            <a:fld id="{ED213BF9-2C63-42AA-BA6C-67E1412DA37E}" type="datetimeFigureOut">
              <a:rPr lang="zh-CN" altLang="en-US" sz="1350" smtClean="0">
                <a:solidFill>
                  <a:prstClr val="black"/>
                </a:solidFill>
              </a:rPr>
              <a:pPr defTabSz="685594"/>
              <a:t>2025/10/29</a:t>
            </a:fld>
            <a:endParaRPr lang="zh-CN" altLang="en-US" sz="1350">
              <a:solidFill>
                <a:prstClr val="black"/>
              </a:solidFill>
            </a:endParaRPr>
          </a:p>
        </p:txBody>
      </p:sp>
      <p:sp>
        <p:nvSpPr>
          <p:cNvPr id="6" name="Footer Placeholder 5"/>
          <p:cNvSpPr>
            <a:spLocks noGrp="1"/>
          </p:cNvSpPr>
          <p:nvPr>
            <p:ph type="ftr" sz="quarter" idx="11"/>
          </p:nvPr>
        </p:nvSpPr>
        <p:spPr>
          <a:xfrm>
            <a:off x="3028950" y="4767263"/>
            <a:ext cx="3086100" cy="273843"/>
          </a:xfrm>
          <a:prstGeom prst="rect">
            <a:avLst/>
          </a:prstGeom>
        </p:spPr>
        <p:txBody>
          <a:bodyPr/>
          <a:lstStyle/>
          <a:p>
            <a:pPr defTabSz="685594"/>
            <a:endParaRPr lang="zh-CN" altLang="en-US" sz="1350">
              <a:solidFill>
                <a:prstClr val="black"/>
              </a:solidFill>
            </a:endParaRPr>
          </a:p>
        </p:txBody>
      </p:sp>
      <p:sp>
        <p:nvSpPr>
          <p:cNvPr id="7" name="Slide Number Placeholder 6"/>
          <p:cNvSpPr>
            <a:spLocks noGrp="1"/>
          </p:cNvSpPr>
          <p:nvPr>
            <p:ph type="sldNum" sz="quarter" idx="12"/>
          </p:nvPr>
        </p:nvSpPr>
        <p:spPr>
          <a:xfrm>
            <a:off x="6457950" y="4767263"/>
            <a:ext cx="2057400" cy="273843"/>
          </a:xfrm>
          <a:prstGeom prst="rect">
            <a:avLst/>
          </a:prstGeom>
        </p:spPr>
        <p:txBody>
          <a:bodyPr/>
          <a:lstStyle/>
          <a:p>
            <a:pPr defTabSz="685594"/>
            <a:fld id="{1C82B4B2-DDA9-4394-A6AD-947A4CE2D7F7}" type="slidenum">
              <a:rPr lang="zh-CN" altLang="en-US" sz="1350" smtClean="0">
                <a:solidFill>
                  <a:prstClr val="black"/>
                </a:solidFill>
              </a:rPr>
              <a:pPr defTabSz="685594"/>
              <a:t>‹#›</a:t>
            </a:fld>
            <a:endParaRPr lang="zh-CN" altLang="en-US" sz="1350">
              <a:solidFill>
                <a:prstClr val="black"/>
              </a:solidFill>
            </a:endParaRPr>
          </a:p>
        </p:txBody>
      </p:sp>
    </p:spTree>
    <p:extLst>
      <p:ext uri="{BB962C8B-B14F-4D97-AF65-F5344CB8AC3E}">
        <p14:creationId xmlns:p14="http://schemas.microsoft.com/office/powerpoint/2010/main" val="311529338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5" name="Picture Placeholder 14"/>
          <p:cNvSpPr>
            <a:spLocks noGrp="1"/>
          </p:cNvSpPr>
          <p:nvPr>
            <p:ph type="pic" idx="11" hasCustomPrompt="1"/>
          </p:nvPr>
        </p:nvSpPr>
        <p:spPr>
          <a:xfrm>
            <a:off x="7014411" y="3013910"/>
            <a:ext cx="2129590" cy="2129590"/>
          </a:xfrm>
          <a:custGeom>
            <a:avLst/>
            <a:gdLst>
              <a:gd name="connsiteX0" fmla="*/ 2839453 w 2839453"/>
              <a:gd name="connsiteY0" fmla="*/ 0 h 2839453"/>
              <a:gd name="connsiteX1" fmla="*/ 2839453 w 2839453"/>
              <a:gd name="connsiteY1" fmla="*/ 2839453 h 2839453"/>
              <a:gd name="connsiteX2" fmla="*/ 0 w 2839453"/>
              <a:gd name="connsiteY2" fmla="*/ 2839453 h 2839453"/>
            </a:gdLst>
            <a:ahLst/>
            <a:cxnLst>
              <a:cxn ang="0">
                <a:pos x="connsiteX0" y="connsiteY0"/>
              </a:cxn>
              <a:cxn ang="0">
                <a:pos x="connsiteX1" y="connsiteY1"/>
              </a:cxn>
              <a:cxn ang="0">
                <a:pos x="connsiteX2" y="connsiteY2"/>
              </a:cxn>
            </a:cxnLst>
            <a:rect l="l" t="t" r="r" b="b"/>
            <a:pathLst>
              <a:path w="2839453" h="2839453">
                <a:moveTo>
                  <a:pt x="2839453" y="0"/>
                </a:moveTo>
                <a:lnTo>
                  <a:pt x="2839453" y="2839453"/>
                </a:lnTo>
                <a:lnTo>
                  <a:pt x="0" y="2839453"/>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a:t>
            </a:r>
            <a:endParaRPr lang="ko-KR" altLang="en-US" dirty="0"/>
          </a:p>
        </p:txBody>
      </p:sp>
      <p:sp>
        <p:nvSpPr>
          <p:cNvPr id="14" name="Picture Placeholder 13"/>
          <p:cNvSpPr>
            <a:spLocks noGrp="1"/>
          </p:cNvSpPr>
          <p:nvPr>
            <p:ph type="pic" idx="12" hasCustomPrompt="1"/>
          </p:nvPr>
        </p:nvSpPr>
        <p:spPr>
          <a:xfrm>
            <a:off x="2251097" y="2954935"/>
            <a:ext cx="4377137" cy="2188568"/>
          </a:xfrm>
          <a:custGeom>
            <a:avLst/>
            <a:gdLst>
              <a:gd name="connsiteX0" fmla="*/ 2918092 w 5836182"/>
              <a:gd name="connsiteY0" fmla="*/ 0 h 2918091"/>
              <a:gd name="connsiteX1" fmla="*/ 5836182 w 5836182"/>
              <a:gd name="connsiteY1" fmla="*/ 2918091 h 2918091"/>
              <a:gd name="connsiteX2" fmla="*/ 0 w 5836182"/>
              <a:gd name="connsiteY2" fmla="*/ 2918091 h 2918091"/>
            </a:gdLst>
            <a:ahLst/>
            <a:cxnLst>
              <a:cxn ang="0">
                <a:pos x="connsiteX0" y="connsiteY0"/>
              </a:cxn>
              <a:cxn ang="0">
                <a:pos x="connsiteX1" y="connsiteY1"/>
              </a:cxn>
              <a:cxn ang="0">
                <a:pos x="connsiteX2" y="connsiteY2"/>
              </a:cxn>
            </a:cxnLst>
            <a:rect l="l" t="t" r="r" b="b"/>
            <a:pathLst>
              <a:path w="5836182" h="2918091">
                <a:moveTo>
                  <a:pt x="2918092" y="0"/>
                </a:moveTo>
                <a:lnTo>
                  <a:pt x="5836182" y="2918091"/>
                </a:lnTo>
                <a:lnTo>
                  <a:pt x="0" y="2918091"/>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a:t>
            </a:r>
            <a:endParaRPr lang="ko-KR" altLang="en-US" dirty="0"/>
          </a:p>
        </p:txBody>
      </p:sp>
      <p:sp>
        <p:nvSpPr>
          <p:cNvPr id="12" name="Picture Placeholder 11"/>
          <p:cNvSpPr>
            <a:spLocks noGrp="1"/>
          </p:cNvSpPr>
          <p:nvPr>
            <p:ph type="pic" idx="13" hasCustomPrompt="1"/>
          </p:nvPr>
        </p:nvSpPr>
        <p:spPr>
          <a:xfrm>
            <a:off x="6924551" y="3"/>
            <a:ext cx="2219448" cy="2681722"/>
          </a:xfrm>
          <a:custGeom>
            <a:avLst/>
            <a:gdLst>
              <a:gd name="connsiteX0" fmla="*/ 616365 w 2959264"/>
              <a:gd name="connsiteY0" fmla="*/ 0 h 3575629"/>
              <a:gd name="connsiteX1" fmla="*/ 2959264 w 2959264"/>
              <a:gd name="connsiteY1" fmla="*/ 0 h 3575629"/>
              <a:gd name="connsiteX2" fmla="*/ 2959264 w 2959264"/>
              <a:gd name="connsiteY2" fmla="*/ 3575629 h 3575629"/>
              <a:gd name="connsiteX3" fmla="*/ 0 w 2959264"/>
              <a:gd name="connsiteY3" fmla="*/ 616365 h 3575629"/>
            </a:gdLst>
            <a:ahLst/>
            <a:cxnLst>
              <a:cxn ang="0">
                <a:pos x="connsiteX0" y="connsiteY0"/>
              </a:cxn>
              <a:cxn ang="0">
                <a:pos x="connsiteX1" y="connsiteY1"/>
              </a:cxn>
              <a:cxn ang="0">
                <a:pos x="connsiteX2" y="connsiteY2"/>
              </a:cxn>
              <a:cxn ang="0">
                <a:pos x="connsiteX3" y="connsiteY3"/>
              </a:cxn>
            </a:cxnLst>
            <a:rect l="l" t="t" r="r" b="b"/>
            <a:pathLst>
              <a:path w="2959264" h="3575629">
                <a:moveTo>
                  <a:pt x="616365" y="0"/>
                </a:moveTo>
                <a:lnTo>
                  <a:pt x="2959264" y="0"/>
                </a:lnTo>
                <a:lnTo>
                  <a:pt x="2959264" y="3575629"/>
                </a:lnTo>
                <a:lnTo>
                  <a:pt x="0" y="616365"/>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a:t>
            </a:r>
            <a:endParaRPr lang="ko-KR" altLang="en-US" dirty="0"/>
          </a:p>
        </p:txBody>
      </p:sp>
      <p:sp>
        <p:nvSpPr>
          <p:cNvPr id="13" name="Picture Placeholder 12"/>
          <p:cNvSpPr>
            <a:spLocks noGrp="1"/>
          </p:cNvSpPr>
          <p:nvPr>
            <p:ph type="pic" idx="10" hasCustomPrompt="1"/>
          </p:nvPr>
        </p:nvSpPr>
        <p:spPr>
          <a:xfrm>
            <a:off x="4572016" y="585806"/>
            <a:ext cx="4493417" cy="4493417"/>
          </a:xfrm>
          <a:custGeom>
            <a:avLst/>
            <a:gdLst>
              <a:gd name="connsiteX0" fmla="*/ 2995611 w 5991222"/>
              <a:gd name="connsiteY0" fmla="*/ 0 h 5991222"/>
              <a:gd name="connsiteX1" fmla="*/ 5991222 w 5991222"/>
              <a:gd name="connsiteY1" fmla="*/ 2995611 h 5991222"/>
              <a:gd name="connsiteX2" fmla="*/ 2995611 w 5991222"/>
              <a:gd name="connsiteY2" fmla="*/ 5991222 h 5991222"/>
              <a:gd name="connsiteX3" fmla="*/ 0 w 5991222"/>
              <a:gd name="connsiteY3" fmla="*/ 2995611 h 5991222"/>
            </a:gdLst>
            <a:ahLst/>
            <a:cxnLst>
              <a:cxn ang="0">
                <a:pos x="connsiteX0" y="connsiteY0"/>
              </a:cxn>
              <a:cxn ang="0">
                <a:pos x="connsiteX1" y="connsiteY1"/>
              </a:cxn>
              <a:cxn ang="0">
                <a:pos x="connsiteX2" y="connsiteY2"/>
              </a:cxn>
              <a:cxn ang="0">
                <a:pos x="connsiteX3" y="connsiteY3"/>
              </a:cxn>
            </a:cxnLst>
            <a:rect l="l" t="t" r="r" b="b"/>
            <a:pathLst>
              <a:path w="5991222" h="5991222">
                <a:moveTo>
                  <a:pt x="2995611" y="0"/>
                </a:moveTo>
                <a:lnTo>
                  <a:pt x="5991222" y="2995611"/>
                </a:lnTo>
                <a:lnTo>
                  <a:pt x="2995611" y="5991222"/>
                </a:lnTo>
                <a:lnTo>
                  <a:pt x="0" y="2995611"/>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72928978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799" b="1"/>
            </a:lvl1pPr>
            <a:lvl2pPr marL="342797" indent="0">
              <a:buNone/>
              <a:defRPr sz="1500" b="1"/>
            </a:lvl2pPr>
            <a:lvl3pPr marL="685594" indent="0">
              <a:buNone/>
              <a:defRPr sz="1350" b="1"/>
            </a:lvl3pPr>
            <a:lvl4pPr marL="1028391" indent="0">
              <a:buNone/>
              <a:defRPr sz="1200" b="1"/>
            </a:lvl4pPr>
            <a:lvl5pPr marL="1371189"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1" y="1260872"/>
            <a:ext cx="3887391" cy="617934"/>
          </a:xfrm>
          <a:prstGeom prst="rect">
            <a:avLst/>
          </a:prstGeom>
        </p:spPr>
        <p:txBody>
          <a:bodyPr anchor="b"/>
          <a:lstStyle>
            <a:lvl1pPr marL="0" indent="0">
              <a:buNone/>
              <a:defRPr sz="1799" b="1"/>
            </a:lvl1pPr>
            <a:lvl2pPr marL="342797" indent="0">
              <a:buNone/>
              <a:defRPr sz="1500" b="1"/>
            </a:lvl2pPr>
            <a:lvl3pPr marL="685594" indent="0">
              <a:buNone/>
              <a:defRPr sz="1350" b="1"/>
            </a:lvl3pPr>
            <a:lvl4pPr marL="1028391" indent="0">
              <a:buNone/>
              <a:defRPr sz="1200" b="1"/>
            </a:lvl4pPr>
            <a:lvl5pPr marL="1371189"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1"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3"/>
            <a:ext cx="2057400" cy="273843"/>
          </a:xfrm>
          <a:prstGeom prst="rect">
            <a:avLst/>
          </a:prstGeom>
        </p:spPr>
        <p:txBody>
          <a:bodyPr/>
          <a:lstStyle/>
          <a:p>
            <a:pPr defTabSz="685594"/>
            <a:fld id="{ED213BF9-2C63-42AA-BA6C-67E1412DA37E}" type="datetimeFigureOut">
              <a:rPr lang="zh-CN" altLang="en-US" sz="1350" smtClean="0">
                <a:solidFill>
                  <a:prstClr val="black"/>
                </a:solidFill>
              </a:rPr>
              <a:pPr defTabSz="685594"/>
              <a:t>2025/10/29</a:t>
            </a:fld>
            <a:endParaRPr lang="zh-CN" altLang="en-US" sz="1350">
              <a:solidFill>
                <a:prstClr val="black"/>
              </a:solidFill>
            </a:endParaRPr>
          </a:p>
        </p:txBody>
      </p:sp>
      <p:sp>
        <p:nvSpPr>
          <p:cNvPr id="8" name="Footer Placeholder 7"/>
          <p:cNvSpPr>
            <a:spLocks noGrp="1"/>
          </p:cNvSpPr>
          <p:nvPr>
            <p:ph type="ftr" sz="quarter" idx="11"/>
          </p:nvPr>
        </p:nvSpPr>
        <p:spPr>
          <a:xfrm>
            <a:off x="3028950" y="4767263"/>
            <a:ext cx="3086100" cy="273843"/>
          </a:xfrm>
          <a:prstGeom prst="rect">
            <a:avLst/>
          </a:prstGeom>
        </p:spPr>
        <p:txBody>
          <a:bodyPr/>
          <a:lstStyle/>
          <a:p>
            <a:pPr defTabSz="685594"/>
            <a:endParaRPr lang="zh-CN" altLang="en-US" sz="1350">
              <a:solidFill>
                <a:prstClr val="black"/>
              </a:solidFill>
            </a:endParaRPr>
          </a:p>
        </p:txBody>
      </p:sp>
      <p:sp>
        <p:nvSpPr>
          <p:cNvPr id="9" name="Slide Number Placeholder 8"/>
          <p:cNvSpPr>
            <a:spLocks noGrp="1"/>
          </p:cNvSpPr>
          <p:nvPr>
            <p:ph type="sldNum" sz="quarter" idx="12"/>
          </p:nvPr>
        </p:nvSpPr>
        <p:spPr>
          <a:xfrm>
            <a:off x="6457950" y="4767263"/>
            <a:ext cx="2057400" cy="273843"/>
          </a:xfrm>
          <a:prstGeom prst="rect">
            <a:avLst/>
          </a:prstGeom>
        </p:spPr>
        <p:txBody>
          <a:bodyPr/>
          <a:lstStyle/>
          <a:p>
            <a:pPr defTabSz="685594"/>
            <a:fld id="{1C82B4B2-DDA9-4394-A6AD-947A4CE2D7F7}" type="slidenum">
              <a:rPr lang="zh-CN" altLang="en-US" sz="1350" smtClean="0">
                <a:solidFill>
                  <a:prstClr val="black"/>
                </a:solidFill>
              </a:rPr>
              <a:pPr defTabSz="685594"/>
              <a:t>‹#›</a:t>
            </a:fld>
            <a:endParaRPr lang="zh-CN" altLang="en-US" sz="1350">
              <a:solidFill>
                <a:prstClr val="black"/>
              </a:solidFill>
            </a:endParaRPr>
          </a:p>
        </p:txBody>
      </p:sp>
    </p:spTree>
    <p:extLst>
      <p:ext uri="{BB962C8B-B14F-4D97-AF65-F5344CB8AC3E}">
        <p14:creationId xmlns:p14="http://schemas.microsoft.com/office/powerpoint/2010/main" val="153159657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7263"/>
            <a:ext cx="2057400" cy="273843"/>
          </a:xfrm>
          <a:prstGeom prst="rect">
            <a:avLst/>
          </a:prstGeom>
        </p:spPr>
        <p:txBody>
          <a:bodyPr/>
          <a:lstStyle/>
          <a:p>
            <a:pPr defTabSz="685594"/>
            <a:fld id="{ED213BF9-2C63-42AA-BA6C-67E1412DA37E}" type="datetimeFigureOut">
              <a:rPr lang="zh-CN" altLang="en-US" sz="1350" smtClean="0">
                <a:solidFill>
                  <a:prstClr val="black"/>
                </a:solidFill>
              </a:rPr>
              <a:pPr defTabSz="685594"/>
              <a:t>2025/10/29</a:t>
            </a:fld>
            <a:endParaRPr lang="zh-CN" altLang="en-US" sz="1350">
              <a:solidFill>
                <a:prstClr val="black"/>
              </a:solidFill>
            </a:endParaRPr>
          </a:p>
        </p:txBody>
      </p:sp>
      <p:sp>
        <p:nvSpPr>
          <p:cNvPr id="4" name="Footer Placeholder 3"/>
          <p:cNvSpPr>
            <a:spLocks noGrp="1"/>
          </p:cNvSpPr>
          <p:nvPr>
            <p:ph type="ftr" sz="quarter" idx="11"/>
          </p:nvPr>
        </p:nvSpPr>
        <p:spPr>
          <a:xfrm>
            <a:off x="3028950" y="4767263"/>
            <a:ext cx="3086100" cy="273843"/>
          </a:xfrm>
          <a:prstGeom prst="rect">
            <a:avLst/>
          </a:prstGeom>
        </p:spPr>
        <p:txBody>
          <a:bodyPr/>
          <a:lstStyle/>
          <a:p>
            <a:pPr defTabSz="685594"/>
            <a:endParaRPr lang="zh-CN" altLang="en-US" sz="1350">
              <a:solidFill>
                <a:prstClr val="black"/>
              </a:solidFill>
            </a:endParaRPr>
          </a:p>
        </p:txBody>
      </p:sp>
      <p:sp>
        <p:nvSpPr>
          <p:cNvPr id="5" name="Slide Number Placeholder 4"/>
          <p:cNvSpPr>
            <a:spLocks noGrp="1"/>
          </p:cNvSpPr>
          <p:nvPr>
            <p:ph type="sldNum" sz="quarter" idx="12"/>
          </p:nvPr>
        </p:nvSpPr>
        <p:spPr>
          <a:xfrm>
            <a:off x="6457950" y="4767263"/>
            <a:ext cx="2057400" cy="273843"/>
          </a:xfrm>
          <a:prstGeom prst="rect">
            <a:avLst/>
          </a:prstGeom>
        </p:spPr>
        <p:txBody>
          <a:bodyPr/>
          <a:lstStyle/>
          <a:p>
            <a:pPr defTabSz="685594"/>
            <a:fld id="{1C82B4B2-DDA9-4394-A6AD-947A4CE2D7F7}" type="slidenum">
              <a:rPr lang="zh-CN" altLang="en-US" sz="1350" smtClean="0">
                <a:solidFill>
                  <a:prstClr val="black"/>
                </a:solidFill>
              </a:rPr>
              <a:pPr defTabSz="685594"/>
              <a:t>‹#›</a:t>
            </a:fld>
            <a:endParaRPr lang="zh-CN" altLang="en-US" sz="1350">
              <a:solidFill>
                <a:prstClr val="black"/>
              </a:solidFill>
            </a:endParaRPr>
          </a:p>
        </p:txBody>
      </p:sp>
    </p:spTree>
    <p:extLst>
      <p:ext uri="{BB962C8B-B14F-4D97-AF65-F5344CB8AC3E}">
        <p14:creationId xmlns:p14="http://schemas.microsoft.com/office/powerpoint/2010/main" val="41437507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3"/>
          </a:xfrm>
          <a:prstGeom prst="rect">
            <a:avLst/>
          </a:prstGeom>
        </p:spPr>
        <p:txBody>
          <a:bodyPr/>
          <a:lstStyle/>
          <a:p>
            <a:pPr defTabSz="685594"/>
            <a:fld id="{ED213BF9-2C63-42AA-BA6C-67E1412DA37E}" type="datetimeFigureOut">
              <a:rPr lang="zh-CN" altLang="en-US" sz="1350" smtClean="0">
                <a:solidFill>
                  <a:prstClr val="black"/>
                </a:solidFill>
              </a:rPr>
              <a:pPr defTabSz="685594"/>
              <a:t>2025/10/29</a:t>
            </a:fld>
            <a:endParaRPr lang="zh-CN" altLang="en-US" sz="1350">
              <a:solidFill>
                <a:prstClr val="black"/>
              </a:solidFill>
            </a:endParaRPr>
          </a:p>
        </p:txBody>
      </p:sp>
      <p:sp>
        <p:nvSpPr>
          <p:cNvPr id="3" name="Footer Placeholder 2"/>
          <p:cNvSpPr>
            <a:spLocks noGrp="1"/>
          </p:cNvSpPr>
          <p:nvPr>
            <p:ph type="ftr" sz="quarter" idx="11"/>
          </p:nvPr>
        </p:nvSpPr>
        <p:spPr>
          <a:xfrm>
            <a:off x="3028950" y="4767263"/>
            <a:ext cx="3086100" cy="273843"/>
          </a:xfrm>
          <a:prstGeom prst="rect">
            <a:avLst/>
          </a:prstGeom>
        </p:spPr>
        <p:txBody>
          <a:bodyPr/>
          <a:lstStyle/>
          <a:p>
            <a:pPr defTabSz="685594"/>
            <a:endParaRPr lang="zh-CN" altLang="en-US" sz="1350">
              <a:solidFill>
                <a:prstClr val="black"/>
              </a:solidFill>
            </a:endParaRPr>
          </a:p>
        </p:txBody>
      </p:sp>
      <p:sp>
        <p:nvSpPr>
          <p:cNvPr id="4" name="Slide Number Placeholder 3"/>
          <p:cNvSpPr>
            <a:spLocks noGrp="1"/>
          </p:cNvSpPr>
          <p:nvPr>
            <p:ph type="sldNum" sz="quarter" idx="12"/>
          </p:nvPr>
        </p:nvSpPr>
        <p:spPr>
          <a:xfrm>
            <a:off x="6457950" y="4767263"/>
            <a:ext cx="2057400" cy="273843"/>
          </a:xfrm>
          <a:prstGeom prst="rect">
            <a:avLst/>
          </a:prstGeom>
        </p:spPr>
        <p:txBody>
          <a:bodyPr/>
          <a:lstStyle/>
          <a:p>
            <a:pPr defTabSz="685594"/>
            <a:fld id="{1C82B4B2-DDA9-4394-A6AD-947A4CE2D7F7}" type="slidenum">
              <a:rPr lang="zh-CN" altLang="en-US" sz="1350" smtClean="0">
                <a:solidFill>
                  <a:prstClr val="black"/>
                </a:solidFill>
              </a:rPr>
              <a:pPr defTabSz="685594"/>
              <a:t>‹#›</a:t>
            </a:fld>
            <a:endParaRPr lang="zh-CN" altLang="en-US" sz="1350">
              <a:solidFill>
                <a:prstClr val="black"/>
              </a:solidFill>
            </a:endParaRPr>
          </a:p>
        </p:txBody>
      </p:sp>
    </p:spTree>
    <p:extLst>
      <p:ext uri="{BB962C8B-B14F-4D97-AF65-F5344CB8AC3E}">
        <p14:creationId xmlns:p14="http://schemas.microsoft.com/office/powerpoint/2010/main" val="175231745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0"/>
          </a:xfrm>
          <a:prstGeom prst="rect">
            <a:avLst/>
          </a:prstGeom>
        </p:spPr>
        <p:txBody>
          <a:bodyPr anchor="b"/>
          <a:lstStyle>
            <a:lvl1pPr>
              <a:defRPr sz="2399"/>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0"/>
            <a:ext cx="4629150" cy="3655218"/>
          </a:xfrm>
          <a:prstGeom prst="rect">
            <a:avLst/>
          </a:prstGeom>
        </p:spPr>
        <p:txBody>
          <a:bodyPr/>
          <a:lstStyle>
            <a:lvl1pPr>
              <a:defRPr sz="2399"/>
            </a:lvl1pPr>
            <a:lvl2pPr>
              <a:defRPr sz="2099"/>
            </a:lvl2pPr>
            <a:lvl3pPr>
              <a:defRPr sz="1799"/>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797" indent="0">
              <a:buNone/>
              <a:defRPr sz="1050"/>
            </a:lvl2pPr>
            <a:lvl3pPr marL="685594" indent="0">
              <a:buNone/>
              <a:defRPr sz="900"/>
            </a:lvl3pPr>
            <a:lvl4pPr marL="1028391" indent="0">
              <a:buNone/>
              <a:defRPr sz="750"/>
            </a:lvl4pPr>
            <a:lvl5pPr marL="1371189"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3"/>
          </a:xfrm>
          <a:prstGeom prst="rect">
            <a:avLst/>
          </a:prstGeom>
        </p:spPr>
        <p:txBody>
          <a:bodyPr/>
          <a:lstStyle/>
          <a:p>
            <a:pPr defTabSz="685594"/>
            <a:fld id="{ED213BF9-2C63-42AA-BA6C-67E1412DA37E}" type="datetimeFigureOut">
              <a:rPr lang="zh-CN" altLang="en-US" sz="1350" smtClean="0">
                <a:solidFill>
                  <a:prstClr val="black"/>
                </a:solidFill>
              </a:rPr>
              <a:pPr defTabSz="685594"/>
              <a:t>2025/10/29</a:t>
            </a:fld>
            <a:endParaRPr lang="zh-CN" altLang="en-US" sz="1350">
              <a:solidFill>
                <a:prstClr val="black"/>
              </a:solidFill>
            </a:endParaRPr>
          </a:p>
        </p:txBody>
      </p:sp>
      <p:sp>
        <p:nvSpPr>
          <p:cNvPr id="6" name="Footer Placeholder 5"/>
          <p:cNvSpPr>
            <a:spLocks noGrp="1"/>
          </p:cNvSpPr>
          <p:nvPr>
            <p:ph type="ftr" sz="quarter" idx="11"/>
          </p:nvPr>
        </p:nvSpPr>
        <p:spPr>
          <a:xfrm>
            <a:off x="3028950" y="4767263"/>
            <a:ext cx="3086100" cy="273843"/>
          </a:xfrm>
          <a:prstGeom prst="rect">
            <a:avLst/>
          </a:prstGeom>
        </p:spPr>
        <p:txBody>
          <a:bodyPr/>
          <a:lstStyle/>
          <a:p>
            <a:pPr defTabSz="685594"/>
            <a:endParaRPr lang="zh-CN" altLang="en-US" sz="1350">
              <a:solidFill>
                <a:prstClr val="black"/>
              </a:solidFill>
            </a:endParaRPr>
          </a:p>
        </p:txBody>
      </p:sp>
      <p:sp>
        <p:nvSpPr>
          <p:cNvPr id="7" name="Slide Number Placeholder 6"/>
          <p:cNvSpPr>
            <a:spLocks noGrp="1"/>
          </p:cNvSpPr>
          <p:nvPr>
            <p:ph type="sldNum" sz="quarter" idx="12"/>
          </p:nvPr>
        </p:nvSpPr>
        <p:spPr>
          <a:xfrm>
            <a:off x="6457950" y="4767263"/>
            <a:ext cx="2057400" cy="273843"/>
          </a:xfrm>
          <a:prstGeom prst="rect">
            <a:avLst/>
          </a:prstGeom>
        </p:spPr>
        <p:txBody>
          <a:bodyPr/>
          <a:lstStyle/>
          <a:p>
            <a:pPr defTabSz="685594"/>
            <a:fld id="{1C82B4B2-DDA9-4394-A6AD-947A4CE2D7F7}" type="slidenum">
              <a:rPr lang="zh-CN" altLang="en-US" sz="1350" smtClean="0">
                <a:solidFill>
                  <a:prstClr val="black"/>
                </a:solidFill>
              </a:rPr>
              <a:pPr defTabSz="685594"/>
              <a:t>‹#›</a:t>
            </a:fld>
            <a:endParaRPr lang="zh-CN" altLang="en-US" sz="1350">
              <a:solidFill>
                <a:prstClr val="black"/>
              </a:solidFill>
            </a:endParaRPr>
          </a:p>
        </p:txBody>
      </p:sp>
    </p:spTree>
    <p:extLst>
      <p:ext uri="{BB962C8B-B14F-4D97-AF65-F5344CB8AC3E}">
        <p14:creationId xmlns:p14="http://schemas.microsoft.com/office/powerpoint/2010/main" val="18866538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0"/>
          </a:xfrm>
          <a:prstGeom prst="rect">
            <a:avLst/>
          </a:prstGeom>
        </p:spPr>
        <p:txBody>
          <a:bodyPr anchor="b"/>
          <a:lstStyle>
            <a:lvl1pPr>
              <a:defRPr sz="23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8"/>
          </a:xfrm>
          <a:prstGeom prst="rect">
            <a:avLst/>
          </a:prstGeom>
        </p:spPr>
        <p:txBody>
          <a:bodyPr anchor="t"/>
          <a:lstStyle>
            <a:lvl1pPr marL="0" indent="0">
              <a:buNone/>
              <a:defRPr sz="2399"/>
            </a:lvl1pPr>
            <a:lvl2pPr marL="342797" indent="0">
              <a:buNone/>
              <a:defRPr sz="2099"/>
            </a:lvl2pPr>
            <a:lvl3pPr marL="685594" indent="0">
              <a:buNone/>
              <a:defRPr sz="1799"/>
            </a:lvl3pPr>
            <a:lvl4pPr marL="1028391" indent="0">
              <a:buNone/>
              <a:defRPr sz="1500"/>
            </a:lvl4pPr>
            <a:lvl5pPr marL="1371189" indent="0">
              <a:buNone/>
              <a:defRPr sz="1500"/>
            </a:lvl5pPr>
            <a:lvl6pPr marL="1713986" indent="0">
              <a:buNone/>
              <a:defRPr sz="1500"/>
            </a:lvl6pPr>
            <a:lvl7pPr marL="2056783" indent="0">
              <a:buNone/>
              <a:defRPr sz="1500"/>
            </a:lvl7pPr>
            <a:lvl8pPr marL="2399580" indent="0">
              <a:buNone/>
              <a:defRPr sz="1500"/>
            </a:lvl8pPr>
            <a:lvl9pPr marL="2742377"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797" indent="0">
              <a:buNone/>
              <a:defRPr sz="1050"/>
            </a:lvl2pPr>
            <a:lvl3pPr marL="685594" indent="0">
              <a:buNone/>
              <a:defRPr sz="900"/>
            </a:lvl3pPr>
            <a:lvl4pPr marL="1028391" indent="0">
              <a:buNone/>
              <a:defRPr sz="750"/>
            </a:lvl4pPr>
            <a:lvl5pPr marL="1371189"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3"/>
          </a:xfrm>
          <a:prstGeom prst="rect">
            <a:avLst/>
          </a:prstGeom>
        </p:spPr>
        <p:txBody>
          <a:bodyPr/>
          <a:lstStyle/>
          <a:p>
            <a:pPr defTabSz="685594"/>
            <a:fld id="{ED213BF9-2C63-42AA-BA6C-67E1412DA37E}" type="datetimeFigureOut">
              <a:rPr lang="zh-CN" altLang="en-US" sz="1350" smtClean="0">
                <a:solidFill>
                  <a:prstClr val="black"/>
                </a:solidFill>
              </a:rPr>
              <a:pPr defTabSz="685594"/>
              <a:t>2025/10/29</a:t>
            </a:fld>
            <a:endParaRPr lang="zh-CN" altLang="en-US" sz="1350">
              <a:solidFill>
                <a:prstClr val="black"/>
              </a:solidFill>
            </a:endParaRPr>
          </a:p>
        </p:txBody>
      </p:sp>
      <p:sp>
        <p:nvSpPr>
          <p:cNvPr id="6" name="Footer Placeholder 5"/>
          <p:cNvSpPr>
            <a:spLocks noGrp="1"/>
          </p:cNvSpPr>
          <p:nvPr>
            <p:ph type="ftr" sz="quarter" idx="11"/>
          </p:nvPr>
        </p:nvSpPr>
        <p:spPr>
          <a:xfrm>
            <a:off x="3028950" y="4767263"/>
            <a:ext cx="3086100" cy="273843"/>
          </a:xfrm>
          <a:prstGeom prst="rect">
            <a:avLst/>
          </a:prstGeom>
        </p:spPr>
        <p:txBody>
          <a:bodyPr/>
          <a:lstStyle/>
          <a:p>
            <a:pPr defTabSz="685594"/>
            <a:endParaRPr lang="zh-CN" altLang="en-US" sz="1350">
              <a:solidFill>
                <a:prstClr val="black"/>
              </a:solidFill>
            </a:endParaRPr>
          </a:p>
        </p:txBody>
      </p:sp>
      <p:sp>
        <p:nvSpPr>
          <p:cNvPr id="7" name="Slide Number Placeholder 6"/>
          <p:cNvSpPr>
            <a:spLocks noGrp="1"/>
          </p:cNvSpPr>
          <p:nvPr>
            <p:ph type="sldNum" sz="quarter" idx="12"/>
          </p:nvPr>
        </p:nvSpPr>
        <p:spPr>
          <a:xfrm>
            <a:off x="6457950" y="4767263"/>
            <a:ext cx="2057400" cy="273843"/>
          </a:xfrm>
          <a:prstGeom prst="rect">
            <a:avLst/>
          </a:prstGeom>
        </p:spPr>
        <p:txBody>
          <a:bodyPr/>
          <a:lstStyle/>
          <a:p>
            <a:pPr defTabSz="685594"/>
            <a:fld id="{1C82B4B2-DDA9-4394-A6AD-947A4CE2D7F7}" type="slidenum">
              <a:rPr lang="zh-CN" altLang="en-US" sz="1350" smtClean="0">
                <a:solidFill>
                  <a:prstClr val="black"/>
                </a:solidFill>
              </a:rPr>
              <a:pPr defTabSz="685594"/>
              <a:t>‹#›</a:t>
            </a:fld>
            <a:endParaRPr lang="zh-CN" altLang="en-US" sz="1350">
              <a:solidFill>
                <a:prstClr val="black"/>
              </a:solidFill>
            </a:endParaRPr>
          </a:p>
        </p:txBody>
      </p:sp>
    </p:spTree>
    <p:extLst>
      <p:ext uri="{BB962C8B-B14F-4D97-AF65-F5344CB8AC3E}">
        <p14:creationId xmlns:p14="http://schemas.microsoft.com/office/powerpoint/2010/main" val="155710793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20"/>
            <a:ext cx="7886700" cy="326350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3"/>
          </a:xfrm>
          <a:prstGeom prst="rect">
            <a:avLst/>
          </a:prstGeom>
        </p:spPr>
        <p:txBody>
          <a:bodyPr/>
          <a:lstStyle/>
          <a:p>
            <a:pPr defTabSz="685594"/>
            <a:fld id="{ED213BF9-2C63-42AA-BA6C-67E1412DA37E}" type="datetimeFigureOut">
              <a:rPr lang="zh-CN" altLang="en-US" sz="1350" smtClean="0">
                <a:solidFill>
                  <a:prstClr val="black"/>
                </a:solidFill>
              </a:rPr>
              <a:pPr defTabSz="685594"/>
              <a:t>2025/10/29</a:t>
            </a:fld>
            <a:endParaRPr lang="zh-CN" altLang="en-US" sz="1350">
              <a:solidFill>
                <a:prstClr val="black"/>
              </a:solidFill>
            </a:endParaRPr>
          </a:p>
        </p:txBody>
      </p:sp>
      <p:sp>
        <p:nvSpPr>
          <p:cNvPr id="5" name="Footer Placeholder 4"/>
          <p:cNvSpPr>
            <a:spLocks noGrp="1"/>
          </p:cNvSpPr>
          <p:nvPr>
            <p:ph type="ftr" sz="quarter" idx="11"/>
          </p:nvPr>
        </p:nvSpPr>
        <p:spPr>
          <a:xfrm>
            <a:off x="3028950" y="4767263"/>
            <a:ext cx="3086100" cy="273843"/>
          </a:xfrm>
          <a:prstGeom prst="rect">
            <a:avLst/>
          </a:prstGeom>
        </p:spPr>
        <p:txBody>
          <a:bodyPr/>
          <a:lstStyle/>
          <a:p>
            <a:pPr defTabSz="685594"/>
            <a:endParaRPr lang="zh-CN" altLang="en-US" sz="1350">
              <a:solidFill>
                <a:prstClr val="black"/>
              </a:solidFill>
            </a:endParaRPr>
          </a:p>
        </p:txBody>
      </p:sp>
      <p:sp>
        <p:nvSpPr>
          <p:cNvPr id="6" name="Slide Number Placeholder 5"/>
          <p:cNvSpPr>
            <a:spLocks noGrp="1"/>
          </p:cNvSpPr>
          <p:nvPr>
            <p:ph type="sldNum" sz="quarter" idx="12"/>
          </p:nvPr>
        </p:nvSpPr>
        <p:spPr>
          <a:xfrm>
            <a:off x="6457950" y="4767263"/>
            <a:ext cx="2057400" cy="273843"/>
          </a:xfrm>
          <a:prstGeom prst="rect">
            <a:avLst/>
          </a:prstGeom>
        </p:spPr>
        <p:txBody>
          <a:bodyPr/>
          <a:lstStyle/>
          <a:p>
            <a:pPr defTabSz="685594"/>
            <a:fld id="{1C82B4B2-DDA9-4394-A6AD-947A4CE2D7F7}" type="slidenum">
              <a:rPr lang="zh-CN" altLang="en-US" sz="1350" smtClean="0">
                <a:solidFill>
                  <a:prstClr val="black"/>
                </a:solidFill>
              </a:rPr>
              <a:pPr defTabSz="685594"/>
              <a:t>‹#›</a:t>
            </a:fld>
            <a:endParaRPr lang="zh-CN" altLang="en-US" sz="1350">
              <a:solidFill>
                <a:prstClr val="black"/>
              </a:solidFill>
            </a:endParaRPr>
          </a:p>
        </p:txBody>
      </p:sp>
    </p:spTree>
    <p:extLst>
      <p:ext uri="{BB962C8B-B14F-4D97-AF65-F5344CB8AC3E}">
        <p14:creationId xmlns:p14="http://schemas.microsoft.com/office/powerpoint/2010/main" val="31876469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273844"/>
            <a:ext cx="5800725" cy="435887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3"/>
          </a:xfrm>
          <a:prstGeom prst="rect">
            <a:avLst/>
          </a:prstGeom>
        </p:spPr>
        <p:txBody>
          <a:bodyPr/>
          <a:lstStyle/>
          <a:p>
            <a:pPr defTabSz="685594"/>
            <a:fld id="{ED213BF9-2C63-42AA-BA6C-67E1412DA37E}" type="datetimeFigureOut">
              <a:rPr lang="zh-CN" altLang="en-US" sz="1350" smtClean="0">
                <a:solidFill>
                  <a:prstClr val="black"/>
                </a:solidFill>
              </a:rPr>
              <a:pPr defTabSz="685594"/>
              <a:t>2025/10/29</a:t>
            </a:fld>
            <a:endParaRPr lang="zh-CN" altLang="en-US" sz="1350">
              <a:solidFill>
                <a:prstClr val="black"/>
              </a:solidFill>
            </a:endParaRPr>
          </a:p>
        </p:txBody>
      </p:sp>
      <p:sp>
        <p:nvSpPr>
          <p:cNvPr id="5" name="Footer Placeholder 4"/>
          <p:cNvSpPr>
            <a:spLocks noGrp="1"/>
          </p:cNvSpPr>
          <p:nvPr>
            <p:ph type="ftr" sz="quarter" idx="11"/>
          </p:nvPr>
        </p:nvSpPr>
        <p:spPr>
          <a:xfrm>
            <a:off x="3028950" y="4767263"/>
            <a:ext cx="3086100" cy="273843"/>
          </a:xfrm>
          <a:prstGeom prst="rect">
            <a:avLst/>
          </a:prstGeom>
        </p:spPr>
        <p:txBody>
          <a:bodyPr/>
          <a:lstStyle/>
          <a:p>
            <a:pPr defTabSz="685594"/>
            <a:endParaRPr lang="zh-CN" altLang="en-US" sz="1350">
              <a:solidFill>
                <a:prstClr val="black"/>
              </a:solidFill>
            </a:endParaRPr>
          </a:p>
        </p:txBody>
      </p:sp>
      <p:sp>
        <p:nvSpPr>
          <p:cNvPr id="6" name="Slide Number Placeholder 5"/>
          <p:cNvSpPr>
            <a:spLocks noGrp="1"/>
          </p:cNvSpPr>
          <p:nvPr>
            <p:ph type="sldNum" sz="quarter" idx="12"/>
          </p:nvPr>
        </p:nvSpPr>
        <p:spPr>
          <a:xfrm>
            <a:off x="6457950" y="4767263"/>
            <a:ext cx="2057400" cy="273843"/>
          </a:xfrm>
          <a:prstGeom prst="rect">
            <a:avLst/>
          </a:prstGeom>
        </p:spPr>
        <p:txBody>
          <a:bodyPr/>
          <a:lstStyle/>
          <a:p>
            <a:pPr defTabSz="685594"/>
            <a:fld id="{1C82B4B2-DDA9-4394-A6AD-947A4CE2D7F7}" type="slidenum">
              <a:rPr lang="zh-CN" altLang="en-US" sz="1350" smtClean="0">
                <a:solidFill>
                  <a:prstClr val="black"/>
                </a:solidFill>
              </a:rPr>
              <a:pPr defTabSz="685594"/>
              <a:t>‹#›</a:t>
            </a:fld>
            <a:endParaRPr lang="zh-CN" altLang="en-US" sz="1350">
              <a:solidFill>
                <a:prstClr val="black"/>
              </a:solidFill>
            </a:endParaRPr>
          </a:p>
        </p:txBody>
      </p:sp>
    </p:spTree>
    <p:extLst>
      <p:ext uri="{BB962C8B-B14F-4D97-AF65-F5344CB8AC3E}">
        <p14:creationId xmlns:p14="http://schemas.microsoft.com/office/powerpoint/2010/main" val="26141392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70088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974"/>
            <a:fld id="{7FE5A9CD-1CA5-4BB6-ABF6-C3DB2F9C09D1}" type="datetimeFigureOut">
              <a:rPr lang="en-US" sz="1600" smtClean="0">
                <a:solidFill>
                  <a:prstClr val="black"/>
                </a:solidFill>
              </a:rPr>
              <a:pPr defTabSz="814974"/>
              <a:t>10/29/2025</a:t>
            </a:fld>
            <a:endParaRPr lang="en-US" sz="1600">
              <a:solidFill>
                <a:prstClr val="black"/>
              </a:solidFill>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974"/>
            <a:endParaRPr lang="en-US" sz="1600">
              <a:solidFill>
                <a:prstClr val="black"/>
              </a:solidFill>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974"/>
            <a:fld id="{E9E3A461-C528-4C33-83FA-271D1850C3B5}" type="slidenum">
              <a:rPr lang="en-US" sz="1600" smtClean="0">
                <a:solidFill>
                  <a:prstClr val="black"/>
                </a:solidFill>
              </a:rPr>
              <a:pPr defTabSz="814974"/>
              <a:t>‹#›</a:t>
            </a:fld>
            <a:endParaRPr lang="en-US" sz="1600">
              <a:solidFill>
                <a:prstClr val="black"/>
              </a:solidFill>
            </a:endParaRPr>
          </a:p>
        </p:txBody>
      </p:sp>
    </p:spTree>
    <p:extLst>
      <p:ext uri="{BB962C8B-B14F-4D97-AF65-F5344CB8AC3E}">
        <p14:creationId xmlns:p14="http://schemas.microsoft.com/office/powerpoint/2010/main" val="120032704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7"/>
            <a:ext cx="8229600" cy="1038225"/>
          </a:xfrm>
          <a:prstGeom prst="rect">
            <a:avLst/>
          </a:prstGeom>
        </p:spPr>
        <p:txBody>
          <a:bodyPr lIns="81520" tIns="40760" rIns="81520" bIns="40760"/>
          <a:lstStyle/>
          <a:p>
            <a:r>
              <a:rPr lang="vi-VN"/>
              <a:t>Bấm &amp; sửa kiểu tiêu đề</a:t>
            </a:r>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520" tIns="40760" rIns="81520" bIns="4076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520" tIns="40760" rIns="81520" bIns="40760"/>
          <a:lstStyle>
            <a:lvl1pPr>
              <a:defRPr/>
            </a:lvl1pPr>
          </a:lstStyle>
          <a:p>
            <a:pPr defTabSz="814974">
              <a:defRPr/>
            </a:pPr>
            <a:endParaRPr lang="en-US" sz="1600">
              <a:solidFill>
                <a:prstClr val="black"/>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520" tIns="40760" rIns="81520" bIns="40760"/>
          <a:lstStyle>
            <a:lvl1pPr>
              <a:defRPr/>
            </a:lvl1pPr>
          </a:lstStyle>
          <a:p>
            <a:pPr defTabSz="814974">
              <a:defRPr/>
            </a:pPr>
            <a:endParaRPr lang="en-US" sz="1600">
              <a:solidFill>
                <a:prstClr val="black"/>
              </a:solidFill>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520" tIns="40760" rIns="81520" bIns="40760"/>
          <a:lstStyle>
            <a:lvl1pPr>
              <a:defRPr/>
            </a:lvl1pPr>
          </a:lstStyle>
          <a:p>
            <a:pPr defTabSz="814974">
              <a:defRPr/>
            </a:pPr>
            <a:fld id="{E979D15E-7C97-46BA-A533-0FCFA23F6052}" type="slidenum">
              <a:rPr lang="en-US" sz="1600" smtClean="0">
                <a:solidFill>
                  <a:prstClr val="black"/>
                </a:solidFill>
              </a:rPr>
              <a:pPr defTabSz="814974">
                <a:defRPr/>
              </a:pPr>
              <a:t>‹#›</a:t>
            </a:fld>
            <a:endParaRPr lang="en-US" sz="1600">
              <a:solidFill>
                <a:prstClr val="black"/>
              </a:solidFill>
            </a:endParaRPr>
          </a:p>
        </p:txBody>
      </p:sp>
    </p:spTree>
    <p:extLst>
      <p:ext uri="{BB962C8B-B14F-4D97-AF65-F5344CB8AC3E}">
        <p14:creationId xmlns:p14="http://schemas.microsoft.com/office/powerpoint/2010/main" val="926491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92625"/>
            <a:ext cx="8679898" cy="543185"/>
          </a:xfrm>
          <a:prstGeom prst="rect">
            <a:avLst/>
          </a:prstGeom>
        </p:spPr>
        <p:txBody>
          <a:bodyPr lIns="68556" tIns="34289" rIns="68556"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265524" y="848710"/>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052"/>
            <a:endParaRPr lang="ko-KR" altLang="en-US" sz="1000">
              <a:solidFill>
                <a:prstClr val="white"/>
              </a:solidFill>
            </a:endParaRPr>
          </a:p>
        </p:txBody>
      </p:sp>
      <p:sp>
        <p:nvSpPr>
          <p:cNvPr id="4" name="Rounded Rectangle 3"/>
          <p:cNvSpPr/>
          <p:nvPr userDrawn="1"/>
        </p:nvSpPr>
        <p:spPr>
          <a:xfrm>
            <a:off x="398951"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052"/>
            <a:endParaRPr lang="ko-KR" altLang="en-US" sz="1000">
              <a:solidFill>
                <a:prstClr val="white"/>
              </a:solidFill>
            </a:endParaRPr>
          </a:p>
        </p:txBody>
      </p:sp>
      <p:sp>
        <p:nvSpPr>
          <p:cNvPr id="5" name="Half Frame 4"/>
          <p:cNvSpPr/>
          <p:nvPr userDrawn="1"/>
        </p:nvSpPr>
        <p:spPr>
          <a:xfrm rot="5400000">
            <a:off x="2292899" y="957491"/>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052"/>
            <a:endParaRPr lang="ko-KR" altLang="en-US" sz="1000">
              <a:solidFill>
                <a:prstClr val="black">
                  <a:lumMod val="85000"/>
                  <a:lumOff val="15000"/>
                </a:prstClr>
              </a:solidFill>
            </a:endParaRPr>
          </a:p>
        </p:txBody>
      </p:sp>
      <p:sp>
        <p:nvSpPr>
          <p:cNvPr id="58" name="TextBox 57"/>
          <p:cNvSpPr txBox="1"/>
          <p:nvPr userDrawn="1"/>
        </p:nvSpPr>
        <p:spPr>
          <a:xfrm>
            <a:off x="533778" y="1216369"/>
            <a:ext cx="1674186" cy="415497"/>
          </a:xfrm>
          <a:prstGeom prst="rect">
            <a:avLst/>
          </a:prstGeom>
          <a:noFill/>
        </p:spPr>
        <p:txBody>
          <a:bodyPr wrap="square" lIns="68556" tIns="34289" rIns="68556" bIns="34289" rtlCol="0" anchor="ctr">
            <a:spAutoFit/>
          </a:bodyPr>
          <a:lstStyle/>
          <a:p>
            <a:pPr defTabSz="685052"/>
            <a:r>
              <a:rPr lang="en-US" altLang="ko-KR" sz="1100" b="1" dirty="0">
                <a:solidFill>
                  <a:prstClr val="white"/>
                </a:solidFill>
                <a:cs typeface="Arial" panose="020B0604020202020204" pitchFamily="34" charset="0"/>
              </a:rPr>
              <a:t>You can Resize without losing quality</a:t>
            </a:r>
            <a:endParaRPr lang="ko-KR" altLang="en-US" sz="1100" b="1" dirty="0">
              <a:solidFill>
                <a:prstClr val="white"/>
              </a:solidFill>
              <a:cs typeface="Arial" panose="020B0604020202020204" pitchFamily="34" charset="0"/>
            </a:endParaRPr>
          </a:p>
        </p:txBody>
      </p:sp>
      <p:sp>
        <p:nvSpPr>
          <p:cNvPr id="59" name="TextBox 58"/>
          <p:cNvSpPr txBox="1"/>
          <p:nvPr userDrawn="1"/>
        </p:nvSpPr>
        <p:spPr>
          <a:xfrm>
            <a:off x="533778" y="1578287"/>
            <a:ext cx="1674186" cy="588621"/>
          </a:xfrm>
          <a:prstGeom prst="rect">
            <a:avLst/>
          </a:prstGeom>
          <a:noFill/>
        </p:spPr>
        <p:txBody>
          <a:bodyPr wrap="square" lIns="68556" tIns="34289" rIns="68556" bIns="34289" rtlCol="0" anchor="ctr">
            <a:spAutoFit/>
          </a:bodyPr>
          <a:lstStyle/>
          <a:p>
            <a:pPr defTabSz="685052"/>
            <a:r>
              <a:rPr lang="en-US" altLang="ko-KR" sz="1100" b="1" dirty="0">
                <a:solidFill>
                  <a:prstClr val="white"/>
                </a:solidFill>
                <a:cs typeface="Arial" panose="020B0604020202020204" pitchFamily="34" charset="0"/>
              </a:rPr>
              <a:t>You can Change Fill Color &amp;</a:t>
            </a:r>
          </a:p>
          <a:p>
            <a:pPr defTabSz="685052"/>
            <a:r>
              <a:rPr lang="en-US" altLang="ko-KR" sz="1100" b="1" dirty="0">
                <a:solidFill>
                  <a:prstClr val="white"/>
                </a:solidFill>
                <a:cs typeface="Arial" panose="020B0604020202020204" pitchFamily="34" charset="0"/>
              </a:rPr>
              <a:t>Line Color</a:t>
            </a:r>
            <a:endParaRPr lang="ko-KR" altLang="en-US" sz="1100" b="1" dirty="0">
              <a:solidFill>
                <a:prstClr val="white"/>
              </a:solidFill>
              <a:cs typeface="Arial" panose="020B0604020202020204" pitchFamily="34" charset="0"/>
            </a:endParaRPr>
          </a:p>
        </p:txBody>
      </p:sp>
      <p:sp>
        <p:nvSpPr>
          <p:cNvPr id="60" name="TextBox 59"/>
          <p:cNvSpPr txBox="1"/>
          <p:nvPr userDrawn="1"/>
        </p:nvSpPr>
        <p:spPr>
          <a:xfrm>
            <a:off x="540922" y="4350562"/>
            <a:ext cx="1674000" cy="242372"/>
          </a:xfrm>
          <a:prstGeom prst="rect">
            <a:avLst/>
          </a:prstGeom>
          <a:noFill/>
        </p:spPr>
        <p:txBody>
          <a:bodyPr wrap="square" lIns="68556" tIns="34289" rIns="68556" bIns="34289" rtlCol="0" anchor="ctr">
            <a:spAutoFit/>
          </a:bodyPr>
          <a:lstStyle/>
          <a:p>
            <a:pPr defTabSz="685052"/>
            <a:r>
              <a:rPr lang="en-US" altLang="ko-KR" sz="1100" dirty="0">
                <a:solidFill>
                  <a:prstClr val="white"/>
                </a:solidFill>
                <a:cs typeface="Arial" panose="020B0604020202020204" pitchFamily="34" charset="0"/>
              </a:rPr>
              <a:t>www.allppt.com</a:t>
            </a:r>
            <a:endParaRPr lang="ko-KR" altLang="en-US" sz="1100" dirty="0">
              <a:solidFill>
                <a:prstClr val="white"/>
              </a:solidFill>
              <a:cs typeface="Arial" panose="020B0604020202020204" pitchFamily="34" charset="0"/>
            </a:endParaRPr>
          </a:p>
        </p:txBody>
      </p:sp>
      <p:sp>
        <p:nvSpPr>
          <p:cNvPr id="61" name="TextBox 60"/>
          <p:cNvSpPr txBox="1"/>
          <p:nvPr userDrawn="1"/>
        </p:nvSpPr>
        <p:spPr>
          <a:xfrm>
            <a:off x="540922" y="3337744"/>
            <a:ext cx="2037972" cy="1038746"/>
          </a:xfrm>
          <a:prstGeom prst="rect">
            <a:avLst/>
          </a:prstGeom>
          <a:noFill/>
        </p:spPr>
        <p:txBody>
          <a:bodyPr wrap="square" lIns="68556" tIns="34289" rIns="68556" bIns="34289" rtlCol="0" anchor="ctr">
            <a:spAutoFit/>
          </a:bodyPr>
          <a:lstStyle/>
          <a:p>
            <a:pPr defTabSz="685052"/>
            <a:r>
              <a:rPr lang="en-US" altLang="ko-KR" sz="2100" b="1" dirty="0">
                <a:solidFill>
                  <a:prstClr val="white"/>
                </a:solidFill>
                <a:cs typeface="Arial" panose="020B0604020202020204" pitchFamily="34" charset="0"/>
              </a:rPr>
              <a:t>FREE </a:t>
            </a:r>
          </a:p>
          <a:p>
            <a:pPr defTabSz="685052"/>
            <a:r>
              <a:rPr lang="en-US" altLang="ko-KR" sz="2100" b="1" dirty="0">
                <a:solidFill>
                  <a:prstClr val="white"/>
                </a:solidFill>
                <a:cs typeface="Arial" panose="020B0604020202020204" pitchFamily="34" charset="0"/>
              </a:rPr>
              <a:t>PPT TEMPLATES</a:t>
            </a:r>
          </a:p>
        </p:txBody>
      </p:sp>
    </p:spTree>
    <p:extLst>
      <p:ext uri="{BB962C8B-B14F-4D97-AF65-F5344CB8AC3E}">
        <p14:creationId xmlns:p14="http://schemas.microsoft.com/office/powerpoint/2010/main" val="136202638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71569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974">
              <a:defRPr/>
            </a:pPr>
            <a:endParaRPr lang="en-US" sz="1600">
              <a:solidFill>
                <a:prstClr val="black"/>
              </a:solidFill>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974">
              <a:defRPr/>
            </a:pPr>
            <a:endParaRPr lang="en-US" sz="1600">
              <a:solidFill>
                <a:prstClr val="black"/>
              </a:solidFill>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974"/>
            <a:fld id="{475E0F57-EEA1-4A8B-9311-4AD2064A14C0}" type="slidenum">
              <a:rPr lang="en-US" sz="1600" smtClean="0">
                <a:solidFill>
                  <a:prstClr val="black"/>
                </a:solidFill>
              </a:rPr>
              <a:pPr defTabSz="814974"/>
              <a:t>‹#›</a:t>
            </a:fld>
            <a:endParaRPr lang="en-US" sz="1600">
              <a:solidFill>
                <a:prstClr val="black"/>
              </a:solidFill>
            </a:endParaRPr>
          </a:p>
        </p:txBody>
      </p:sp>
    </p:spTree>
    <p:extLst>
      <p:ext uri="{BB962C8B-B14F-4D97-AF65-F5344CB8AC3E}">
        <p14:creationId xmlns:p14="http://schemas.microsoft.com/office/powerpoint/2010/main" val="215384206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31045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24279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67152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974">
              <a:defRPr/>
            </a:pPr>
            <a:endParaRPr lang="en-US" sz="1600">
              <a:solidFill>
                <a:srgbClr val="000000"/>
              </a:solidFill>
            </a:endParaRPr>
          </a:p>
        </p:txBody>
      </p:sp>
      <p:sp>
        <p:nvSpPr>
          <p:cNvPr id="5" name="Rectangle 5"/>
          <p:cNvSpPr>
            <a:spLocks noGrp="1" noChangeArrowheads="1"/>
          </p:cNvSpPr>
          <p:nvPr>
            <p:ph type="ftr" sz="quarter" idx="11"/>
          </p:nvPr>
        </p:nvSpPr>
        <p:spPr>
          <a:xfrm>
            <a:off x="3124407" y="4683919"/>
            <a:ext cx="2895223" cy="357188"/>
          </a:xfrm>
          <a:prstGeom prst="rect">
            <a:avLst/>
          </a:prstGeom>
        </p:spPr>
        <p:txBody>
          <a:bodyPr lIns="34247" tIns="17120" rIns="34247" bIns="17120"/>
          <a:lstStyle>
            <a:lvl1pPr>
              <a:defRPr/>
            </a:lvl1pPr>
          </a:lstStyle>
          <a:p>
            <a:pPr defTabSz="814974">
              <a:defRPr/>
            </a:pPr>
            <a:endParaRPr lang="en-US" sz="1600">
              <a:solidFill>
                <a:srgbClr val="000000"/>
              </a:solidFill>
            </a:endParaRPr>
          </a:p>
        </p:txBody>
      </p:sp>
      <p:sp>
        <p:nvSpPr>
          <p:cNvPr id="6" name="Rectangle 6"/>
          <p:cNvSpPr>
            <a:spLocks noGrp="1" noChangeArrowheads="1"/>
          </p:cNvSpPr>
          <p:nvPr>
            <p:ph type="sldNum" sz="quarter" idx="12"/>
          </p:nvPr>
        </p:nvSpPr>
        <p:spPr>
          <a:xfrm>
            <a:off x="6552961" y="4683919"/>
            <a:ext cx="2133917" cy="357188"/>
          </a:xfrm>
          <a:prstGeom prst="rect">
            <a:avLst/>
          </a:prstGeom>
        </p:spPr>
        <p:txBody>
          <a:bodyPr lIns="34247" tIns="17120" rIns="34247" bIns="17120"/>
          <a:lstStyle>
            <a:lvl1pPr>
              <a:defRPr/>
            </a:lvl1pPr>
          </a:lstStyle>
          <a:p>
            <a:pPr defTabSz="814974">
              <a:defRPr/>
            </a:pPr>
            <a:fld id="{BEF8FD80-C95D-4220-BF8B-01906B7B67AD}" type="slidenum">
              <a:rPr lang="en-US" sz="1600" smtClean="0">
                <a:solidFill>
                  <a:srgbClr val="000000"/>
                </a:solidFill>
              </a:rPr>
              <a:pPr defTabSz="814974">
                <a:defRPr/>
              </a:pPr>
              <a:t>‹#›</a:t>
            </a:fld>
            <a:endParaRPr lang="en-US" sz="1600">
              <a:solidFill>
                <a:srgbClr val="000000"/>
              </a:solidFill>
            </a:endParaRPr>
          </a:p>
        </p:txBody>
      </p:sp>
    </p:spTree>
    <p:extLst>
      <p:ext uri="{BB962C8B-B14F-4D97-AF65-F5344CB8AC3E}">
        <p14:creationId xmlns:p14="http://schemas.microsoft.com/office/powerpoint/2010/main" val="380908422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69386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3_Style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20396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08740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371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4_Images &amp; Contents">
    <p:spTree>
      <p:nvGrpSpPr>
        <p:cNvPr id="1" name=""/>
        <p:cNvGrpSpPr/>
        <p:nvPr/>
      </p:nvGrpSpPr>
      <p:grpSpPr>
        <a:xfrm>
          <a:off x="0" y="0"/>
          <a:ext cx="0" cy="0"/>
          <a:chOff x="0" y="0"/>
          <a:chExt cx="0" cy="0"/>
        </a:xfrm>
      </p:grpSpPr>
      <p:sp>
        <p:nvSpPr>
          <p:cNvPr id="12" name="그림 개체 틀 11"/>
          <p:cNvSpPr>
            <a:spLocks noGrp="1"/>
          </p:cNvSpPr>
          <p:nvPr>
            <p:ph type="pic" sz="quarter" idx="10" hasCustomPrompt="1"/>
          </p:nvPr>
        </p:nvSpPr>
        <p:spPr>
          <a:xfrm>
            <a:off x="19" y="0"/>
            <a:ext cx="5922169" cy="5143500"/>
          </a:xfrm>
          <a:custGeom>
            <a:avLst/>
            <a:gdLst>
              <a:gd name="connsiteX0" fmla="*/ 6193612 w 7896225"/>
              <a:gd name="connsiteY0" fmla="*/ 0 h 6858000"/>
              <a:gd name="connsiteX1" fmla="*/ 7896225 w 7896225"/>
              <a:gd name="connsiteY1" fmla="*/ 0 h 6858000"/>
              <a:gd name="connsiteX2" fmla="*/ 4598214 w 7896225"/>
              <a:gd name="connsiteY2" fmla="*/ 6858000 h 6858000"/>
              <a:gd name="connsiteX3" fmla="*/ 2895600 w 7896225"/>
              <a:gd name="connsiteY3" fmla="*/ 6858000 h 6858000"/>
              <a:gd name="connsiteX4" fmla="*/ 4383861 w 7896225"/>
              <a:gd name="connsiteY4" fmla="*/ 0 h 6858000"/>
              <a:gd name="connsiteX5" fmla="*/ 6086474 w 7896225"/>
              <a:gd name="connsiteY5" fmla="*/ 0 h 6858000"/>
              <a:gd name="connsiteX6" fmla="*/ 2788462 w 7896225"/>
              <a:gd name="connsiteY6" fmla="*/ 6858000 h 6858000"/>
              <a:gd name="connsiteX7" fmla="*/ 1085849 w 7896225"/>
              <a:gd name="connsiteY7" fmla="*/ 6858000 h 6858000"/>
              <a:gd name="connsiteX8" fmla="*/ 2574110 w 7896225"/>
              <a:gd name="connsiteY8" fmla="*/ 0 h 6858000"/>
              <a:gd name="connsiteX9" fmla="*/ 4276723 w 7896225"/>
              <a:gd name="connsiteY9" fmla="*/ 0 h 6858000"/>
              <a:gd name="connsiteX10" fmla="*/ 978711 w 7896225"/>
              <a:gd name="connsiteY10" fmla="*/ 6858000 h 6858000"/>
              <a:gd name="connsiteX11" fmla="*/ 0 w 7896225"/>
              <a:gd name="connsiteY11" fmla="*/ 6858000 h 6858000"/>
              <a:gd name="connsiteX12" fmla="*/ 0 w 7896225"/>
              <a:gd name="connsiteY12" fmla="*/ 5352694 h 6858000"/>
              <a:gd name="connsiteX13" fmla="*/ 764359 w 7896225"/>
              <a:gd name="connsiteY13" fmla="*/ 0 h 6858000"/>
              <a:gd name="connsiteX14" fmla="*/ 2466972 w 7896225"/>
              <a:gd name="connsiteY14" fmla="*/ 0 h 6858000"/>
              <a:gd name="connsiteX15" fmla="*/ 0 w 7896225"/>
              <a:gd name="connsiteY15" fmla="*/ 5129907 h 6858000"/>
              <a:gd name="connsiteX16" fmla="*/ 0 w 7896225"/>
              <a:gd name="connsiteY16" fmla="*/ 15894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96225" h="6858000">
                <a:moveTo>
                  <a:pt x="6193612" y="0"/>
                </a:moveTo>
                <a:lnTo>
                  <a:pt x="7896225" y="0"/>
                </a:lnTo>
                <a:lnTo>
                  <a:pt x="4598214" y="6858000"/>
                </a:lnTo>
                <a:lnTo>
                  <a:pt x="2895600" y="6858000"/>
                </a:lnTo>
                <a:close/>
                <a:moveTo>
                  <a:pt x="4383861" y="0"/>
                </a:moveTo>
                <a:lnTo>
                  <a:pt x="6086474" y="0"/>
                </a:lnTo>
                <a:lnTo>
                  <a:pt x="2788462" y="6858000"/>
                </a:lnTo>
                <a:lnTo>
                  <a:pt x="1085849" y="6858000"/>
                </a:lnTo>
                <a:close/>
                <a:moveTo>
                  <a:pt x="2574110" y="0"/>
                </a:moveTo>
                <a:lnTo>
                  <a:pt x="4276723" y="0"/>
                </a:lnTo>
                <a:lnTo>
                  <a:pt x="978711" y="6858000"/>
                </a:lnTo>
                <a:lnTo>
                  <a:pt x="0" y="6858000"/>
                </a:lnTo>
                <a:lnTo>
                  <a:pt x="0" y="5352694"/>
                </a:lnTo>
                <a:close/>
                <a:moveTo>
                  <a:pt x="764359" y="0"/>
                </a:moveTo>
                <a:lnTo>
                  <a:pt x="2466972" y="0"/>
                </a:lnTo>
                <a:lnTo>
                  <a:pt x="0" y="5129907"/>
                </a:lnTo>
                <a:lnTo>
                  <a:pt x="0" y="1589435"/>
                </a:lnTo>
                <a:close/>
              </a:path>
            </a:pathLst>
          </a:custGeom>
          <a:solidFill>
            <a:schemeClr val="bg1">
              <a:lumMod val="95000"/>
            </a:schemeClr>
          </a:solidFill>
          <a:effectLst/>
        </p:spPr>
        <p:txBody>
          <a:bodyPr wrap="square" lIns="68556" tIns="34289" rIns="68556" bIns="34289" anchor="ctr">
            <a:noAutofit/>
          </a:bodyPr>
          <a:lstStyle>
            <a:lvl1pPr marL="0" marR="0" indent="0" algn="ctr" defTabSz="685528"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764209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41752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33777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254648"/>
            <a:ext cx="9144000" cy="543185"/>
          </a:xfrm>
          <a:prstGeom prst="rect">
            <a:avLst/>
          </a:prstGeom>
        </p:spPr>
        <p:txBody>
          <a:bodyPr lIns="68556" tIns="34289" rIns="68556"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156766" y="369589"/>
            <a:ext cx="1799641" cy="480938"/>
            <a:chOff x="837065" y="3215210"/>
            <a:chExt cx="5524500" cy="1476375"/>
          </a:xfrm>
          <a:solidFill>
            <a:schemeClr val="accent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0" name="Freeform: Shape 79"/>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052"/>
              <a:endParaRPr lang="en-US" sz="1400">
                <a:solidFill>
                  <a:prstClr val="black"/>
                </a:solidFill>
              </a:endParaRPr>
            </a:p>
          </p:txBody>
        </p:sp>
      </p:grpSp>
      <p:grpSp>
        <p:nvGrpSpPr>
          <p:cNvPr id="81" name="Graphic 41"/>
          <p:cNvGrpSpPr/>
          <p:nvPr userDrawn="1"/>
        </p:nvGrpSpPr>
        <p:grpSpPr>
          <a:xfrm>
            <a:off x="7195518" y="370057"/>
            <a:ext cx="1799641" cy="480938"/>
            <a:chOff x="837065" y="3215210"/>
            <a:chExt cx="5524500" cy="1476375"/>
          </a:xfrm>
          <a:solidFill>
            <a:schemeClr val="accent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052"/>
              <a:endParaRPr lang="en-US" sz="1400">
                <a:solidFill>
                  <a:prstClr val="black"/>
                </a:solidFill>
              </a:endParaRPr>
            </a:p>
          </p:txBody>
        </p:sp>
      </p:grpSp>
    </p:spTree>
    <p:extLst>
      <p:ext uri="{BB962C8B-B14F-4D97-AF65-F5344CB8AC3E}">
        <p14:creationId xmlns:p14="http://schemas.microsoft.com/office/powerpoint/2010/main" val="86508265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254648"/>
            <a:ext cx="9144000" cy="543185"/>
          </a:xfrm>
          <a:prstGeom prst="rect">
            <a:avLst/>
          </a:prstGeom>
        </p:spPr>
        <p:txBody>
          <a:bodyPr lIns="68556" tIns="34289" rIns="68556"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157216" y="367278"/>
            <a:ext cx="1801550" cy="483731"/>
            <a:chOff x="829775" y="3208066"/>
            <a:chExt cx="5530361" cy="1484949"/>
          </a:xfrm>
          <a:solidFill>
            <a:schemeClr val="bg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052"/>
              <a:endParaRPr lang="en-US" sz="1400" dirty="0">
                <a:solidFill>
                  <a:prstClr val="black"/>
                </a:solidFill>
              </a:endParaRPr>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0" name="Freeform: Shape 79"/>
            <p:cNvSpPr/>
            <p:nvPr/>
          </p:nvSpPr>
          <p:spPr>
            <a:xfrm>
              <a:off x="1178536" y="3854815"/>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052"/>
              <a:endParaRPr lang="en-US" sz="1400" dirty="0">
                <a:solidFill>
                  <a:prstClr val="black"/>
                </a:solidFill>
              </a:endParaRPr>
            </a:p>
          </p:txBody>
        </p:sp>
      </p:grpSp>
      <p:grpSp>
        <p:nvGrpSpPr>
          <p:cNvPr id="81" name="Graphic 41"/>
          <p:cNvGrpSpPr/>
          <p:nvPr userDrawn="1"/>
        </p:nvGrpSpPr>
        <p:grpSpPr>
          <a:xfrm>
            <a:off x="7195518" y="370057"/>
            <a:ext cx="1799641" cy="480938"/>
            <a:chOff x="837065" y="3215210"/>
            <a:chExt cx="5524500" cy="1476375"/>
          </a:xfrm>
          <a:solidFill>
            <a:schemeClr val="bg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052"/>
              <a:endParaRPr lang="en-US" sz="1400">
                <a:solidFill>
                  <a:prstClr val="black"/>
                </a:solidFill>
              </a:endParaRPr>
            </a:p>
          </p:txBody>
        </p:sp>
      </p:grpSp>
    </p:spTree>
    <p:extLst>
      <p:ext uri="{BB962C8B-B14F-4D97-AF65-F5344CB8AC3E}">
        <p14:creationId xmlns:p14="http://schemas.microsoft.com/office/powerpoint/2010/main" val="220800897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254648"/>
            <a:ext cx="8679898" cy="543185"/>
          </a:xfrm>
          <a:prstGeom prst="rect">
            <a:avLst/>
          </a:prstGeom>
        </p:spPr>
        <p:txBody>
          <a:bodyPr lIns="68556" tIns="34289" rIns="68556"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359829893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Picture Placeholder 2"/>
          <p:cNvSpPr>
            <a:spLocks noGrp="1"/>
          </p:cNvSpPr>
          <p:nvPr>
            <p:ph type="pic" idx="12" hasCustomPrompt="1"/>
          </p:nvPr>
        </p:nvSpPr>
        <p:spPr>
          <a:xfrm>
            <a:off x="1157295" y="1545589"/>
            <a:ext cx="2864314" cy="2148038"/>
          </a:xfrm>
          <a:prstGeom prst="rect">
            <a:avLst/>
          </a:prstGeom>
          <a:solidFill>
            <a:schemeClr val="bg1">
              <a:lumMod val="95000"/>
            </a:schemeClr>
          </a:solidFill>
          <a:ln w="12700">
            <a:noFill/>
          </a:ln>
        </p:spPr>
        <p:txBody>
          <a:bodyPr lIns="68556" tIns="34289" rIns="68556" bIns="34289" anchor="ctr"/>
          <a:lstStyle>
            <a:lvl1pPr marL="0" indent="0" algn="ctr">
              <a:buNone/>
              <a:defRPr sz="1200">
                <a:latin typeface="Arial" panose="020B0604020202020204" pitchFamily="34" charset="0"/>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t>
            </a:r>
            <a:endParaRPr lang="ko-KR" altLang="en-US" dirty="0"/>
          </a:p>
        </p:txBody>
      </p:sp>
      <p:sp>
        <p:nvSpPr>
          <p:cNvPr id="13" name="제목 1"/>
          <p:cNvSpPr>
            <a:spLocks noGrp="1"/>
          </p:cNvSpPr>
          <p:nvPr>
            <p:ph type="title" hasCustomPrompt="1"/>
          </p:nvPr>
        </p:nvSpPr>
        <p:spPr>
          <a:xfrm>
            <a:off x="0" y="101196"/>
            <a:ext cx="9144000" cy="533158"/>
          </a:xfrm>
          <a:prstGeom prst="rect">
            <a:avLst/>
          </a:prstGeom>
        </p:spPr>
        <p:txBody>
          <a:bodyPr lIns="68556" tIns="34289" rIns="68556" bIns="34289" anchor="ctr">
            <a:noAutofit/>
          </a:bodyPr>
          <a:lstStyle>
            <a:lvl1pPr algn="ctr">
              <a:defRPr sz="3600" b="0" baseline="0">
                <a:solidFill>
                  <a:schemeClr val="bg1"/>
                </a:solidFill>
                <a:latin typeface="Arial" panose="020B0604020202020204" pitchFamily="34" charset="0"/>
                <a:cs typeface="Arial" panose="020B0604020202020204"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16265396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6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679268" y="1368836"/>
            <a:ext cx="1702230" cy="2052228"/>
          </a:xfrm>
          <a:prstGeom prst="rect">
            <a:avLst/>
          </a:prstGeom>
          <a:solidFill>
            <a:schemeClr val="bg1">
              <a:lumMod val="95000"/>
            </a:schemeClr>
          </a:solidFill>
        </p:spPr>
        <p:txBody>
          <a:bodyPr lIns="68556" tIns="34289" rIns="68556" bIns="34289" anchor="ct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
        <p:nvSpPr>
          <p:cNvPr id="3" name="Picture Placeholder 2"/>
          <p:cNvSpPr>
            <a:spLocks noGrp="1"/>
          </p:cNvSpPr>
          <p:nvPr>
            <p:ph type="pic" idx="11" hasCustomPrompt="1"/>
          </p:nvPr>
        </p:nvSpPr>
        <p:spPr>
          <a:xfrm>
            <a:off x="2711367" y="1368836"/>
            <a:ext cx="1702230" cy="2052228"/>
          </a:xfrm>
          <a:prstGeom prst="rect">
            <a:avLst/>
          </a:prstGeom>
          <a:solidFill>
            <a:schemeClr val="bg1">
              <a:lumMod val="95000"/>
            </a:schemeClr>
          </a:solidFill>
        </p:spPr>
        <p:txBody>
          <a:bodyPr lIns="68556" tIns="34289" rIns="68556" bIns="34289" anchor="ct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
        <p:nvSpPr>
          <p:cNvPr id="4" name="Picture Placeholder 2"/>
          <p:cNvSpPr>
            <a:spLocks noGrp="1"/>
          </p:cNvSpPr>
          <p:nvPr>
            <p:ph type="pic" idx="12" hasCustomPrompt="1"/>
          </p:nvPr>
        </p:nvSpPr>
        <p:spPr>
          <a:xfrm>
            <a:off x="4743466" y="1368836"/>
            <a:ext cx="1702230" cy="2052228"/>
          </a:xfrm>
          <a:prstGeom prst="rect">
            <a:avLst/>
          </a:prstGeom>
          <a:solidFill>
            <a:schemeClr val="bg1">
              <a:lumMod val="95000"/>
            </a:schemeClr>
          </a:solidFill>
        </p:spPr>
        <p:txBody>
          <a:bodyPr lIns="68556" tIns="34289" rIns="68556" bIns="34289" anchor="ct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
        <p:nvSpPr>
          <p:cNvPr id="5" name="Picture Placeholder 2"/>
          <p:cNvSpPr>
            <a:spLocks noGrp="1"/>
          </p:cNvSpPr>
          <p:nvPr>
            <p:ph type="pic" idx="13" hasCustomPrompt="1"/>
          </p:nvPr>
        </p:nvSpPr>
        <p:spPr>
          <a:xfrm>
            <a:off x="6775769" y="1368836"/>
            <a:ext cx="1702230" cy="2052228"/>
          </a:xfrm>
          <a:prstGeom prst="rect">
            <a:avLst/>
          </a:prstGeom>
          <a:solidFill>
            <a:schemeClr val="bg1">
              <a:lumMod val="95000"/>
            </a:schemeClr>
          </a:solidFill>
        </p:spPr>
        <p:txBody>
          <a:bodyPr lIns="68556" tIns="34289" rIns="68556" bIns="34289" anchor="ct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
        <p:nvSpPr>
          <p:cNvPr id="14" name="Text Placeholder 9"/>
          <p:cNvSpPr>
            <a:spLocks noGrp="1"/>
          </p:cNvSpPr>
          <p:nvPr>
            <p:ph type="body" sz="quarter" idx="14" hasCustomPrompt="1"/>
          </p:nvPr>
        </p:nvSpPr>
        <p:spPr>
          <a:xfrm>
            <a:off x="1" y="254648"/>
            <a:ext cx="9144000" cy="543185"/>
          </a:xfrm>
          <a:prstGeom prst="rect">
            <a:avLst/>
          </a:prstGeom>
        </p:spPr>
        <p:txBody>
          <a:bodyPr lIns="68556" tIns="34289" rIns="68556"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349685242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p:cNvSpPr>
            <a:spLocks noGrp="1"/>
          </p:cNvSpPr>
          <p:nvPr>
            <p:ph type="pic" idx="13" hasCustomPrompt="1"/>
          </p:nvPr>
        </p:nvSpPr>
        <p:spPr>
          <a:xfrm>
            <a:off x="0" y="0"/>
            <a:ext cx="5220072" cy="51435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lIns="68556" tIns="34289" rIns="68556" bIns="34289" anchor="ctr">
            <a:noAutofit/>
          </a:bodyPr>
          <a:lstStyle>
            <a:lvl1pPr marL="0" indent="0" algn="ctr">
              <a:buNone/>
              <a:defRPr sz="900">
                <a:solidFill>
                  <a:schemeClr val="tx1">
                    <a:lumMod val="75000"/>
                    <a:lumOff val="25000"/>
                  </a:schemeClr>
                </a:solidFill>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4164330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Freeform: Shape 9"/>
          <p:cNvSpPr/>
          <p:nvPr userDrawn="1"/>
        </p:nvSpPr>
        <p:spPr>
          <a:xfrm>
            <a:off x="0" y="4361255"/>
            <a:ext cx="9144000" cy="808854"/>
          </a:xfrm>
          <a:custGeom>
            <a:avLst/>
            <a:gdLst>
              <a:gd name="connsiteX0" fmla="*/ 7970293 w 12192000"/>
              <a:gd name="connsiteY0" fmla="*/ 376 h 1563045"/>
              <a:gd name="connsiteX1" fmla="*/ 11368585 w 12192000"/>
              <a:gd name="connsiteY1" fmla="*/ 628173 h 1563045"/>
              <a:gd name="connsiteX2" fmla="*/ 12082747 w 12192000"/>
              <a:gd name="connsiteY2" fmla="*/ 590855 h 1563045"/>
              <a:gd name="connsiteX3" fmla="*/ 12192000 w 12192000"/>
              <a:gd name="connsiteY3" fmla="*/ 573029 h 1563045"/>
              <a:gd name="connsiteX4" fmla="*/ 12192000 w 12192000"/>
              <a:gd name="connsiteY4" fmla="*/ 1563045 h 1563045"/>
              <a:gd name="connsiteX5" fmla="*/ 0 w 12192000"/>
              <a:gd name="connsiteY5" fmla="*/ 1563045 h 1563045"/>
              <a:gd name="connsiteX6" fmla="*/ 0 w 12192000"/>
              <a:gd name="connsiteY6" fmla="*/ 362829 h 1563045"/>
              <a:gd name="connsiteX7" fmla="*/ 141276 w 12192000"/>
              <a:gd name="connsiteY7" fmla="*/ 376224 h 1563045"/>
              <a:gd name="connsiteX8" fmla="*/ 3002507 w 12192000"/>
              <a:gd name="connsiteY8" fmla="*/ 532639 h 1563045"/>
              <a:gd name="connsiteX9" fmla="*/ 7970293 w 12192000"/>
              <a:gd name="connsiteY9" fmla="*/ 376 h 1563045"/>
              <a:gd name="connsiteX0-1" fmla="*/ 7970293 w 12192000"/>
              <a:gd name="connsiteY0-2" fmla="*/ 41019 h 1603688"/>
              <a:gd name="connsiteX1-3" fmla="*/ 11368585 w 12192000"/>
              <a:gd name="connsiteY1-4" fmla="*/ 668816 h 1603688"/>
              <a:gd name="connsiteX2-5" fmla="*/ 12082747 w 12192000"/>
              <a:gd name="connsiteY2-6" fmla="*/ 631498 h 1603688"/>
              <a:gd name="connsiteX3-7" fmla="*/ 12192000 w 12192000"/>
              <a:gd name="connsiteY3-8" fmla="*/ 613672 h 1603688"/>
              <a:gd name="connsiteX4-9" fmla="*/ 12192000 w 12192000"/>
              <a:gd name="connsiteY4-10" fmla="*/ 1603688 h 1603688"/>
              <a:gd name="connsiteX5-11" fmla="*/ 0 w 12192000"/>
              <a:gd name="connsiteY5-12" fmla="*/ 1603688 h 1603688"/>
              <a:gd name="connsiteX6-13" fmla="*/ 0 w 12192000"/>
              <a:gd name="connsiteY6-14" fmla="*/ 403472 h 1603688"/>
              <a:gd name="connsiteX7-15" fmla="*/ 141276 w 12192000"/>
              <a:gd name="connsiteY7-16" fmla="*/ 416867 h 1603688"/>
              <a:gd name="connsiteX8-17" fmla="*/ 3002507 w 12192000"/>
              <a:gd name="connsiteY8-18" fmla="*/ 573282 h 1603688"/>
              <a:gd name="connsiteX9-19" fmla="*/ 7970293 w 12192000"/>
              <a:gd name="connsiteY9-20" fmla="*/ 41019 h 1603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192000" h="1603688">
                <a:moveTo>
                  <a:pt x="7970293" y="41019"/>
                </a:moveTo>
                <a:cubicBezTo>
                  <a:pt x="10450489" y="255233"/>
                  <a:pt x="10410967" y="627873"/>
                  <a:pt x="11368585" y="668816"/>
                </a:cubicBezTo>
                <a:cubicBezTo>
                  <a:pt x="11607989" y="679052"/>
                  <a:pt x="11849242" y="662561"/>
                  <a:pt x="12082747" y="631498"/>
                </a:cubicBezTo>
                <a:lnTo>
                  <a:pt x="12192000" y="613672"/>
                </a:lnTo>
                <a:lnTo>
                  <a:pt x="12192000" y="1603688"/>
                </a:lnTo>
                <a:lnTo>
                  <a:pt x="0" y="1603688"/>
                </a:lnTo>
                <a:lnTo>
                  <a:pt x="0" y="403472"/>
                </a:lnTo>
                <a:lnTo>
                  <a:pt x="141276" y="416867"/>
                </a:lnTo>
                <a:cubicBezTo>
                  <a:pt x="866633" y="490117"/>
                  <a:pt x="1949924" y="614225"/>
                  <a:pt x="3002507" y="573282"/>
                </a:cubicBezTo>
                <a:cubicBezTo>
                  <a:pt x="4405953" y="518691"/>
                  <a:pt x="5490097" y="-173195"/>
                  <a:pt x="7970293" y="4101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052"/>
            <a:endParaRPr lang="en-US" sz="1400">
              <a:solidFill>
                <a:prstClr val="white"/>
              </a:solidFill>
            </a:endParaRPr>
          </a:p>
        </p:txBody>
      </p:sp>
      <p:sp>
        <p:nvSpPr>
          <p:cNvPr id="8" name="Picture Placeholder 7"/>
          <p:cNvSpPr>
            <a:spLocks noGrp="1"/>
          </p:cNvSpPr>
          <p:nvPr>
            <p:ph type="pic" idx="10" hasCustomPrompt="1"/>
          </p:nvPr>
        </p:nvSpPr>
        <p:spPr>
          <a:xfrm>
            <a:off x="353674" y="163741"/>
            <a:ext cx="5136230" cy="4647143"/>
          </a:xfrm>
          <a:custGeom>
            <a:avLst/>
            <a:gdLst>
              <a:gd name="connsiteX0" fmla="*/ 2198767 w 6848306"/>
              <a:gd name="connsiteY0" fmla="*/ 5435336 h 6196191"/>
              <a:gd name="connsiteX1" fmla="*/ 2196172 w 6848306"/>
              <a:gd name="connsiteY1" fmla="*/ 5436697 h 6196191"/>
              <a:gd name="connsiteX2" fmla="*/ 2196242 w 6848306"/>
              <a:gd name="connsiteY2" fmla="*/ 5440840 h 6196191"/>
              <a:gd name="connsiteX3" fmla="*/ 5160685 w 6848306"/>
              <a:gd name="connsiteY3" fmla="*/ 5373340 h 6196191"/>
              <a:gd name="connsiteX4" fmla="*/ 5128834 w 6848306"/>
              <a:gd name="connsiteY4" fmla="*/ 5374401 h 6196191"/>
              <a:gd name="connsiteX5" fmla="*/ 5147984 w 6848306"/>
              <a:gd name="connsiteY5" fmla="*/ 5390084 h 6196191"/>
              <a:gd name="connsiteX6" fmla="*/ 5158824 w 6848306"/>
              <a:gd name="connsiteY6" fmla="*/ 5400739 h 6196191"/>
              <a:gd name="connsiteX7" fmla="*/ 5204784 w 6848306"/>
              <a:gd name="connsiteY7" fmla="*/ 5018070 h 6196191"/>
              <a:gd name="connsiteX8" fmla="*/ 5175977 w 6848306"/>
              <a:gd name="connsiteY8" fmla="*/ 5018099 h 6196191"/>
              <a:gd name="connsiteX9" fmla="*/ 5027858 w 6848306"/>
              <a:gd name="connsiteY9" fmla="*/ 5087140 h 6196191"/>
              <a:gd name="connsiteX10" fmla="*/ 4980850 w 6848306"/>
              <a:gd name="connsiteY10" fmla="*/ 5139370 h 6196191"/>
              <a:gd name="connsiteX11" fmla="*/ 4907729 w 6848306"/>
              <a:gd name="connsiteY11" fmla="*/ 5202045 h 6196191"/>
              <a:gd name="connsiteX12" fmla="*/ 5099237 w 6848306"/>
              <a:gd name="connsiteY12" fmla="*/ 5311726 h 6196191"/>
              <a:gd name="connsiteX13" fmla="*/ 5155636 w 6848306"/>
              <a:gd name="connsiteY13" fmla="*/ 5307635 h 6196191"/>
              <a:gd name="connsiteX14" fmla="*/ 5166955 w 6848306"/>
              <a:gd name="connsiteY14" fmla="*/ 5308698 h 6196191"/>
              <a:gd name="connsiteX15" fmla="*/ 5169856 w 6848306"/>
              <a:gd name="connsiteY15" fmla="*/ 5283585 h 6196191"/>
              <a:gd name="connsiteX16" fmla="*/ 5204536 w 6848306"/>
              <a:gd name="connsiteY16" fmla="*/ 5023577 h 6196191"/>
              <a:gd name="connsiteX17" fmla="*/ 5204472 w 6848306"/>
              <a:gd name="connsiteY17" fmla="*/ 4958385 h 6196191"/>
              <a:gd name="connsiteX18" fmla="*/ 5189537 w 6848306"/>
              <a:gd name="connsiteY18" fmla="*/ 4962592 h 6196191"/>
              <a:gd name="connsiteX19" fmla="*/ 5205261 w 6848306"/>
              <a:gd name="connsiteY19" fmla="*/ 5006715 h 6196191"/>
              <a:gd name="connsiteX20" fmla="*/ 5205293 w 6848306"/>
              <a:gd name="connsiteY20" fmla="*/ 5006730 h 6196191"/>
              <a:gd name="connsiteX21" fmla="*/ 5206628 w 6848306"/>
              <a:gd name="connsiteY21" fmla="*/ 4977037 h 6196191"/>
              <a:gd name="connsiteX22" fmla="*/ 5159327 w 6848306"/>
              <a:gd name="connsiteY22" fmla="*/ 4889608 h 6196191"/>
              <a:gd name="connsiteX23" fmla="*/ 5134864 w 6848306"/>
              <a:gd name="connsiteY23" fmla="*/ 4901590 h 6196191"/>
              <a:gd name="connsiteX24" fmla="*/ 5123863 w 6848306"/>
              <a:gd name="connsiteY24" fmla="*/ 4912823 h 6196191"/>
              <a:gd name="connsiteX25" fmla="*/ 5132922 w 6848306"/>
              <a:gd name="connsiteY25" fmla="*/ 4916963 h 6196191"/>
              <a:gd name="connsiteX26" fmla="*/ 5171216 w 6848306"/>
              <a:gd name="connsiteY26" fmla="*/ 4928248 h 6196191"/>
              <a:gd name="connsiteX27" fmla="*/ 5198142 w 6848306"/>
              <a:gd name="connsiteY27" fmla="*/ 4932557 h 6196191"/>
              <a:gd name="connsiteX28" fmla="*/ 5192887 w 6848306"/>
              <a:gd name="connsiteY28" fmla="*/ 4918562 h 6196191"/>
              <a:gd name="connsiteX29" fmla="*/ 5159327 w 6848306"/>
              <a:gd name="connsiteY29" fmla="*/ 4889608 h 6196191"/>
              <a:gd name="connsiteX30" fmla="*/ 4277979 w 6848306"/>
              <a:gd name="connsiteY30" fmla="*/ 4627713 h 6196191"/>
              <a:gd name="connsiteX31" fmla="*/ 4276358 w 6848306"/>
              <a:gd name="connsiteY31" fmla="*/ 4628848 h 6196191"/>
              <a:gd name="connsiteX32" fmla="*/ 4281166 w 6848306"/>
              <a:gd name="connsiteY32" fmla="*/ 4639430 h 6196191"/>
              <a:gd name="connsiteX33" fmla="*/ 4294233 w 6848306"/>
              <a:gd name="connsiteY33" fmla="*/ 4653344 h 6196191"/>
              <a:gd name="connsiteX34" fmla="*/ 4330861 w 6848306"/>
              <a:gd name="connsiteY34" fmla="*/ 4679132 h 6196191"/>
              <a:gd name="connsiteX35" fmla="*/ 4359276 w 6848306"/>
              <a:gd name="connsiteY35" fmla="*/ 4662926 h 6196191"/>
              <a:gd name="connsiteX36" fmla="*/ 4367099 w 6848306"/>
              <a:gd name="connsiteY36" fmla="*/ 4655261 h 6196191"/>
              <a:gd name="connsiteX37" fmla="*/ 4351273 w 6848306"/>
              <a:gd name="connsiteY37" fmla="*/ 4648480 h 6196191"/>
              <a:gd name="connsiteX38" fmla="*/ 4343757 w 6848306"/>
              <a:gd name="connsiteY38" fmla="*/ 4650072 h 6196191"/>
              <a:gd name="connsiteX39" fmla="*/ 4317375 w 6848306"/>
              <a:gd name="connsiteY39" fmla="*/ 4658199 h 6196191"/>
              <a:gd name="connsiteX40" fmla="*/ 4323063 w 6848306"/>
              <a:gd name="connsiteY40" fmla="*/ 4637254 h 6196191"/>
              <a:gd name="connsiteX41" fmla="*/ 4301299 w 6848306"/>
              <a:gd name="connsiteY41" fmla="*/ 4629722 h 6196191"/>
              <a:gd name="connsiteX42" fmla="*/ 442381 w 6848306"/>
              <a:gd name="connsiteY42" fmla="*/ 4518334 h 6196191"/>
              <a:gd name="connsiteX43" fmla="*/ 694419 w 6848306"/>
              <a:gd name="connsiteY43" fmla="*/ 4561295 h 6196191"/>
              <a:gd name="connsiteX44" fmla="*/ 442381 w 6848306"/>
              <a:gd name="connsiteY44" fmla="*/ 4518334 h 6196191"/>
              <a:gd name="connsiteX45" fmla="*/ 2313591 w 6848306"/>
              <a:gd name="connsiteY45" fmla="*/ 4409273 h 6196191"/>
              <a:gd name="connsiteX46" fmla="*/ 2303823 w 6848306"/>
              <a:gd name="connsiteY46" fmla="*/ 4409786 h 6196191"/>
              <a:gd name="connsiteX47" fmla="*/ 2318347 w 6848306"/>
              <a:gd name="connsiteY47" fmla="*/ 4413794 h 6196191"/>
              <a:gd name="connsiteX48" fmla="*/ 2383713 w 6848306"/>
              <a:gd name="connsiteY48" fmla="*/ 4433674 h 6196191"/>
              <a:gd name="connsiteX49" fmla="*/ 2389402 w 6848306"/>
              <a:gd name="connsiteY49" fmla="*/ 4431838 h 6196191"/>
              <a:gd name="connsiteX50" fmla="*/ 2395499 w 6848306"/>
              <a:gd name="connsiteY50" fmla="*/ 4422086 h 6196191"/>
              <a:gd name="connsiteX51" fmla="*/ 2313591 w 6848306"/>
              <a:gd name="connsiteY51" fmla="*/ 4409273 h 6196191"/>
              <a:gd name="connsiteX52" fmla="*/ 4244569 w 6848306"/>
              <a:gd name="connsiteY52" fmla="*/ 4172298 h 6196191"/>
              <a:gd name="connsiteX53" fmla="*/ 4249284 w 6848306"/>
              <a:gd name="connsiteY53" fmla="*/ 4187863 h 6196191"/>
              <a:gd name="connsiteX54" fmla="*/ 4311734 w 6848306"/>
              <a:gd name="connsiteY54" fmla="*/ 4226749 h 6196191"/>
              <a:gd name="connsiteX55" fmla="*/ 4342971 w 6848306"/>
              <a:gd name="connsiteY55" fmla="*/ 4235370 h 6196191"/>
              <a:gd name="connsiteX56" fmla="*/ 4381626 w 6848306"/>
              <a:gd name="connsiteY56" fmla="*/ 4232063 h 6196191"/>
              <a:gd name="connsiteX57" fmla="*/ 4480697 w 6848306"/>
              <a:gd name="connsiteY57" fmla="*/ 4204840 h 6196191"/>
              <a:gd name="connsiteX58" fmla="*/ 4257810 w 6848306"/>
              <a:gd name="connsiteY58" fmla="*/ 4183300 h 6196191"/>
              <a:gd name="connsiteX59" fmla="*/ 2721321 w 6848306"/>
              <a:gd name="connsiteY59" fmla="*/ 3592708 h 6196191"/>
              <a:gd name="connsiteX60" fmla="*/ 2721191 w 6848306"/>
              <a:gd name="connsiteY60" fmla="*/ 3593630 h 6196191"/>
              <a:gd name="connsiteX61" fmla="*/ 2706458 w 6848306"/>
              <a:gd name="connsiteY61" fmla="*/ 3627258 h 6196191"/>
              <a:gd name="connsiteX62" fmla="*/ 2723537 w 6848306"/>
              <a:gd name="connsiteY62" fmla="*/ 3616066 h 6196191"/>
              <a:gd name="connsiteX63" fmla="*/ 2726669 w 6848306"/>
              <a:gd name="connsiteY63" fmla="*/ 3598133 h 6196191"/>
              <a:gd name="connsiteX64" fmla="*/ 2382788 w 6848306"/>
              <a:gd name="connsiteY64" fmla="*/ 3513045 h 6196191"/>
              <a:gd name="connsiteX65" fmla="*/ 2542281 w 6848306"/>
              <a:gd name="connsiteY65" fmla="*/ 3572653 h 6196191"/>
              <a:gd name="connsiteX66" fmla="*/ 2609974 w 6848306"/>
              <a:gd name="connsiteY66" fmla="*/ 3555556 h 6196191"/>
              <a:gd name="connsiteX67" fmla="*/ 2594748 w 6848306"/>
              <a:gd name="connsiteY67" fmla="*/ 3554146 h 6196191"/>
              <a:gd name="connsiteX68" fmla="*/ 2550445 w 6848306"/>
              <a:gd name="connsiteY68" fmla="*/ 3556819 h 6196191"/>
              <a:gd name="connsiteX69" fmla="*/ 2405965 w 6848306"/>
              <a:gd name="connsiteY69" fmla="*/ 3523639 h 6196191"/>
              <a:gd name="connsiteX70" fmla="*/ 2405632 w 6848306"/>
              <a:gd name="connsiteY70" fmla="*/ 3520505 h 6196191"/>
              <a:gd name="connsiteX71" fmla="*/ 4579384 w 6848306"/>
              <a:gd name="connsiteY71" fmla="*/ 3474158 h 6196191"/>
              <a:gd name="connsiteX72" fmla="*/ 4537718 w 6848306"/>
              <a:gd name="connsiteY72" fmla="*/ 3482562 h 6196191"/>
              <a:gd name="connsiteX73" fmla="*/ 4532018 w 6848306"/>
              <a:gd name="connsiteY73" fmla="*/ 3484234 h 6196191"/>
              <a:gd name="connsiteX74" fmla="*/ 4591915 w 6848306"/>
              <a:gd name="connsiteY74" fmla="*/ 3495942 h 6196191"/>
              <a:gd name="connsiteX75" fmla="*/ 4602070 w 6848306"/>
              <a:gd name="connsiteY75" fmla="*/ 3496250 h 6196191"/>
              <a:gd name="connsiteX76" fmla="*/ 4595779 w 6848306"/>
              <a:gd name="connsiteY76" fmla="*/ 3482116 h 6196191"/>
              <a:gd name="connsiteX77" fmla="*/ 4579384 w 6848306"/>
              <a:gd name="connsiteY77" fmla="*/ 3474158 h 6196191"/>
              <a:gd name="connsiteX78" fmla="*/ 4486328 w 6848306"/>
              <a:gd name="connsiteY78" fmla="*/ 3451586 h 6196191"/>
              <a:gd name="connsiteX79" fmla="*/ 4481050 w 6848306"/>
              <a:gd name="connsiteY79" fmla="*/ 3452116 h 6196191"/>
              <a:gd name="connsiteX80" fmla="*/ 4482472 w 6848306"/>
              <a:gd name="connsiteY80" fmla="*/ 3454547 h 6196191"/>
              <a:gd name="connsiteX81" fmla="*/ 4486947 w 6848306"/>
              <a:gd name="connsiteY81" fmla="*/ 3457411 h 6196191"/>
              <a:gd name="connsiteX82" fmla="*/ 4830241 w 6848306"/>
              <a:gd name="connsiteY82" fmla="*/ 3049816 h 6196191"/>
              <a:gd name="connsiteX83" fmla="*/ 4714416 w 6848306"/>
              <a:gd name="connsiteY83" fmla="*/ 3081297 h 6196191"/>
              <a:gd name="connsiteX84" fmla="*/ 4601781 w 6848306"/>
              <a:gd name="connsiteY84" fmla="*/ 3113679 h 6196191"/>
              <a:gd name="connsiteX85" fmla="*/ 4559380 w 6848306"/>
              <a:gd name="connsiteY85" fmla="*/ 3107005 h 6196191"/>
              <a:gd name="connsiteX86" fmla="*/ 4560269 w 6848306"/>
              <a:gd name="connsiteY86" fmla="*/ 3107940 h 6196191"/>
              <a:gd name="connsiteX87" fmla="*/ 4448111 w 6848306"/>
              <a:gd name="connsiteY87" fmla="*/ 3147690 h 6196191"/>
              <a:gd name="connsiteX88" fmla="*/ 4642014 w 6848306"/>
              <a:gd name="connsiteY88" fmla="*/ 3220157 h 6196191"/>
              <a:gd name="connsiteX89" fmla="*/ 4667364 w 6848306"/>
              <a:gd name="connsiteY89" fmla="*/ 3213754 h 6196191"/>
              <a:gd name="connsiteX90" fmla="*/ 4645173 w 6848306"/>
              <a:gd name="connsiteY90" fmla="*/ 3204515 h 6196191"/>
              <a:gd name="connsiteX91" fmla="*/ 4873513 w 6848306"/>
              <a:gd name="connsiteY91" fmla="*/ 3075665 h 6196191"/>
              <a:gd name="connsiteX92" fmla="*/ 4830241 w 6848306"/>
              <a:gd name="connsiteY92" fmla="*/ 3049816 h 6196191"/>
              <a:gd name="connsiteX93" fmla="*/ 2827723 w 6848306"/>
              <a:gd name="connsiteY93" fmla="*/ 2993858 h 6196191"/>
              <a:gd name="connsiteX94" fmla="*/ 2684501 w 6848306"/>
              <a:gd name="connsiteY94" fmla="*/ 3032785 h 6196191"/>
              <a:gd name="connsiteX95" fmla="*/ 2545223 w 6848306"/>
              <a:gd name="connsiteY95" fmla="*/ 3072827 h 6196191"/>
              <a:gd name="connsiteX96" fmla="*/ 2413534 w 6848306"/>
              <a:gd name="connsiteY96" fmla="*/ 3052098 h 6196191"/>
              <a:gd name="connsiteX97" fmla="*/ 2344202 w 6848306"/>
              <a:gd name="connsiteY97" fmla="*/ 3035948 h 6196191"/>
              <a:gd name="connsiteX98" fmla="*/ 2343855 w 6848306"/>
              <a:gd name="connsiteY98" fmla="*/ 3041055 h 6196191"/>
              <a:gd name="connsiteX99" fmla="*/ 2304027 w 6848306"/>
              <a:gd name="connsiteY99" fmla="*/ 3071978 h 6196191"/>
              <a:gd name="connsiteX100" fmla="*/ 2541744 w 6848306"/>
              <a:gd name="connsiteY100" fmla="*/ 3107778 h 6196191"/>
              <a:gd name="connsiteX101" fmla="*/ 2456717 w 6848306"/>
              <a:gd name="connsiteY101" fmla="*/ 3220014 h 6196191"/>
              <a:gd name="connsiteX102" fmla="*/ 2422935 w 6848306"/>
              <a:gd name="connsiteY102" fmla="*/ 3235412 h 6196191"/>
              <a:gd name="connsiteX103" fmla="*/ 2468619 w 6848306"/>
              <a:gd name="connsiteY103" fmla="*/ 3233541 h 6196191"/>
              <a:gd name="connsiteX104" fmla="*/ 2642718 w 6848306"/>
              <a:gd name="connsiteY104" fmla="*/ 3203401 h 6196191"/>
              <a:gd name="connsiteX105" fmla="*/ 2881231 w 6848306"/>
              <a:gd name="connsiteY105" fmla="*/ 3025821 h 6196191"/>
              <a:gd name="connsiteX106" fmla="*/ 2827723 w 6848306"/>
              <a:gd name="connsiteY106" fmla="*/ 2993858 h 6196191"/>
              <a:gd name="connsiteX107" fmla="*/ 2137988 w 6848306"/>
              <a:gd name="connsiteY107" fmla="*/ 2951011 h 6196191"/>
              <a:gd name="connsiteX108" fmla="*/ 2137015 w 6848306"/>
              <a:gd name="connsiteY108" fmla="*/ 2951150 h 6196191"/>
              <a:gd name="connsiteX109" fmla="*/ 1917377 w 6848306"/>
              <a:gd name="connsiteY109" fmla="*/ 2958847 h 6196191"/>
              <a:gd name="connsiteX110" fmla="*/ 2235862 w 6848306"/>
              <a:gd name="connsiteY110" fmla="*/ 3040001 h 6196191"/>
              <a:gd name="connsiteX111" fmla="*/ 2262397 w 6848306"/>
              <a:gd name="connsiteY111" fmla="*/ 3013399 h 6196191"/>
              <a:gd name="connsiteX112" fmla="*/ 2230129 w 6848306"/>
              <a:gd name="connsiteY112" fmla="*/ 3001726 h 6196191"/>
              <a:gd name="connsiteX113" fmla="*/ 2172354 w 6848306"/>
              <a:gd name="connsiteY113" fmla="*/ 2973429 h 6196191"/>
              <a:gd name="connsiteX114" fmla="*/ 4166073 w 6848306"/>
              <a:gd name="connsiteY114" fmla="*/ 2935291 h 6196191"/>
              <a:gd name="connsiteX115" fmla="*/ 4223240 w 6848306"/>
              <a:gd name="connsiteY115" fmla="*/ 3005769 h 6196191"/>
              <a:gd name="connsiteX116" fmla="*/ 4267411 w 6848306"/>
              <a:gd name="connsiteY116" fmla="*/ 3011882 h 6196191"/>
              <a:gd name="connsiteX117" fmla="*/ 4254734 w 6848306"/>
              <a:gd name="connsiteY117" fmla="*/ 3003612 h 6196191"/>
              <a:gd name="connsiteX118" fmla="*/ 4210371 w 6848306"/>
              <a:gd name="connsiteY118" fmla="*/ 2965845 h 6196191"/>
              <a:gd name="connsiteX119" fmla="*/ 4241129 w 6848306"/>
              <a:gd name="connsiteY119" fmla="*/ 2945633 h 6196191"/>
              <a:gd name="connsiteX120" fmla="*/ 4206925 w 6848306"/>
              <a:gd name="connsiteY120" fmla="*/ 2944158 h 6196191"/>
              <a:gd name="connsiteX121" fmla="*/ 4166073 w 6848306"/>
              <a:gd name="connsiteY121" fmla="*/ 2935291 h 6196191"/>
              <a:gd name="connsiteX122" fmla="*/ 4729903 w 6848306"/>
              <a:gd name="connsiteY122" fmla="*/ 2706782 h 6196191"/>
              <a:gd name="connsiteX123" fmla="*/ 4626419 w 6848306"/>
              <a:gd name="connsiteY123" fmla="*/ 2755973 h 6196191"/>
              <a:gd name="connsiteX124" fmla="*/ 4590456 w 6848306"/>
              <a:gd name="connsiteY124" fmla="*/ 2756551 h 6196191"/>
              <a:gd name="connsiteX125" fmla="*/ 4587162 w 6848306"/>
              <a:gd name="connsiteY125" fmla="*/ 2759686 h 6196191"/>
              <a:gd name="connsiteX126" fmla="*/ 4315797 w 6848306"/>
              <a:gd name="connsiteY126" fmla="*/ 2832572 h 6196191"/>
              <a:gd name="connsiteX127" fmla="*/ 4377112 w 6848306"/>
              <a:gd name="connsiteY127" fmla="*/ 2892201 h 6196191"/>
              <a:gd name="connsiteX128" fmla="*/ 4373582 w 6848306"/>
              <a:gd name="connsiteY128" fmla="*/ 2900674 h 6196191"/>
              <a:gd name="connsiteX129" fmla="*/ 4432650 w 6848306"/>
              <a:gd name="connsiteY129" fmla="*/ 2887528 h 6196191"/>
              <a:gd name="connsiteX130" fmla="*/ 4700336 w 6848306"/>
              <a:gd name="connsiteY130" fmla="*/ 2816602 h 6196191"/>
              <a:gd name="connsiteX131" fmla="*/ 4729903 w 6848306"/>
              <a:gd name="connsiteY131" fmla="*/ 2706782 h 6196191"/>
              <a:gd name="connsiteX132" fmla="*/ 2195169 w 6848306"/>
              <a:gd name="connsiteY132" fmla="*/ 2454189 h 6196191"/>
              <a:gd name="connsiteX133" fmla="*/ 2103542 w 6848306"/>
              <a:gd name="connsiteY133" fmla="*/ 2559310 h 6196191"/>
              <a:gd name="connsiteX134" fmla="*/ 1958906 w 6848306"/>
              <a:gd name="connsiteY134" fmla="*/ 2580789 h 6196191"/>
              <a:gd name="connsiteX135" fmla="*/ 1683955 w 6848306"/>
              <a:gd name="connsiteY135" fmla="*/ 2559310 h 6196191"/>
              <a:gd name="connsiteX136" fmla="*/ 2155095 w 6848306"/>
              <a:gd name="connsiteY136" fmla="*/ 2643799 h 6196191"/>
              <a:gd name="connsiteX137" fmla="*/ 2385652 w 6848306"/>
              <a:gd name="connsiteY137" fmla="*/ 2731154 h 6196191"/>
              <a:gd name="connsiteX138" fmla="*/ 2470433 w 6848306"/>
              <a:gd name="connsiteY138" fmla="*/ 2754088 h 6196191"/>
              <a:gd name="connsiteX139" fmla="*/ 2465193 w 6848306"/>
              <a:gd name="connsiteY139" fmla="*/ 2765400 h 6196191"/>
              <a:gd name="connsiteX140" fmla="*/ 2512933 w 6848306"/>
              <a:gd name="connsiteY140" fmla="*/ 2755126 h 6196191"/>
              <a:gd name="connsiteX141" fmla="*/ 2667091 w 6848306"/>
              <a:gd name="connsiteY141" fmla="*/ 2705481 h 6196191"/>
              <a:gd name="connsiteX142" fmla="*/ 2703651 w 6848306"/>
              <a:gd name="connsiteY142" fmla="*/ 2569685 h 6196191"/>
              <a:gd name="connsiteX143" fmla="*/ 2207473 w 6848306"/>
              <a:gd name="connsiteY143" fmla="*/ 2482636 h 6196191"/>
              <a:gd name="connsiteX144" fmla="*/ 2207279 w 6848306"/>
              <a:gd name="connsiteY144" fmla="*/ 2464766 h 6196191"/>
              <a:gd name="connsiteX145" fmla="*/ 2215586 w 6848306"/>
              <a:gd name="connsiteY145" fmla="*/ 2456433 h 6196191"/>
              <a:gd name="connsiteX146" fmla="*/ 4381366 w 6848306"/>
              <a:gd name="connsiteY146" fmla="*/ 2420442 h 6196191"/>
              <a:gd name="connsiteX147" fmla="*/ 4274259 w 6848306"/>
              <a:gd name="connsiteY147" fmla="*/ 2446755 h 6196191"/>
              <a:gd name="connsiteX148" fmla="*/ 3882295 w 6848306"/>
              <a:gd name="connsiteY148" fmla="*/ 2473930 h 6196191"/>
              <a:gd name="connsiteX149" fmla="*/ 4317540 w 6848306"/>
              <a:gd name="connsiteY149" fmla="*/ 2524420 h 6196191"/>
              <a:gd name="connsiteX150" fmla="*/ 4385709 w 6848306"/>
              <a:gd name="connsiteY150" fmla="*/ 2588162 h 6196191"/>
              <a:gd name="connsiteX151" fmla="*/ 4363880 w 6848306"/>
              <a:gd name="connsiteY151" fmla="*/ 2603417 h 6196191"/>
              <a:gd name="connsiteX152" fmla="*/ 4384319 w 6848306"/>
              <a:gd name="connsiteY152" fmla="*/ 2600064 h 6196191"/>
              <a:gd name="connsiteX153" fmla="*/ 4572212 w 6848306"/>
              <a:gd name="connsiteY153" fmla="*/ 2554724 h 6196191"/>
              <a:gd name="connsiteX154" fmla="*/ 4390654 w 6848306"/>
              <a:gd name="connsiteY154" fmla="*/ 2442462 h 6196191"/>
              <a:gd name="connsiteX155" fmla="*/ 1013762 w 6848306"/>
              <a:gd name="connsiteY155" fmla="*/ 2272902 h 6196191"/>
              <a:gd name="connsiteX156" fmla="*/ 1158399 w 6848306"/>
              <a:gd name="connsiteY156" fmla="*/ 2335912 h 6196191"/>
              <a:gd name="connsiteX157" fmla="*/ 1013762 w 6848306"/>
              <a:gd name="connsiteY157" fmla="*/ 2272902 h 6196191"/>
              <a:gd name="connsiteX158" fmla="*/ 1542184 w 6848306"/>
              <a:gd name="connsiteY158" fmla="*/ 2056664 h 6196191"/>
              <a:gd name="connsiteX159" fmla="*/ 1535023 w 6848306"/>
              <a:gd name="connsiteY159" fmla="*/ 2086738 h 6196191"/>
              <a:gd name="connsiteX160" fmla="*/ 1542184 w 6848306"/>
              <a:gd name="connsiteY160" fmla="*/ 2056664 h 6196191"/>
              <a:gd name="connsiteX161" fmla="*/ 4794668 w 6848306"/>
              <a:gd name="connsiteY161" fmla="*/ 1954938 h 6196191"/>
              <a:gd name="connsiteX162" fmla="*/ 4936872 w 6848306"/>
              <a:gd name="connsiteY162" fmla="*/ 2016888 h 6196191"/>
              <a:gd name="connsiteX163" fmla="*/ 4794668 w 6848306"/>
              <a:gd name="connsiteY163" fmla="*/ 1954938 h 6196191"/>
              <a:gd name="connsiteX164" fmla="*/ 1506382 w 6848306"/>
              <a:gd name="connsiteY164" fmla="*/ 1791738 h 6196191"/>
              <a:gd name="connsiteX165" fmla="*/ 1536456 w 6848306"/>
              <a:gd name="connsiteY165" fmla="*/ 1814651 h 6196191"/>
              <a:gd name="connsiteX166" fmla="*/ 1506382 w 6848306"/>
              <a:gd name="connsiteY166" fmla="*/ 1791738 h 6196191"/>
              <a:gd name="connsiteX167" fmla="*/ 5314202 w 6848306"/>
              <a:gd name="connsiteY167" fmla="*/ 1742337 h 6196191"/>
              <a:gd name="connsiteX168" fmla="*/ 5307161 w 6848306"/>
              <a:gd name="connsiteY168" fmla="*/ 1771905 h 6196191"/>
              <a:gd name="connsiteX169" fmla="*/ 5314202 w 6848306"/>
              <a:gd name="connsiteY169" fmla="*/ 1742337 h 6196191"/>
              <a:gd name="connsiteX170" fmla="*/ 2783736 w 6848306"/>
              <a:gd name="connsiteY170" fmla="*/ 1640002 h 6196191"/>
              <a:gd name="connsiteX171" fmla="*/ 2959576 w 6848306"/>
              <a:gd name="connsiteY171" fmla="*/ 1716605 h 6196191"/>
              <a:gd name="connsiteX172" fmla="*/ 2783736 w 6848306"/>
              <a:gd name="connsiteY172" fmla="*/ 1640002 h 6196191"/>
              <a:gd name="connsiteX173" fmla="*/ 1668203 w 6848306"/>
              <a:gd name="connsiteY173" fmla="*/ 1619894 h 6196191"/>
              <a:gd name="connsiteX174" fmla="*/ 1592305 w 6848306"/>
              <a:gd name="connsiteY174" fmla="*/ 1681471 h 6196191"/>
              <a:gd name="connsiteX175" fmla="*/ 1668203 w 6848306"/>
              <a:gd name="connsiteY175" fmla="*/ 1619894 h 6196191"/>
              <a:gd name="connsiteX176" fmla="*/ 1287282 w 6848306"/>
              <a:gd name="connsiteY176" fmla="*/ 1521083 h 6196191"/>
              <a:gd name="connsiteX177" fmla="*/ 1307330 w 6848306"/>
              <a:gd name="connsiteY177" fmla="*/ 1568341 h 6196191"/>
              <a:gd name="connsiteX178" fmla="*/ 1287282 w 6848306"/>
              <a:gd name="connsiteY178" fmla="*/ 1521083 h 6196191"/>
              <a:gd name="connsiteX179" fmla="*/ 5279002 w 6848306"/>
              <a:gd name="connsiteY179" fmla="*/ 1481867 h 6196191"/>
              <a:gd name="connsiteX180" fmla="*/ 5308571 w 6848306"/>
              <a:gd name="connsiteY180" fmla="*/ 1504394 h 6196191"/>
              <a:gd name="connsiteX181" fmla="*/ 5279002 w 6848306"/>
              <a:gd name="connsiteY181" fmla="*/ 1481867 h 6196191"/>
              <a:gd name="connsiteX182" fmla="*/ 3426158 w 6848306"/>
              <a:gd name="connsiteY182" fmla="*/ 1377113 h 6196191"/>
              <a:gd name="connsiteX183" fmla="*/ 3417452 w 6848306"/>
              <a:gd name="connsiteY183" fmla="*/ 1413675 h 6196191"/>
              <a:gd name="connsiteX184" fmla="*/ 3426158 w 6848306"/>
              <a:gd name="connsiteY184" fmla="*/ 1377113 h 6196191"/>
              <a:gd name="connsiteX185" fmla="*/ 1321651 w 6848306"/>
              <a:gd name="connsiteY185" fmla="*/ 1344944 h 6196191"/>
              <a:gd name="connsiteX186" fmla="*/ 1354587 w 6848306"/>
              <a:gd name="connsiteY186" fmla="*/ 1405089 h 6196191"/>
              <a:gd name="connsiteX187" fmla="*/ 1321651 w 6848306"/>
              <a:gd name="connsiteY187" fmla="*/ 1344944 h 6196191"/>
              <a:gd name="connsiteX188" fmla="*/ 5438101 w 6848306"/>
              <a:gd name="connsiteY188" fmla="*/ 1312913 h 6196191"/>
              <a:gd name="connsiteX189" fmla="*/ 5363479 w 6848306"/>
              <a:gd name="connsiteY189" fmla="*/ 1373454 h 6196191"/>
              <a:gd name="connsiteX190" fmla="*/ 5438101 w 6848306"/>
              <a:gd name="connsiteY190" fmla="*/ 1312913 h 6196191"/>
              <a:gd name="connsiteX191" fmla="*/ 5063587 w 6848306"/>
              <a:gd name="connsiteY191" fmla="*/ 1215764 h 6196191"/>
              <a:gd name="connsiteX192" fmla="*/ 5083298 w 6848306"/>
              <a:gd name="connsiteY192" fmla="*/ 1262227 h 6196191"/>
              <a:gd name="connsiteX193" fmla="*/ 5063587 w 6848306"/>
              <a:gd name="connsiteY193" fmla="*/ 1215764 h 6196191"/>
              <a:gd name="connsiteX194" fmla="*/ 3382633 w 6848306"/>
              <a:gd name="connsiteY194" fmla="*/ 1055033 h 6196191"/>
              <a:gd name="connsiteX195" fmla="*/ 3419194 w 6848306"/>
              <a:gd name="connsiteY195" fmla="*/ 1082889 h 6196191"/>
              <a:gd name="connsiteX196" fmla="*/ 3382633 w 6848306"/>
              <a:gd name="connsiteY196" fmla="*/ 1055033 h 6196191"/>
              <a:gd name="connsiteX197" fmla="*/ 5097378 w 6848306"/>
              <a:gd name="connsiteY197" fmla="*/ 1042587 h 6196191"/>
              <a:gd name="connsiteX198" fmla="*/ 5129760 w 6848306"/>
              <a:gd name="connsiteY198" fmla="*/ 1101721 h 6196191"/>
              <a:gd name="connsiteX199" fmla="*/ 5097378 w 6848306"/>
              <a:gd name="connsiteY199" fmla="*/ 1042587 h 6196191"/>
              <a:gd name="connsiteX200" fmla="*/ 3579364 w 6848306"/>
              <a:gd name="connsiteY200" fmla="*/ 846116 h 6196191"/>
              <a:gd name="connsiteX201" fmla="*/ 3487091 w 6848306"/>
              <a:gd name="connsiteY201" fmla="*/ 920977 h 6196191"/>
              <a:gd name="connsiteX202" fmla="*/ 3579364 w 6848306"/>
              <a:gd name="connsiteY202" fmla="*/ 846116 h 6196191"/>
              <a:gd name="connsiteX203" fmla="*/ 3116264 w 6848306"/>
              <a:gd name="connsiteY203" fmla="*/ 725987 h 6196191"/>
              <a:gd name="connsiteX204" fmla="*/ 3140638 w 6848306"/>
              <a:gd name="connsiteY204" fmla="*/ 783441 h 6196191"/>
              <a:gd name="connsiteX205" fmla="*/ 3116264 w 6848306"/>
              <a:gd name="connsiteY205" fmla="*/ 725987 h 6196191"/>
              <a:gd name="connsiteX206" fmla="*/ 3158047 w 6848306"/>
              <a:gd name="connsiteY206" fmla="*/ 511848 h 6196191"/>
              <a:gd name="connsiteX207" fmla="*/ 3198089 w 6848306"/>
              <a:gd name="connsiteY207" fmla="*/ 584969 h 6196191"/>
              <a:gd name="connsiteX208" fmla="*/ 3158047 w 6848306"/>
              <a:gd name="connsiteY208" fmla="*/ 511848 h 6196191"/>
              <a:gd name="connsiteX209" fmla="*/ 3272952 w 6848306"/>
              <a:gd name="connsiteY209" fmla="*/ 0 h 6196191"/>
              <a:gd name="connsiteX210" fmla="*/ 3360001 w 6848306"/>
              <a:gd name="connsiteY210" fmla="*/ 191508 h 6196191"/>
              <a:gd name="connsiteX211" fmla="*/ 3351295 w 6848306"/>
              <a:gd name="connsiteY211" fmla="*/ 337750 h 6196191"/>
              <a:gd name="connsiteX212" fmla="*/ 3483609 w 6848306"/>
              <a:gd name="connsiteY212" fmla="*/ 325562 h 6196191"/>
              <a:gd name="connsiteX213" fmla="*/ 3572400 w 6848306"/>
              <a:gd name="connsiteY213" fmla="*/ 374310 h 6196191"/>
              <a:gd name="connsiteX214" fmla="*/ 3462717 w 6848306"/>
              <a:gd name="connsiteY214" fmla="*/ 447431 h 6196191"/>
              <a:gd name="connsiteX215" fmla="*/ 3473163 w 6848306"/>
              <a:gd name="connsiteY215" fmla="*/ 576263 h 6196191"/>
              <a:gd name="connsiteX216" fmla="*/ 3431380 w 6848306"/>
              <a:gd name="connsiteY216" fmla="*/ 811296 h 6196191"/>
              <a:gd name="connsiteX217" fmla="*/ 3826584 w 6848306"/>
              <a:gd name="connsiteY217" fmla="*/ 532740 h 6196191"/>
              <a:gd name="connsiteX218" fmla="*/ 3783057 w 6848306"/>
              <a:gd name="connsiteY218" fmla="*/ 746879 h 6196191"/>
              <a:gd name="connsiteX219" fmla="*/ 3696008 w 6848306"/>
              <a:gd name="connsiteY219" fmla="*/ 926201 h 6196191"/>
              <a:gd name="connsiteX220" fmla="*/ 3685563 w 6848306"/>
              <a:gd name="connsiteY220" fmla="*/ 1065479 h 6196191"/>
              <a:gd name="connsiteX221" fmla="*/ 4077284 w 6848306"/>
              <a:gd name="connsiteY221" fmla="*/ 1206498 h 6196191"/>
              <a:gd name="connsiteX222" fmla="*/ 3812655 w 6848306"/>
              <a:gd name="connsiteY222" fmla="*/ 1316180 h 6196191"/>
              <a:gd name="connsiteX223" fmla="*/ 3527135 w 6848306"/>
              <a:gd name="connsiteY223" fmla="*/ 1218685 h 6196191"/>
              <a:gd name="connsiteX224" fmla="*/ 3401784 w 6848306"/>
              <a:gd name="connsiteY224" fmla="*/ 1185606 h 6196191"/>
              <a:gd name="connsiteX225" fmla="*/ 3605478 w 6848306"/>
              <a:gd name="connsiteY225" fmla="*/ 1368409 h 6196191"/>
              <a:gd name="connsiteX226" fmla="*/ 4030276 w 6848306"/>
              <a:gd name="connsiteY226" fmla="*/ 1446753 h 6196191"/>
              <a:gd name="connsiteX227" fmla="*/ 4244417 w 6848306"/>
              <a:gd name="connsiteY227" fmla="*/ 1507688 h 6196191"/>
              <a:gd name="connsiteX228" fmla="*/ 4009385 w 6848306"/>
              <a:gd name="connsiteY228" fmla="*/ 1573845 h 6196191"/>
              <a:gd name="connsiteX229" fmla="*/ 3922336 w 6848306"/>
              <a:gd name="connsiteY229" fmla="*/ 1603441 h 6196191"/>
              <a:gd name="connsiteX230" fmla="*/ 3649003 w 6848306"/>
              <a:gd name="connsiteY230" fmla="*/ 1638260 h 6196191"/>
              <a:gd name="connsiteX231" fmla="*/ 4136477 w 6848306"/>
              <a:gd name="connsiteY231" fmla="*/ 1702678 h 6196191"/>
              <a:gd name="connsiteX232" fmla="*/ 4338431 w 6848306"/>
              <a:gd name="connsiteY232" fmla="*/ 1758389 h 6196191"/>
              <a:gd name="connsiteX233" fmla="*/ 4294905 w 6848306"/>
              <a:gd name="connsiteY233" fmla="*/ 1888961 h 6196191"/>
              <a:gd name="connsiteX234" fmla="*/ 4108622 w 6848306"/>
              <a:gd name="connsiteY234" fmla="*/ 1988198 h 6196191"/>
              <a:gd name="connsiteX235" fmla="*/ 3932783 w 6848306"/>
              <a:gd name="connsiteY235" fmla="*/ 2014312 h 6196191"/>
              <a:gd name="connsiteX236" fmla="*/ 3598514 w 6848306"/>
              <a:gd name="connsiteY236" fmla="*/ 1988198 h 6196191"/>
              <a:gd name="connsiteX237" fmla="*/ 4171296 w 6848306"/>
              <a:gd name="connsiteY237" fmla="*/ 2090915 h 6196191"/>
              <a:gd name="connsiteX238" fmla="*/ 4451593 w 6848306"/>
              <a:gd name="connsiteY238" fmla="*/ 2197115 h 6196191"/>
              <a:gd name="connsiteX239" fmla="*/ 4399855 w 6848306"/>
              <a:gd name="connsiteY239" fmla="*/ 2390813 h 6196191"/>
              <a:gd name="connsiteX240" fmla="*/ 4400881 w 6848306"/>
              <a:gd name="connsiteY240" fmla="*/ 2396002 h 6196191"/>
              <a:gd name="connsiteX241" fmla="*/ 4450786 w 6848306"/>
              <a:gd name="connsiteY241" fmla="*/ 2382305 h 6196191"/>
              <a:gd name="connsiteX242" fmla="*/ 4866474 w 6848306"/>
              <a:gd name="connsiteY242" fmla="*/ 2326637 h 6196191"/>
              <a:gd name="connsiteX243" fmla="*/ 4596148 w 6848306"/>
              <a:gd name="connsiteY243" fmla="*/ 2195696 h 6196191"/>
              <a:gd name="connsiteX244" fmla="*/ 4393404 w 6848306"/>
              <a:gd name="connsiteY244" fmla="*/ 2056311 h 6196191"/>
              <a:gd name="connsiteX245" fmla="*/ 4529974 w 6848306"/>
              <a:gd name="connsiteY245" fmla="*/ 2035190 h 6196191"/>
              <a:gd name="connsiteX246" fmla="*/ 4628531 w 6848306"/>
              <a:gd name="connsiteY246" fmla="*/ 1967609 h 6196191"/>
              <a:gd name="connsiteX247" fmla="*/ 4572212 w 6848306"/>
              <a:gd name="connsiteY247" fmla="*/ 1869052 h 6196191"/>
              <a:gd name="connsiteX248" fmla="*/ 4567990 w 6848306"/>
              <a:gd name="connsiteY248" fmla="*/ 1783168 h 6196191"/>
              <a:gd name="connsiteX249" fmla="*/ 4784813 w 6848306"/>
              <a:gd name="connsiteY249" fmla="*/ 1739521 h 6196191"/>
              <a:gd name="connsiteX250" fmla="*/ 5187487 w 6848306"/>
              <a:gd name="connsiteY250" fmla="*/ 1636742 h 6196191"/>
              <a:gd name="connsiteX251" fmla="*/ 4843947 w 6848306"/>
              <a:gd name="connsiteY251" fmla="*/ 1694467 h 6196191"/>
              <a:gd name="connsiteX252" fmla="*/ 4717232 w 6848306"/>
              <a:gd name="connsiteY252" fmla="*/ 1635333 h 6196191"/>
              <a:gd name="connsiteX253" fmla="*/ 4670769 w 6848306"/>
              <a:gd name="connsiteY253" fmla="*/ 1577608 h 6196191"/>
              <a:gd name="connsiteX254" fmla="*/ 4572212 w 6848306"/>
              <a:gd name="connsiteY254" fmla="*/ 1507210 h 6196191"/>
              <a:gd name="connsiteX255" fmla="*/ 4869290 w 6848306"/>
              <a:gd name="connsiteY255" fmla="*/ 1532553 h 6196191"/>
              <a:gd name="connsiteX256" fmla="*/ 5187487 w 6848306"/>
              <a:gd name="connsiteY256" fmla="*/ 1472011 h 6196191"/>
              <a:gd name="connsiteX257" fmla="*/ 5011492 w 6848306"/>
              <a:gd name="connsiteY257" fmla="*/ 1466379 h 6196191"/>
              <a:gd name="connsiteX258" fmla="*/ 4843947 w 6848306"/>
              <a:gd name="connsiteY258" fmla="*/ 1415693 h 6196191"/>
              <a:gd name="connsiteX259" fmla="*/ 4827052 w 6848306"/>
              <a:gd name="connsiteY259" fmla="*/ 1284754 h 6196191"/>
              <a:gd name="connsiteX260" fmla="*/ 4798893 w 6848306"/>
              <a:gd name="connsiteY260" fmla="*/ 1181973 h 6196191"/>
              <a:gd name="connsiteX261" fmla="*/ 4984742 w 6848306"/>
              <a:gd name="connsiteY261" fmla="*/ 1103128 h 6196191"/>
              <a:gd name="connsiteX262" fmla="*/ 4996006 w 6848306"/>
              <a:gd name="connsiteY262" fmla="*/ 1063706 h 6196191"/>
              <a:gd name="connsiteX263" fmla="*/ 5019940 w 6848306"/>
              <a:gd name="connsiteY263" fmla="*/ 904608 h 6196191"/>
              <a:gd name="connsiteX264" fmla="*/ 5131169 w 6848306"/>
              <a:gd name="connsiteY264" fmla="*/ 970781 h 6196191"/>
              <a:gd name="connsiteX265" fmla="*/ 5093153 w 6848306"/>
              <a:gd name="connsiteY265" fmla="*/ 773668 h 6196191"/>
              <a:gd name="connsiteX266" fmla="*/ 5190302 w 6848306"/>
              <a:gd name="connsiteY266" fmla="*/ 628650 h 6196191"/>
              <a:gd name="connsiteX267" fmla="*/ 5260700 w 6848306"/>
              <a:gd name="connsiteY267" fmla="*/ 783525 h 6196191"/>
              <a:gd name="connsiteX268" fmla="*/ 5253659 w 6848306"/>
              <a:gd name="connsiteY268" fmla="*/ 901792 h 6196191"/>
              <a:gd name="connsiteX269" fmla="*/ 5360663 w 6848306"/>
              <a:gd name="connsiteY269" fmla="*/ 891936 h 6196191"/>
              <a:gd name="connsiteX270" fmla="*/ 5432470 w 6848306"/>
              <a:gd name="connsiteY270" fmla="*/ 931358 h 6196191"/>
              <a:gd name="connsiteX271" fmla="*/ 5343768 w 6848306"/>
              <a:gd name="connsiteY271" fmla="*/ 990492 h 6196191"/>
              <a:gd name="connsiteX272" fmla="*/ 5352216 w 6848306"/>
              <a:gd name="connsiteY272" fmla="*/ 1094681 h 6196191"/>
              <a:gd name="connsiteX273" fmla="*/ 5318425 w 6848306"/>
              <a:gd name="connsiteY273" fmla="*/ 1284754 h 6196191"/>
              <a:gd name="connsiteX274" fmla="*/ 5638030 w 6848306"/>
              <a:gd name="connsiteY274" fmla="*/ 1059482 h 6196191"/>
              <a:gd name="connsiteX275" fmla="*/ 5602831 w 6848306"/>
              <a:gd name="connsiteY275" fmla="*/ 1232660 h 6196191"/>
              <a:gd name="connsiteX276" fmla="*/ 5532433 w 6848306"/>
              <a:gd name="connsiteY276" fmla="*/ 1377679 h 6196191"/>
              <a:gd name="connsiteX277" fmla="*/ 5523985 w 6848306"/>
              <a:gd name="connsiteY277" fmla="*/ 1490315 h 6196191"/>
              <a:gd name="connsiteX278" fmla="*/ 5840774 w 6848306"/>
              <a:gd name="connsiteY278" fmla="*/ 1604358 h 6196191"/>
              <a:gd name="connsiteX279" fmla="*/ 5626766 w 6848306"/>
              <a:gd name="connsiteY279" fmla="*/ 1693059 h 6196191"/>
              <a:gd name="connsiteX280" fmla="*/ 5395864 w 6848306"/>
              <a:gd name="connsiteY280" fmla="*/ 1614214 h 6196191"/>
              <a:gd name="connsiteX281" fmla="*/ 5294491 w 6848306"/>
              <a:gd name="connsiteY281" fmla="*/ 1587463 h 6196191"/>
              <a:gd name="connsiteX282" fmla="*/ 5459220 w 6848306"/>
              <a:gd name="connsiteY282" fmla="*/ 1735298 h 6196191"/>
              <a:gd name="connsiteX283" fmla="*/ 5802759 w 6848306"/>
              <a:gd name="connsiteY283" fmla="*/ 1798655 h 6196191"/>
              <a:gd name="connsiteX284" fmla="*/ 5975937 w 6848306"/>
              <a:gd name="connsiteY284" fmla="*/ 1847934 h 6196191"/>
              <a:gd name="connsiteX285" fmla="*/ 5785864 w 6848306"/>
              <a:gd name="connsiteY285" fmla="*/ 1901436 h 6196191"/>
              <a:gd name="connsiteX286" fmla="*/ 5715466 w 6848306"/>
              <a:gd name="connsiteY286" fmla="*/ 1925370 h 6196191"/>
              <a:gd name="connsiteX287" fmla="*/ 5494419 w 6848306"/>
              <a:gd name="connsiteY287" fmla="*/ 1953529 h 6196191"/>
              <a:gd name="connsiteX288" fmla="*/ 5888645 w 6848306"/>
              <a:gd name="connsiteY288" fmla="*/ 2005624 h 6196191"/>
              <a:gd name="connsiteX289" fmla="*/ 6051967 w 6848306"/>
              <a:gd name="connsiteY289" fmla="*/ 2050678 h 6196191"/>
              <a:gd name="connsiteX290" fmla="*/ 6016767 w 6848306"/>
              <a:gd name="connsiteY290" fmla="*/ 2156274 h 6196191"/>
              <a:gd name="connsiteX291" fmla="*/ 5866118 w 6848306"/>
              <a:gd name="connsiteY291" fmla="*/ 2236528 h 6196191"/>
              <a:gd name="connsiteX292" fmla="*/ 5723914 w 6848306"/>
              <a:gd name="connsiteY292" fmla="*/ 2257646 h 6196191"/>
              <a:gd name="connsiteX293" fmla="*/ 5453588 w 6848306"/>
              <a:gd name="connsiteY293" fmla="*/ 2236528 h 6196191"/>
              <a:gd name="connsiteX294" fmla="*/ 5916804 w 6848306"/>
              <a:gd name="connsiteY294" fmla="*/ 2319596 h 6196191"/>
              <a:gd name="connsiteX295" fmla="*/ 6143483 w 6848306"/>
              <a:gd name="connsiteY295" fmla="*/ 2405481 h 6196191"/>
              <a:gd name="connsiteX296" fmla="*/ 6105469 w 6848306"/>
              <a:gd name="connsiteY296" fmla="*/ 2581474 h 6196191"/>
              <a:gd name="connsiteX297" fmla="*/ 5683084 w 6848306"/>
              <a:gd name="connsiteY297" fmla="*/ 2629345 h 6196191"/>
              <a:gd name="connsiteX298" fmla="*/ 6035071 w 6848306"/>
              <a:gd name="connsiteY298" fmla="*/ 2670176 h 6196191"/>
              <a:gd name="connsiteX299" fmla="*/ 6063230 w 6848306"/>
              <a:gd name="connsiteY299" fmla="*/ 2740573 h 6196191"/>
              <a:gd name="connsiteX300" fmla="*/ 6296950 w 6848306"/>
              <a:gd name="connsiteY300" fmla="*/ 2775771 h 6196191"/>
              <a:gd name="connsiteX301" fmla="*/ 6033663 w 6848306"/>
              <a:gd name="connsiteY301" fmla="*/ 2919382 h 6196191"/>
              <a:gd name="connsiteX302" fmla="*/ 5912579 w 6848306"/>
              <a:gd name="connsiteY302" fmla="*/ 3002452 h 6196191"/>
              <a:gd name="connsiteX303" fmla="*/ 6223736 w 6848306"/>
              <a:gd name="connsiteY303" fmla="*/ 3060177 h 6196191"/>
              <a:gd name="connsiteX304" fmla="*/ 6211064 w 6848306"/>
              <a:gd name="connsiteY304" fmla="*/ 3120719 h 6196191"/>
              <a:gd name="connsiteX305" fmla="*/ 6140667 w 6848306"/>
              <a:gd name="connsiteY305" fmla="*/ 3174221 h 6196191"/>
              <a:gd name="connsiteX306" fmla="*/ 6482799 w 6848306"/>
              <a:gd name="connsiteY306" fmla="*/ 3186892 h 6196191"/>
              <a:gd name="connsiteX307" fmla="*/ 6153339 w 6848306"/>
              <a:gd name="connsiteY307" fmla="*/ 3381189 h 6196191"/>
              <a:gd name="connsiteX308" fmla="*/ 6560235 w 6848306"/>
              <a:gd name="connsiteY308" fmla="*/ 3478338 h 6196191"/>
              <a:gd name="connsiteX309" fmla="*/ 6502510 w 6848306"/>
              <a:gd name="connsiteY309" fmla="*/ 3575486 h 6196191"/>
              <a:gd name="connsiteX310" fmla="*/ 6460272 w 6848306"/>
              <a:gd name="connsiteY310" fmla="*/ 3614909 h 6196191"/>
              <a:gd name="connsiteX311" fmla="*/ 6299766 w 6848306"/>
              <a:gd name="connsiteY311" fmla="*/ 3665595 h 6196191"/>
              <a:gd name="connsiteX312" fmla="*/ 6764388 w 6848306"/>
              <a:gd name="connsiteY312" fmla="*/ 3758519 h 6196191"/>
              <a:gd name="connsiteX313" fmla="*/ 6736229 w 6848306"/>
              <a:gd name="connsiteY313" fmla="*/ 3809205 h 6196191"/>
              <a:gd name="connsiteX314" fmla="*/ 6482799 w 6848306"/>
              <a:gd name="connsiteY314" fmla="*/ 4004911 h 6196191"/>
              <a:gd name="connsiteX315" fmla="*/ 6085757 w 6848306"/>
              <a:gd name="connsiteY315" fmla="*/ 3992239 h 6196191"/>
              <a:gd name="connsiteX316" fmla="*/ 6077310 w 6848306"/>
              <a:gd name="connsiteY316" fmla="*/ 4059820 h 6196191"/>
              <a:gd name="connsiteX317" fmla="*/ 6733414 w 6848306"/>
              <a:gd name="connsiteY317" fmla="*/ 4147113 h 6196191"/>
              <a:gd name="connsiteX318" fmla="*/ 6744677 w 6848306"/>
              <a:gd name="connsiteY318" fmla="*/ 4190760 h 6196191"/>
              <a:gd name="connsiteX319" fmla="*/ 6653160 w 6848306"/>
              <a:gd name="connsiteY319" fmla="*/ 4238631 h 6196191"/>
              <a:gd name="connsiteX320" fmla="*/ 6484206 w 6848306"/>
              <a:gd name="connsiteY320" fmla="*/ 4411807 h 6196191"/>
              <a:gd name="connsiteX321" fmla="*/ 6140667 w 6848306"/>
              <a:gd name="connsiteY321" fmla="*/ 4365346 h 6196191"/>
              <a:gd name="connsiteX322" fmla="*/ 6001281 w 6848306"/>
              <a:gd name="connsiteY322" fmla="*/ 4370978 h 6196191"/>
              <a:gd name="connsiteX323" fmla="*/ 6437744 w 6848306"/>
              <a:gd name="connsiteY323" fmla="*/ 4537116 h 6196191"/>
              <a:gd name="connsiteX324" fmla="*/ 6660200 w 6848306"/>
              <a:gd name="connsiteY324" fmla="*/ 4528668 h 6196191"/>
              <a:gd name="connsiteX325" fmla="*/ 6755941 w 6848306"/>
              <a:gd name="connsiteY325" fmla="*/ 4565275 h 6196191"/>
              <a:gd name="connsiteX326" fmla="*/ 6798179 w 6848306"/>
              <a:gd name="connsiteY326" fmla="*/ 4625816 h 6196191"/>
              <a:gd name="connsiteX327" fmla="*/ 6791139 w 6848306"/>
              <a:gd name="connsiteY327" fmla="*/ 4694806 h 6196191"/>
              <a:gd name="connsiteX328" fmla="*/ 6609514 w 6848306"/>
              <a:gd name="connsiteY328" fmla="*/ 4742676 h 6196191"/>
              <a:gd name="connsiteX329" fmla="*/ 6571499 w 6848306"/>
              <a:gd name="connsiteY329" fmla="*/ 4784915 h 6196191"/>
              <a:gd name="connsiteX330" fmla="*/ 6512365 w 6848306"/>
              <a:gd name="connsiteY330" fmla="*/ 4835601 h 6196191"/>
              <a:gd name="connsiteX331" fmla="*/ 6667239 w 6848306"/>
              <a:gd name="connsiteY331" fmla="*/ 4924301 h 6196191"/>
              <a:gd name="connsiteX332" fmla="*/ 6691175 w 6848306"/>
              <a:gd name="connsiteY332" fmla="*/ 4974987 h 6196191"/>
              <a:gd name="connsiteX333" fmla="*/ 6578539 w 6848306"/>
              <a:gd name="connsiteY333" fmla="*/ 4970764 h 6196191"/>
              <a:gd name="connsiteX334" fmla="*/ 6586987 w 6848306"/>
              <a:gd name="connsiteY334" fmla="*/ 5066504 h 6196191"/>
              <a:gd name="connsiteX335" fmla="*/ 6371570 w 6848306"/>
              <a:gd name="connsiteY335" fmla="*/ 5046793 h 6196191"/>
              <a:gd name="connsiteX336" fmla="*/ 6270198 w 6848306"/>
              <a:gd name="connsiteY336" fmla="*/ 5097479 h 6196191"/>
              <a:gd name="connsiteX337" fmla="*/ 6095612 w 6848306"/>
              <a:gd name="connsiteY337" fmla="*/ 5056648 h 6196191"/>
              <a:gd name="connsiteX338" fmla="*/ 5957633 w 6848306"/>
              <a:gd name="connsiteY338" fmla="*/ 5091848 h 6196191"/>
              <a:gd name="connsiteX339" fmla="*/ 5549329 w 6848306"/>
              <a:gd name="connsiteY339" fmla="*/ 5048200 h 6196191"/>
              <a:gd name="connsiteX340" fmla="*/ 5419216 w 6848306"/>
              <a:gd name="connsiteY340" fmla="*/ 5037184 h 6196191"/>
              <a:gd name="connsiteX341" fmla="*/ 5443538 w 6848306"/>
              <a:gd name="connsiteY341" fmla="*/ 5420527 h 6196191"/>
              <a:gd name="connsiteX342" fmla="*/ 5316855 w 6848306"/>
              <a:gd name="connsiteY342" fmla="*/ 5635849 h 6196191"/>
              <a:gd name="connsiteX343" fmla="*/ 5155938 w 6848306"/>
              <a:gd name="connsiteY343" fmla="*/ 5481815 h 6196191"/>
              <a:gd name="connsiteX344" fmla="*/ 5158239 w 6848306"/>
              <a:gd name="connsiteY344" fmla="*/ 5413630 h 6196191"/>
              <a:gd name="connsiteX345" fmla="*/ 5147349 w 6848306"/>
              <a:gd name="connsiteY345" fmla="*/ 5413910 h 6196191"/>
              <a:gd name="connsiteX346" fmla="*/ 4989556 w 6848306"/>
              <a:gd name="connsiteY346" fmla="*/ 5369179 h 6196191"/>
              <a:gd name="connsiteX347" fmla="*/ 5000002 w 6848306"/>
              <a:gd name="connsiteY347" fmla="*/ 5487565 h 6196191"/>
              <a:gd name="connsiteX348" fmla="*/ 4733631 w 6848306"/>
              <a:gd name="connsiteY348" fmla="*/ 5463192 h 6196191"/>
              <a:gd name="connsiteX349" fmla="*/ 4608281 w 6848306"/>
              <a:gd name="connsiteY349" fmla="*/ 5525867 h 6196191"/>
              <a:gd name="connsiteX350" fmla="*/ 4392400 w 6848306"/>
              <a:gd name="connsiteY350" fmla="*/ 5475378 h 6196191"/>
              <a:gd name="connsiteX351" fmla="*/ 4221784 w 6848306"/>
              <a:gd name="connsiteY351" fmla="*/ 5518903 h 6196191"/>
              <a:gd name="connsiteX352" fmla="*/ 3716900 w 6848306"/>
              <a:gd name="connsiteY352" fmla="*/ 5464932 h 6196191"/>
              <a:gd name="connsiteX353" fmla="*/ 3556012 w 6848306"/>
              <a:gd name="connsiteY353" fmla="*/ 5451309 h 6196191"/>
              <a:gd name="connsiteX354" fmla="*/ 3586087 w 6848306"/>
              <a:gd name="connsiteY354" fmla="*/ 5925327 h 6196191"/>
              <a:gd name="connsiteX355" fmla="*/ 3429439 w 6848306"/>
              <a:gd name="connsiteY355" fmla="*/ 6191581 h 6196191"/>
              <a:gd name="connsiteX356" fmla="*/ 3233660 w 6848306"/>
              <a:gd name="connsiteY356" fmla="*/ 5906278 h 6196191"/>
              <a:gd name="connsiteX357" fmla="*/ 3288620 w 6848306"/>
              <a:gd name="connsiteY357" fmla="*/ 5337841 h 6196191"/>
              <a:gd name="connsiteX358" fmla="*/ 3046625 w 6848306"/>
              <a:gd name="connsiteY358" fmla="*/ 5386589 h 6196191"/>
              <a:gd name="connsiteX359" fmla="*/ 2640976 w 6848306"/>
              <a:gd name="connsiteY359" fmla="*/ 5576354 h 6196191"/>
              <a:gd name="connsiteX360" fmla="*/ 2473842 w 6848306"/>
              <a:gd name="connsiteY360" fmla="*/ 5524125 h 6196191"/>
              <a:gd name="connsiteX361" fmla="*/ 2183935 w 6848306"/>
              <a:gd name="connsiteY361" fmla="*/ 5467663 h 6196191"/>
              <a:gd name="connsiteX362" fmla="*/ 2184849 w 6848306"/>
              <a:gd name="connsiteY362" fmla="*/ 5465670 h 6196191"/>
              <a:gd name="connsiteX363" fmla="*/ 2150410 w 6848306"/>
              <a:gd name="connsiteY363" fmla="*/ 5472083 h 6196191"/>
              <a:gd name="connsiteX364" fmla="*/ 1781333 w 6848306"/>
              <a:gd name="connsiteY364" fmla="*/ 5419083 h 6196191"/>
              <a:gd name="connsiteX365" fmla="*/ 1648995 w 6848306"/>
              <a:gd name="connsiteY365" fmla="*/ 5407878 h 6196191"/>
              <a:gd name="connsiteX366" fmla="*/ 1673733 w 6848306"/>
              <a:gd name="connsiteY366" fmla="*/ 5797780 h 6196191"/>
              <a:gd name="connsiteX367" fmla="*/ 1544883 w 6848306"/>
              <a:gd name="connsiteY367" fmla="*/ 6016786 h 6196191"/>
              <a:gd name="connsiteX368" fmla="*/ 1383845 w 6848306"/>
              <a:gd name="connsiteY368" fmla="*/ 5782111 h 6196191"/>
              <a:gd name="connsiteX369" fmla="*/ 1429052 w 6848306"/>
              <a:gd name="connsiteY369" fmla="*/ 5314546 h 6196191"/>
              <a:gd name="connsiteX370" fmla="*/ 1230000 w 6848306"/>
              <a:gd name="connsiteY370" fmla="*/ 5354642 h 6196191"/>
              <a:gd name="connsiteX371" fmla="*/ 896336 w 6848306"/>
              <a:gd name="connsiteY371" fmla="*/ 5510734 h 6196191"/>
              <a:gd name="connsiteX372" fmla="*/ 758860 w 6848306"/>
              <a:gd name="connsiteY372" fmla="*/ 5467773 h 6196191"/>
              <a:gd name="connsiteX373" fmla="*/ 532599 w 6848306"/>
              <a:gd name="connsiteY373" fmla="*/ 5394739 h 6196191"/>
              <a:gd name="connsiteX374" fmla="*/ 442381 w 6848306"/>
              <a:gd name="connsiteY374" fmla="*/ 5357507 h 6196191"/>
              <a:gd name="connsiteX375" fmla="*/ 505391 w 6848306"/>
              <a:gd name="connsiteY375" fmla="*/ 5294497 h 6196191"/>
              <a:gd name="connsiteX376" fmla="*/ 223279 w 6848306"/>
              <a:gd name="connsiteY376" fmla="*/ 5277313 h 6196191"/>
              <a:gd name="connsiteX377" fmla="*/ 123037 w 6848306"/>
              <a:gd name="connsiteY377" fmla="*/ 5265856 h 6196191"/>
              <a:gd name="connsiteX378" fmla="*/ 58596 w 6848306"/>
              <a:gd name="connsiteY378" fmla="*/ 5221462 h 6196191"/>
              <a:gd name="connsiteX379" fmla="*/ 57163 w 6848306"/>
              <a:gd name="connsiteY379" fmla="*/ 5132676 h 6196191"/>
              <a:gd name="connsiteX380" fmla="*/ 372211 w 6848306"/>
              <a:gd name="connsiteY380" fmla="*/ 5061074 h 6196191"/>
              <a:gd name="connsiteX381" fmla="*/ 528303 w 6848306"/>
              <a:gd name="connsiteY381" fmla="*/ 5022410 h 6196191"/>
              <a:gd name="connsiteX382" fmla="*/ 383667 w 6848306"/>
              <a:gd name="connsiteY382" fmla="*/ 5056779 h 6196191"/>
              <a:gd name="connsiteX383" fmla="*/ 312065 w 6848306"/>
              <a:gd name="connsiteY383" fmla="*/ 5013818 h 6196191"/>
              <a:gd name="connsiteX384" fmla="*/ 155974 w 6848306"/>
              <a:gd name="connsiteY384" fmla="*/ 4962265 h 6196191"/>
              <a:gd name="connsiteX385" fmla="*/ 77212 w 6848306"/>
              <a:gd name="connsiteY385" fmla="*/ 4912143 h 6196191"/>
              <a:gd name="connsiteX386" fmla="*/ 104421 w 6848306"/>
              <a:gd name="connsiteY386" fmla="*/ 4806172 h 6196191"/>
              <a:gd name="connsiteX387" fmla="*/ 442381 w 6848306"/>
              <a:gd name="connsiteY387" fmla="*/ 4760347 h 6196191"/>
              <a:gd name="connsiteX388" fmla="*/ 292017 w 6848306"/>
              <a:gd name="connsiteY388" fmla="*/ 4701634 h 6196191"/>
              <a:gd name="connsiteX389" fmla="*/ 249056 w 6848306"/>
              <a:gd name="connsiteY389" fmla="*/ 4640056 h 6196191"/>
              <a:gd name="connsiteX390" fmla="*/ 294881 w 6848306"/>
              <a:gd name="connsiteY390" fmla="*/ 4588503 h 6196191"/>
              <a:gd name="connsiteX391" fmla="*/ 115877 w 6848306"/>
              <a:gd name="connsiteY391" fmla="*/ 4451027 h 6196191"/>
              <a:gd name="connsiteX392" fmla="*/ 57163 w 6848306"/>
              <a:gd name="connsiteY392" fmla="*/ 4356513 h 6196191"/>
              <a:gd name="connsiteX393" fmla="*/ 148813 w 6848306"/>
              <a:gd name="connsiteY393" fmla="*/ 4296368 h 6196191"/>
              <a:gd name="connsiteX394" fmla="*/ 395123 w 6848306"/>
              <a:gd name="connsiteY394" fmla="*/ 4263431 h 6196191"/>
              <a:gd name="connsiteX395" fmla="*/ 711604 w 6848306"/>
              <a:gd name="connsiteY395" fmla="*/ 4181805 h 6196191"/>
              <a:gd name="connsiteX396" fmla="*/ 621385 w 6848306"/>
              <a:gd name="connsiteY396" fmla="*/ 4147436 h 6196191"/>
              <a:gd name="connsiteX397" fmla="*/ 383667 w 6848306"/>
              <a:gd name="connsiteY397" fmla="*/ 4058650 h 6196191"/>
              <a:gd name="connsiteX398" fmla="*/ 345003 w 6848306"/>
              <a:gd name="connsiteY398" fmla="*/ 3994209 h 6196191"/>
              <a:gd name="connsiteX399" fmla="*/ 403716 w 6848306"/>
              <a:gd name="connsiteY399" fmla="*/ 3956976 h 6196191"/>
              <a:gd name="connsiteX400" fmla="*/ 894904 w 6848306"/>
              <a:gd name="connsiteY400" fmla="*/ 3926902 h 6196191"/>
              <a:gd name="connsiteX401" fmla="*/ 821870 w 6848306"/>
              <a:gd name="connsiteY401" fmla="*/ 3849573 h 6196191"/>
              <a:gd name="connsiteX402" fmla="*/ 700147 w 6848306"/>
              <a:gd name="connsiteY402" fmla="*/ 3795155 h 6196191"/>
              <a:gd name="connsiteX403" fmla="*/ 493935 w 6848306"/>
              <a:gd name="connsiteY403" fmla="*/ 3790860 h 6196191"/>
              <a:gd name="connsiteX404" fmla="*/ 312065 w 6848306"/>
              <a:gd name="connsiteY404" fmla="*/ 3713530 h 6196191"/>
              <a:gd name="connsiteX405" fmla="*/ 316362 w 6848306"/>
              <a:gd name="connsiteY405" fmla="*/ 3611855 h 6196191"/>
              <a:gd name="connsiteX406" fmla="*/ 897768 w 6848306"/>
              <a:gd name="connsiteY406" fmla="*/ 3558870 h 6196191"/>
              <a:gd name="connsiteX407" fmla="*/ 1093956 w 6848306"/>
              <a:gd name="connsiteY407" fmla="*/ 3412802 h 6196191"/>
              <a:gd name="connsiteX408" fmla="*/ 932137 w 6848306"/>
              <a:gd name="connsiteY408" fmla="*/ 3418531 h 6196191"/>
              <a:gd name="connsiteX409" fmla="*/ 817574 w 6848306"/>
              <a:gd name="connsiteY409" fmla="*/ 3451467 h 6196191"/>
              <a:gd name="connsiteX410" fmla="*/ 419469 w 6848306"/>
              <a:gd name="connsiteY410" fmla="*/ 3301104 h 6196191"/>
              <a:gd name="connsiteX411" fmla="*/ 917817 w 6848306"/>
              <a:gd name="connsiteY411" fmla="*/ 3149308 h 6196191"/>
              <a:gd name="connsiteX412" fmla="*/ 947889 w 6848306"/>
              <a:gd name="connsiteY412" fmla="*/ 3037609 h 6196191"/>
              <a:gd name="connsiteX413" fmla="*/ 539760 w 6848306"/>
              <a:gd name="connsiteY413" fmla="*/ 2966008 h 6196191"/>
              <a:gd name="connsiteX414" fmla="*/ 787501 w 6848306"/>
              <a:gd name="connsiteY414" fmla="*/ 2882949 h 6196191"/>
              <a:gd name="connsiteX415" fmla="*/ 604200 w 6848306"/>
              <a:gd name="connsiteY415" fmla="*/ 2723993 h 6196191"/>
              <a:gd name="connsiteX416" fmla="*/ 1086797 w 6848306"/>
              <a:gd name="connsiteY416" fmla="*/ 2650960 h 6196191"/>
              <a:gd name="connsiteX417" fmla="*/ 811846 w 6848306"/>
              <a:gd name="connsiteY417" fmla="*/ 2517780 h 6196191"/>
              <a:gd name="connsiteX418" fmla="*/ 605633 w 6848306"/>
              <a:gd name="connsiteY418" fmla="*/ 2376009 h 6196191"/>
              <a:gd name="connsiteX419" fmla="*/ 744540 w 6848306"/>
              <a:gd name="connsiteY419" fmla="*/ 2354528 h 6196191"/>
              <a:gd name="connsiteX420" fmla="*/ 844782 w 6848306"/>
              <a:gd name="connsiteY420" fmla="*/ 2285790 h 6196191"/>
              <a:gd name="connsiteX421" fmla="*/ 787501 w 6848306"/>
              <a:gd name="connsiteY421" fmla="*/ 2185548 h 6196191"/>
              <a:gd name="connsiteX422" fmla="*/ 783206 w 6848306"/>
              <a:gd name="connsiteY422" fmla="*/ 2098194 h 6196191"/>
              <a:gd name="connsiteX423" fmla="*/ 1003739 w 6848306"/>
              <a:gd name="connsiteY423" fmla="*/ 2053800 h 6196191"/>
              <a:gd name="connsiteX424" fmla="*/ 1413301 w 6848306"/>
              <a:gd name="connsiteY424" fmla="*/ 1949263 h 6196191"/>
              <a:gd name="connsiteX425" fmla="*/ 1063884 w 6848306"/>
              <a:gd name="connsiteY425" fmla="*/ 2007975 h 6196191"/>
              <a:gd name="connsiteX426" fmla="*/ 935001 w 6848306"/>
              <a:gd name="connsiteY426" fmla="*/ 1947830 h 6196191"/>
              <a:gd name="connsiteX427" fmla="*/ 887743 w 6848306"/>
              <a:gd name="connsiteY427" fmla="*/ 1889117 h 6196191"/>
              <a:gd name="connsiteX428" fmla="*/ 787501 w 6848306"/>
              <a:gd name="connsiteY428" fmla="*/ 1817515 h 6196191"/>
              <a:gd name="connsiteX429" fmla="*/ 1089661 w 6848306"/>
              <a:gd name="connsiteY429" fmla="*/ 1843292 h 6196191"/>
              <a:gd name="connsiteX430" fmla="*/ 1413301 w 6848306"/>
              <a:gd name="connsiteY430" fmla="*/ 1781714 h 6196191"/>
              <a:gd name="connsiteX431" fmla="*/ 1234296 w 6848306"/>
              <a:gd name="connsiteY431" fmla="*/ 1775985 h 6196191"/>
              <a:gd name="connsiteX432" fmla="*/ 1063884 w 6848306"/>
              <a:gd name="connsiteY432" fmla="*/ 1724432 h 6196191"/>
              <a:gd name="connsiteX433" fmla="*/ 1046700 w 6848306"/>
              <a:gd name="connsiteY433" fmla="*/ 1591254 h 6196191"/>
              <a:gd name="connsiteX434" fmla="*/ 1018059 w 6848306"/>
              <a:gd name="connsiteY434" fmla="*/ 1486714 h 6196191"/>
              <a:gd name="connsiteX435" fmla="*/ 1207088 w 6848306"/>
              <a:gd name="connsiteY435" fmla="*/ 1406520 h 6196191"/>
              <a:gd name="connsiteX436" fmla="*/ 1218544 w 6848306"/>
              <a:gd name="connsiteY436" fmla="*/ 1366423 h 6196191"/>
              <a:gd name="connsiteX437" fmla="*/ 1242888 w 6848306"/>
              <a:gd name="connsiteY437" fmla="*/ 1204604 h 6196191"/>
              <a:gd name="connsiteX438" fmla="*/ 1356019 w 6848306"/>
              <a:gd name="connsiteY438" fmla="*/ 1271909 h 6196191"/>
              <a:gd name="connsiteX439" fmla="*/ 1317354 w 6848306"/>
              <a:gd name="connsiteY439" fmla="*/ 1071424 h 6196191"/>
              <a:gd name="connsiteX440" fmla="*/ 1416165 w 6848306"/>
              <a:gd name="connsiteY440" fmla="*/ 923925 h 6196191"/>
              <a:gd name="connsiteX441" fmla="*/ 1487767 w 6848306"/>
              <a:gd name="connsiteY441" fmla="*/ 1081449 h 6196191"/>
              <a:gd name="connsiteX442" fmla="*/ 1480606 w 6848306"/>
              <a:gd name="connsiteY442" fmla="*/ 1201740 h 6196191"/>
              <a:gd name="connsiteX443" fmla="*/ 1589441 w 6848306"/>
              <a:gd name="connsiteY443" fmla="*/ 1191715 h 6196191"/>
              <a:gd name="connsiteX444" fmla="*/ 1662475 w 6848306"/>
              <a:gd name="connsiteY444" fmla="*/ 1231812 h 6196191"/>
              <a:gd name="connsiteX445" fmla="*/ 1572256 w 6848306"/>
              <a:gd name="connsiteY445" fmla="*/ 1291957 h 6196191"/>
              <a:gd name="connsiteX446" fmla="*/ 1580848 w 6848306"/>
              <a:gd name="connsiteY446" fmla="*/ 1397928 h 6196191"/>
              <a:gd name="connsiteX447" fmla="*/ 1546479 w 6848306"/>
              <a:gd name="connsiteY447" fmla="*/ 1591254 h 6196191"/>
              <a:gd name="connsiteX448" fmla="*/ 1871552 w 6848306"/>
              <a:gd name="connsiteY448" fmla="*/ 1362128 h 6196191"/>
              <a:gd name="connsiteX449" fmla="*/ 1835750 w 6848306"/>
              <a:gd name="connsiteY449" fmla="*/ 1538268 h 6196191"/>
              <a:gd name="connsiteX450" fmla="*/ 1764149 w 6848306"/>
              <a:gd name="connsiteY450" fmla="*/ 1685768 h 6196191"/>
              <a:gd name="connsiteX451" fmla="*/ 1755557 w 6848306"/>
              <a:gd name="connsiteY451" fmla="*/ 1800331 h 6196191"/>
              <a:gd name="connsiteX452" fmla="*/ 2077765 w 6848306"/>
              <a:gd name="connsiteY452" fmla="*/ 1916325 h 6196191"/>
              <a:gd name="connsiteX453" fmla="*/ 1860096 w 6848306"/>
              <a:gd name="connsiteY453" fmla="*/ 2006544 h 6196191"/>
              <a:gd name="connsiteX454" fmla="*/ 1625242 w 6848306"/>
              <a:gd name="connsiteY454" fmla="*/ 1926350 h 6196191"/>
              <a:gd name="connsiteX455" fmla="*/ 1522135 w 6848306"/>
              <a:gd name="connsiteY455" fmla="*/ 1899140 h 6196191"/>
              <a:gd name="connsiteX456" fmla="*/ 1689683 w 6848306"/>
              <a:gd name="connsiteY456" fmla="*/ 2049505 h 6196191"/>
              <a:gd name="connsiteX457" fmla="*/ 2039100 w 6848306"/>
              <a:gd name="connsiteY457" fmla="*/ 2113946 h 6196191"/>
              <a:gd name="connsiteX458" fmla="*/ 2215240 w 6848306"/>
              <a:gd name="connsiteY458" fmla="*/ 2164068 h 6196191"/>
              <a:gd name="connsiteX459" fmla="*/ 2021915 w 6848306"/>
              <a:gd name="connsiteY459" fmla="*/ 2218485 h 6196191"/>
              <a:gd name="connsiteX460" fmla="*/ 1950313 w 6848306"/>
              <a:gd name="connsiteY460" fmla="*/ 2242829 h 6196191"/>
              <a:gd name="connsiteX461" fmla="*/ 1725485 w 6848306"/>
              <a:gd name="connsiteY461" fmla="*/ 2271470 h 6196191"/>
              <a:gd name="connsiteX462" fmla="*/ 2126454 w 6848306"/>
              <a:gd name="connsiteY462" fmla="*/ 2324456 h 6196191"/>
              <a:gd name="connsiteX463" fmla="*/ 2292571 w 6848306"/>
              <a:gd name="connsiteY463" fmla="*/ 2370281 h 6196191"/>
              <a:gd name="connsiteX464" fmla="*/ 2300021 w 6848306"/>
              <a:gd name="connsiteY464" fmla="*/ 2431500 h 6196191"/>
              <a:gd name="connsiteX465" fmla="*/ 2293389 w 6848306"/>
              <a:gd name="connsiteY465" fmla="*/ 2437073 h 6196191"/>
              <a:gd name="connsiteX466" fmla="*/ 2357703 w 6848306"/>
              <a:gd name="connsiteY466" fmla="*/ 2434619 h 6196191"/>
              <a:gd name="connsiteX467" fmla="*/ 2508662 w 6848306"/>
              <a:gd name="connsiteY467" fmla="*/ 2381659 h 6196191"/>
              <a:gd name="connsiteX468" fmla="*/ 2285816 w 6848306"/>
              <a:gd name="connsiteY468" fmla="*/ 2188410 h 6196191"/>
              <a:gd name="connsiteX469" fmla="*/ 2872527 w 6848306"/>
              <a:gd name="connsiteY469" fmla="*/ 2099621 h 6196191"/>
              <a:gd name="connsiteX470" fmla="*/ 2538259 w 6848306"/>
              <a:gd name="connsiteY470" fmla="*/ 1937709 h 6196191"/>
              <a:gd name="connsiteX471" fmla="*/ 2287558 w 6848306"/>
              <a:gd name="connsiteY471" fmla="*/ 1765353 h 6196191"/>
              <a:gd name="connsiteX472" fmla="*/ 2456432 w 6848306"/>
              <a:gd name="connsiteY472" fmla="*/ 1739237 h 6196191"/>
              <a:gd name="connsiteX473" fmla="*/ 2578301 w 6848306"/>
              <a:gd name="connsiteY473" fmla="*/ 1655670 h 6196191"/>
              <a:gd name="connsiteX474" fmla="*/ 2508662 w 6848306"/>
              <a:gd name="connsiteY474" fmla="*/ 1533802 h 6196191"/>
              <a:gd name="connsiteX475" fmla="*/ 2503439 w 6848306"/>
              <a:gd name="connsiteY475" fmla="*/ 1427603 h 6196191"/>
              <a:gd name="connsiteX476" fmla="*/ 2771550 w 6848306"/>
              <a:gd name="connsiteY476" fmla="*/ 1373632 h 6196191"/>
              <a:gd name="connsiteX477" fmla="*/ 3269470 w 6848306"/>
              <a:gd name="connsiteY477" fmla="*/ 1246541 h 6196191"/>
              <a:gd name="connsiteX478" fmla="*/ 2844671 w 6848306"/>
              <a:gd name="connsiteY478" fmla="*/ 1317920 h 6196191"/>
              <a:gd name="connsiteX479" fmla="*/ 2687983 w 6848306"/>
              <a:gd name="connsiteY479" fmla="*/ 1244799 h 6196191"/>
              <a:gd name="connsiteX480" fmla="*/ 2630530 w 6848306"/>
              <a:gd name="connsiteY480" fmla="*/ 1173420 h 6196191"/>
              <a:gd name="connsiteX481" fmla="*/ 2508662 w 6848306"/>
              <a:gd name="connsiteY481" fmla="*/ 1086371 h 6196191"/>
              <a:gd name="connsiteX482" fmla="*/ 2876009 w 6848306"/>
              <a:gd name="connsiteY482" fmla="*/ 1117709 h 6196191"/>
              <a:gd name="connsiteX483" fmla="*/ 3269470 w 6848306"/>
              <a:gd name="connsiteY483" fmla="*/ 1042846 h 6196191"/>
              <a:gd name="connsiteX484" fmla="*/ 3051847 w 6848306"/>
              <a:gd name="connsiteY484" fmla="*/ 1035882 h 6196191"/>
              <a:gd name="connsiteX485" fmla="*/ 2844671 w 6848306"/>
              <a:gd name="connsiteY485" fmla="*/ 973206 h 6196191"/>
              <a:gd name="connsiteX486" fmla="*/ 2823779 w 6848306"/>
              <a:gd name="connsiteY486" fmla="*/ 811296 h 6196191"/>
              <a:gd name="connsiteX487" fmla="*/ 2788960 w 6848306"/>
              <a:gd name="connsiteY487" fmla="*/ 684204 h 6196191"/>
              <a:gd name="connsiteX488" fmla="*/ 3018769 w 6848306"/>
              <a:gd name="connsiteY488" fmla="*/ 586709 h 6196191"/>
              <a:gd name="connsiteX489" fmla="*/ 3032697 w 6848306"/>
              <a:gd name="connsiteY489" fmla="*/ 537962 h 6196191"/>
              <a:gd name="connsiteX490" fmla="*/ 3062293 w 6848306"/>
              <a:gd name="connsiteY490" fmla="*/ 341232 h 6196191"/>
              <a:gd name="connsiteX491" fmla="*/ 3199831 w 6848306"/>
              <a:gd name="connsiteY491" fmla="*/ 423057 h 6196191"/>
              <a:gd name="connsiteX492" fmla="*/ 3152823 w 6848306"/>
              <a:gd name="connsiteY492" fmla="*/ 179320 h 6196191"/>
              <a:gd name="connsiteX493" fmla="*/ 3272952 w 6848306"/>
              <a:gd name="connsiteY493" fmla="*/ 0 h 619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6848306" h="6196191">
                <a:moveTo>
                  <a:pt x="2198767" y="5435336"/>
                </a:moveTo>
                <a:lnTo>
                  <a:pt x="2196172" y="5436697"/>
                </a:lnTo>
                <a:lnTo>
                  <a:pt x="2196242" y="5440840"/>
                </a:lnTo>
                <a:close/>
                <a:moveTo>
                  <a:pt x="5160685" y="5373340"/>
                </a:moveTo>
                <a:lnTo>
                  <a:pt x="5128834" y="5374401"/>
                </a:lnTo>
                <a:cubicBezTo>
                  <a:pt x="5136560" y="5380385"/>
                  <a:pt x="5142898" y="5385588"/>
                  <a:pt x="5147984" y="5390084"/>
                </a:cubicBezTo>
                <a:lnTo>
                  <a:pt x="5158824" y="5400739"/>
                </a:lnTo>
                <a:close/>
                <a:moveTo>
                  <a:pt x="5204784" y="5018070"/>
                </a:moveTo>
                <a:lnTo>
                  <a:pt x="5175977" y="5018099"/>
                </a:lnTo>
                <a:cubicBezTo>
                  <a:pt x="5117300" y="5026423"/>
                  <a:pt x="5100979" y="5079306"/>
                  <a:pt x="5027858" y="5087140"/>
                </a:cubicBezTo>
                <a:cubicBezTo>
                  <a:pt x="5184546" y="5087140"/>
                  <a:pt x="5064417" y="5177671"/>
                  <a:pt x="4980850" y="5139370"/>
                </a:cubicBezTo>
                <a:cubicBezTo>
                  <a:pt x="5104461" y="5202045"/>
                  <a:pt x="4937327" y="5172447"/>
                  <a:pt x="4907729" y="5202045"/>
                </a:cubicBezTo>
                <a:cubicBezTo>
                  <a:pt x="4768451" y="5238604"/>
                  <a:pt x="4980850" y="5301280"/>
                  <a:pt x="5099237" y="5311726"/>
                </a:cubicBezTo>
                <a:cubicBezTo>
                  <a:pt x="5119477" y="5308679"/>
                  <a:pt x="5138409" y="5307455"/>
                  <a:pt x="5155636" y="5307635"/>
                </a:cubicBezTo>
                <a:lnTo>
                  <a:pt x="5166955" y="5308698"/>
                </a:lnTo>
                <a:lnTo>
                  <a:pt x="5169856" y="5283585"/>
                </a:lnTo>
                <a:cubicBezTo>
                  <a:pt x="5181513" y="5193978"/>
                  <a:pt x="5198610" y="5093905"/>
                  <a:pt x="5204536" y="5023577"/>
                </a:cubicBezTo>
                <a:close/>
                <a:moveTo>
                  <a:pt x="5204472" y="4958385"/>
                </a:moveTo>
                <a:lnTo>
                  <a:pt x="5189537" y="4962592"/>
                </a:lnTo>
                <a:cubicBezTo>
                  <a:pt x="5164238" y="4971133"/>
                  <a:pt x="5157002" y="4982069"/>
                  <a:pt x="5205261" y="5006715"/>
                </a:cubicBezTo>
                <a:lnTo>
                  <a:pt x="5205293" y="5006730"/>
                </a:lnTo>
                <a:lnTo>
                  <a:pt x="5206628" y="4977037"/>
                </a:lnTo>
                <a:close/>
                <a:moveTo>
                  <a:pt x="5159327" y="4889608"/>
                </a:moveTo>
                <a:cubicBezTo>
                  <a:pt x="5151408" y="4890213"/>
                  <a:pt x="5143225" y="4894729"/>
                  <a:pt x="5134864" y="4901590"/>
                </a:cubicBezTo>
                <a:lnTo>
                  <a:pt x="5123863" y="4912823"/>
                </a:lnTo>
                <a:lnTo>
                  <a:pt x="5132922" y="4916963"/>
                </a:lnTo>
                <a:cubicBezTo>
                  <a:pt x="5144109" y="4920979"/>
                  <a:pt x="5157153" y="4924807"/>
                  <a:pt x="5171216" y="4928248"/>
                </a:cubicBezTo>
                <a:lnTo>
                  <a:pt x="5198142" y="4932557"/>
                </a:lnTo>
                <a:lnTo>
                  <a:pt x="5192887" y="4918562"/>
                </a:lnTo>
                <a:cubicBezTo>
                  <a:pt x="5182492" y="4896592"/>
                  <a:pt x="5171207" y="4888701"/>
                  <a:pt x="5159327" y="4889608"/>
                </a:cubicBezTo>
                <a:close/>
                <a:moveTo>
                  <a:pt x="4277979" y="4627713"/>
                </a:moveTo>
                <a:lnTo>
                  <a:pt x="4276358" y="4628848"/>
                </a:lnTo>
                <a:lnTo>
                  <a:pt x="4281166" y="4639430"/>
                </a:lnTo>
                <a:cubicBezTo>
                  <a:pt x="4284292" y="4643757"/>
                  <a:pt x="4288694" y="4648417"/>
                  <a:pt x="4294233" y="4653344"/>
                </a:cubicBezTo>
                <a:lnTo>
                  <a:pt x="4330861" y="4679132"/>
                </a:lnTo>
                <a:lnTo>
                  <a:pt x="4359276" y="4662926"/>
                </a:lnTo>
                <a:lnTo>
                  <a:pt x="4367099" y="4655261"/>
                </a:lnTo>
                <a:lnTo>
                  <a:pt x="4351273" y="4648480"/>
                </a:lnTo>
                <a:lnTo>
                  <a:pt x="4343757" y="4650072"/>
                </a:lnTo>
                <a:cubicBezTo>
                  <a:pt x="4336503" y="4652006"/>
                  <a:pt x="4327758" y="4654679"/>
                  <a:pt x="4317375" y="4658199"/>
                </a:cubicBezTo>
                <a:lnTo>
                  <a:pt x="4323063" y="4637254"/>
                </a:lnTo>
                <a:lnTo>
                  <a:pt x="4301299" y="4629722"/>
                </a:lnTo>
                <a:close/>
                <a:moveTo>
                  <a:pt x="442381" y="4518334"/>
                </a:moveTo>
                <a:cubicBezTo>
                  <a:pt x="293450" y="4648648"/>
                  <a:pt x="735948" y="4577046"/>
                  <a:pt x="694419" y="4561295"/>
                </a:cubicBezTo>
                <a:cubicBezTo>
                  <a:pt x="607065" y="4528357"/>
                  <a:pt x="505391" y="4589936"/>
                  <a:pt x="442381" y="4518334"/>
                </a:cubicBezTo>
                <a:close/>
                <a:moveTo>
                  <a:pt x="2313591" y="4409273"/>
                </a:moveTo>
                <a:lnTo>
                  <a:pt x="2303823" y="4409786"/>
                </a:lnTo>
                <a:lnTo>
                  <a:pt x="2318347" y="4413794"/>
                </a:lnTo>
                <a:lnTo>
                  <a:pt x="2383713" y="4433674"/>
                </a:lnTo>
                <a:lnTo>
                  <a:pt x="2389402" y="4431838"/>
                </a:lnTo>
                <a:cubicBezTo>
                  <a:pt x="2398926" y="4427935"/>
                  <a:pt x="2401810" y="4424480"/>
                  <a:pt x="2395499" y="4422086"/>
                </a:cubicBezTo>
                <a:cubicBezTo>
                  <a:pt x="2368949" y="4412075"/>
                  <a:pt x="2341311" y="4409246"/>
                  <a:pt x="2313591" y="4409273"/>
                </a:cubicBezTo>
                <a:close/>
                <a:moveTo>
                  <a:pt x="4244569" y="4172298"/>
                </a:moveTo>
                <a:lnTo>
                  <a:pt x="4249284" y="4187863"/>
                </a:lnTo>
                <a:cubicBezTo>
                  <a:pt x="4258553" y="4200798"/>
                  <a:pt x="4279125" y="4214794"/>
                  <a:pt x="4311734" y="4226749"/>
                </a:cubicBezTo>
                <a:lnTo>
                  <a:pt x="4342971" y="4235370"/>
                </a:lnTo>
                <a:lnTo>
                  <a:pt x="4381626" y="4232063"/>
                </a:lnTo>
                <a:cubicBezTo>
                  <a:pt x="4444398" y="4224177"/>
                  <a:pt x="4496008" y="4210647"/>
                  <a:pt x="4480697" y="4204840"/>
                </a:cubicBezTo>
                <a:cubicBezTo>
                  <a:pt x="4405547" y="4176504"/>
                  <a:pt x="4319618" y="4219315"/>
                  <a:pt x="4257810" y="4183300"/>
                </a:cubicBezTo>
                <a:close/>
                <a:moveTo>
                  <a:pt x="2721321" y="3592708"/>
                </a:moveTo>
                <a:lnTo>
                  <a:pt x="2721191" y="3593630"/>
                </a:lnTo>
                <a:lnTo>
                  <a:pt x="2706458" y="3627258"/>
                </a:lnTo>
                <a:lnTo>
                  <a:pt x="2723537" y="3616066"/>
                </a:lnTo>
                <a:cubicBezTo>
                  <a:pt x="2728366" y="3610000"/>
                  <a:pt x="2729134" y="3603948"/>
                  <a:pt x="2726669" y="3598133"/>
                </a:cubicBezTo>
                <a:close/>
                <a:moveTo>
                  <a:pt x="2382788" y="3513045"/>
                </a:moveTo>
                <a:cubicBezTo>
                  <a:pt x="2417873" y="3576770"/>
                  <a:pt x="2477661" y="3583572"/>
                  <a:pt x="2542281" y="3572653"/>
                </a:cubicBezTo>
                <a:lnTo>
                  <a:pt x="2609974" y="3555556"/>
                </a:lnTo>
                <a:lnTo>
                  <a:pt x="2594748" y="3554146"/>
                </a:lnTo>
                <a:cubicBezTo>
                  <a:pt x="2579634" y="3553827"/>
                  <a:pt x="2564591" y="3554643"/>
                  <a:pt x="2550445" y="3556819"/>
                </a:cubicBezTo>
                <a:cubicBezTo>
                  <a:pt x="2532165" y="3463895"/>
                  <a:pt x="2427244" y="3574910"/>
                  <a:pt x="2405965" y="3523639"/>
                </a:cubicBezTo>
                <a:lnTo>
                  <a:pt x="2405632" y="3520505"/>
                </a:lnTo>
                <a:close/>
                <a:moveTo>
                  <a:pt x="4579384" y="3474158"/>
                </a:moveTo>
                <a:cubicBezTo>
                  <a:pt x="4566933" y="3472706"/>
                  <a:pt x="4551973" y="3477810"/>
                  <a:pt x="4537718" y="3482562"/>
                </a:cubicBezTo>
                <a:lnTo>
                  <a:pt x="4532018" y="3484234"/>
                </a:lnTo>
                <a:lnTo>
                  <a:pt x="4591915" y="3495942"/>
                </a:lnTo>
                <a:lnTo>
                  <a:pt x="4602070" y="3496250"/>
                </a:lnTo>
                <a:lnTo>
                  <a:pt x="4595779" y="3482116"/>
                </a:lnTo>
                <a:cubicBezTo>
                  <a:pt x="4591209" y="3477249"/>
                  <a:pt x="4585610" y="3474884"/>
                  <a:pt x="4579384" y="3474158"/>
                </a:cubicBezTo>
                <a:close/>
                <a:moveTo>
                  <a:pt x="4486328" y="3451586"/>
                </a:moveTo>
                <a:lnTo>
                  <a:pt x="4481050" y="3452116"/>
                </a:lnTo>
                <a:lnTo>
                  <a:pt x="4482472" y="3454547"/>
                </a:lnTo>
                <a:lnTo>
                  <a:pt x="4486947" y="3457411"/>
                </a:lnTo>
                <a:close/>
                <a:moveTo>
                  <a:pt x="4830241" y="3049816"/>
                </a:moveTo>
                <a:cubicBezTo>
                  <a:pt x="4789653" y="3048034"/>
                  <a:pt x="4755599" y="3103471"/>
                  <a:pt x="4714416" y="3081297"/>
                </a:cubicBezTo>
                <a:cubicBezTo>
                  <a:pt x="4648242" y="3062993"/>
                  <a:pt x="4677809" y="3085520"/>
                  <a:pt x="4601781" y="3113679"/>
                </a:cubicBezTo>
                <a:lnTo>
                  <a:pt x="4559380" y="3107005"/>
                </a:lnTo>
                <a:lnTo>
                  <a:pt x="4560269" y="3107940"/>
                </a:lnTo>
                <a:cubicBezTo>
                  <a:pt x="4597972" y="3164066"/>
                  <a:pt x="4498383" y="3181203"/>
                  <a:pt x="4448111" y="3147690"/>
                </a:cubicBezTo>
                <a:cubicBezTo>
                  <a:pt x="4490766" y="3225163"/>
                  <a:pt x="4563452" y="3233432"/>
                  <a:pt x="4642014" y="3220157"/>
                </a:cubicBezTo>
                <a:lnTo>
                  <a:pt x="4667364" y="3213754"/>
                </a:lnTo>
                <a:lnTo>
                  <a:pt x="4645173" y="3204515"/>
                </a:lnTo>
                <a:cubicBezTo>
                  <a:pt x="4499472" y="3135888"/>
                  <a:pt x="4811477" y="3141663"/>
                  <a:pt x="4873513" y="3075665"/>
                </a:cubicBezTo>
                <a:cubicBezTo>
                  <a:pt x="4858026" y="3057362"/>
                  <a:pt x="4843770" y="3050410"/>
                  <a:pt x="4830241" y="3049816"/>
                </a:cubicBezTo>
                <a:close/>
                <a:moveTo>
                  <a:pt x="2827723" y="2993858"/>
                </a:moveTo>
                <a:cubicBezTo>
                  <a:pt x="2777534" y="2991654"/>
                  <a:pt x="2735424" y="3060205"/>
                  <a:pt x="2684501" y="3032785"/>
                </a:cubicBezTo>
                <a:cubicBezTo>
                  <a:pt x="2602674" y="3010152"/>
                  <a:pt x="2639236" y="3038007"/>
                  <a:pt x="2545223" y="3072827"/>
                </a:cubicBezTo>
                <a:cubicBezTo>
                  <a:pt x="2499958" y="3065863"/>
                  <a:pt x="2456107" y="3059661"/>
                  <a:pt x="2413534" y="3052098"/>
                </a:cubicBezTo>
                <a:lnTo>
                  <a:pt x="2344202" y="3035948"/>
                </a:lnTo>
                <a:lnTo>
                  <a:pt x="2343855" y="3041055"/>
                </a:lnTo>
                <a:cubicBezTo>
                  <a:pt x="2339917" y="3046918"/>
                  <a:pt x="2328013" y="3056226"/>
                  <a:pt x="2304027" y="3071978"/>
                </a:cubicBezTo>
                <a:cubicBezTo>
                  <a:pt x="2379924" y="3086298"/>
                  <a:pt x="2470143" y="3027584"/>
                  <a:pt x="2541744" y="3107778"/>
                </a:cubicBezTo>
                <a:cubicBezTo>
                  <a:pt x="2558212" y="3142863"/>
                  <a:pt x="2515609" y="3187973"/>
                  <a:pt x="2456717" y="3220014"/>
                </a:cubicBezTo>
                <a:lnTo>
                  <a:pt x="2422935" y="3235412"/>
                </a:lnTo>
                <a:lnTo>
                  <a:pt x="2468619" y="3233541"/>
                </a:lnTo>
                <a:cubicBezTo>
                  <a:pt x="2527486" y="3228427"/>
                  <a:pt x="2585701" y="3219505"/>
                  <a:pt x="2642718" y="3203401"/>
                </a:cubicBezTo>
                <a:cubicBezTo>
                  <a:pt x="2365901" y="3098942"/>
                  <a:pt x="2799406" y="3112870"/>
                  <a:pt x="2881231" y="3025821"/>
                </a:cubicBezTo>
                <a:cubicBezTo>
                  <a:pt x="2862080" y="3003189"/>
                  <a:pt x="2844453" y="2994592"/>
                  <a:pt x="2827723" y="2993858"/>
                </a:cubicBezTo>
                <a:close/>
                <a:moveTo>
                  <a:pt x="2137988" y="2951011"/>
                </a:moveTo>
                <a:lnTo>
                  <a:pt x="2137015" y="2951150"/>
                </a:lnTo>
                <a:cubicBezTo>
                  <a:pt x="2068457" y="2957773"/>
                  <a:pt x="1998287" y="2958847"/>
                  <a:pt x="1917377" y="2958847"/>
                </a:cubicBezTo>
                <a:cubicBezTo>
                  <a:pt x="1858484" y="3000197"/>
                  <a:pt x="2119742" y="3106235"/>
                  <a:pt x="2235862" y="3040001"/>
                </a:cubicBezTo>
                <a:lnTo>
                  <a:pt x="2262397" y="3013399"/>
                </a:lnTo>
                <a:lnTo>
                  <a:pt x="2230129" y="3001726"/>
                </a:lnTo>
                <a:cubicBezTo>
                  <a:pt x="2210608" y="2993518"/>
                  <a:pt x="2191355" y="2984174"/>
                  <a:pt x="2172354" y="2973429"/>
                </a:cubicBezTo>
                <a:close/>
                <a:moveTo>
                  <a:pt x="4166073" y="2935291"/>
                </a:moveTo>
                <a:cubicBezTo>
                  <a:pt x="4134083" y="2971851"/>
                  <a:pt x="4165747" y="2993722"/>
                  <a:pt x="4223240" y="3005769"/>
                </a:cubicBezTo>
                <a:lnTo>
                  <a:pt x="4267411" y="3011882"/>
                </a:lnTo>
                <a:lnTo>
                  <a:pt x="4254734" y="3003612"/>
                </a:lnTo>
                <a:cubicBezTo>
                  <a:pt x="4239761" y="2992442"/>
                  <a:pt x="4224978" y="2979924"/>
                  <a:pt x="4210371" y="2965845"/>
                </a:cubicBezTo>
                <a:lnTo>
                  <a:pt x="4241129" y="2945633"/>
                </a:lnTo>
                <a:lnTo>
                  <a:pt x="4206925" y="2944158"/>
                </a:lnTo>
                <a:cubicBezTo>
                  <a:pt x="4191997" y="2942363"/>
                  <a:pt x="4178042" y="2939425"/>
                  <a:pt x="4166073" y="2935291"/>
                </a:cubicBezTo>
                <a:close/>
                <a:moveTo>
                  <a:pt x="4729903" y="2706782"/>
                </a:moveTo>
                <a:cubicBezTo>
                  <a:pt x="4694352" y="2735646"/>
                  <a:pt x="4660034" y="2750781"/>
                  <a:pt x="4626419" y="2755973"/>
                </a:cubicBezTo>
                <a:lnTo>
                  <a:pt x="4590456" y="2756551"/>
                </a:lnTo>
                <a:lnTo>
                  <a:pt x="4587162" y="2759686"/>
                </a:lnTo>
                <a:cubicBezTo>
                  <a:pt x="4514105" y="2816114"/>
                  <a:pt x="4389788" y="2858686"/>
                  <a:pt x="4315797" y="2832572"/>
                </a:cubicBezTo>
                <a:cubicBezTo>
                  <a:pt x="4358017" y="2855640"/>
                  <a:pt x="4375752" y="2875661"/>
                  <a:pt x="4377112" y="2892201"/>
                </a:cubicBezTo>
                <a:lnTo>
                  <a:pt x="4373582" y="2900674"/>
                </a:lnTo>
                <a:lnTo>
                  <a:pt x="4432650" y="2887528"/>
                </a:lnTo>
                <a:cubicBezTo>
                  <a:pt x="4527511" y="2867640"/>
                  <a:pt x="4629939" y="2848985"/>
                  <a:pt x="4700336" y="2816602"/>
                </a:cubicBezTo>
                <a:cubicBezTo>
                  <a:pt x="4644019" y="2730717"/>
                  <a:pt x="4777773" y="2741981"/>
                  <a:pt x="4729903" y="2706782"/>
                </a:cubicBezTo>
                <a:close/>
                <a:moveTo>
                  <a:pt x="2195169" y="2454189"/>
                </a:moveTo>
                <a:cubicBezTo>
                  <a:pt x="2160196" y="2464258"/>
                  <a:pt x="2186241" y="2556087"/>
                  <a:pt x="2103542" y="2559310"/>
                </a:cubicBezTo>
                <a:cubicBezTo>
                  <a:pt x="2057717" y="2666711"/>
                  <a:pt x="1944585" y="2534964"/>
                  <a:pt x="1958906" y="2580789"/>
                </a:cubicBezTo>
                <a:cubicBezTo>
                  <a:pt x="1848640" y="2555013"/>
                  <a:pt x="1815702" y="2600838"/>
                  <a:pt x="1683955" y="2559310"/>
                </a:cubicBezTo>
                <a:cubicBezTo>
                  <a:pt x="1716892" y="2626615"/>
                  <a:pt x="2016187" y="2754066"/>
                  <a:pt x="2155095" y="2643799"/>
                </a:cubicBezTo>
                <a:cubicBezTo>
                  <a:pt x="2103542" y="2814212"/>
                  <a:pt x="2335531" y="2626615"/>
                  <a:pt x="2385652" y="2731154"/>
                </a:cubicBezTo>
                <a:cubicBezTo>
                  <a:pt x="2442933" y="2737240"/>
                  <a:pt x="2466562" y="2744668"/>
                  <a:pt x="2470433" y="2754088"/>
                </a:cubicBezTo>
                <a:lnTo>
                  <a:pt x="2465193" y="2765400"/>
                </a:lnTo>
                <a:lnTo>
                  <a:pt x="2512933" y="2755126"/>
                </a:lnTo>
                <a:cubicBezTo>
                  <a:pt x="2570141" y="2741280"/>
                  <a:pt x="2623567" y="2725502"/>
                  <a:pt x="2667091" y="2705481"/>
                </a:cubicBezTo>
                <a:cubicBezTo>
                  <a:pt x="2597452" y="2599280"/>
                  <a:pt x="2762844" y="2613209"/>
                  <a:pt x="2703651" y="2569685"/>
                </a:cubicBezTo>
                <a:cubicBezTo>
                  <a:pt x="2527813" y="2712445"/>
                  <a:pt x="2376347" y="2583613"/>
                  <a:pt x="2207473" y="2482636"/>
                </a:cubicBezTo>
                <a:cubicBezTo>
                  <a:pt x="2204971" y="2475781"/>
                  <a:pt x="2205032" y="2469864"/>
                  <a:pt x="2207279" y="2464766"/>
                </a:cubicBezTo>
                <a:lnTo>
                  <a:pt x="2215586" y="2456433"/>
                </a:lnTo>
                <a:close/>
                <a:moveTo>
                  <a:pt x="4381366" y="2420442"/>
                </a:moveTo>
                <a:lnTo>
                  <a:pt x="4274259" y="2446755"/>
                </a:lnTo>
                <a:cubicBezTo>
                  <a:pt x="4148011" y="2470993"/>
                  <a:pt x="4029841" y="2473930"/>
                  <a:pt x="3882295" y="2473930"/>
                </a:cubicBezTo>
                <a:cubicBezTo>
                  <a:pt x="3800467" y="2531384"/>
                  <a:pt x="4227008" y="2691553"/>
                  <a:pt x="4317540" y="2524420"/>
                </a:cubicBezTo>
                <a:cubicBezTo>
                  <a:pt x="4346483" y="2576214"/>
                  <a:pt x="4440739" y="2545366"/>
                  <a:pt x="4385709" y="2588162"/>
                </a:cubicBezTo>
                <a:lnTo>
                  <a:pt x="4363880" y="2603417"/>
                </a:lnTo>
                <a:lnTo>
                  <a:pt x="4384319" y="2600064"/>
                </a:lnTo>
                <a:cubicBezTo>
                  <a:pt x="4500408" y="2587722"/>
                  <a:pt x="4739054" y="2628641"/>
                  <a:pt x="4572212" y="2554724"/>
                </a:cubicBezTo>
                <a:cubicBezTo>
                  <a:pt x="4557429" y="2548388"/>
                  <a:pt x="4427810" y="2491366"/>
                  <a:pt x="4390654" y="2442462"/>
                </a:cubicBezTo>
                <a:close/>
                <a:moveTo>
                  <a:pt x="1013762" y="2272902"/>
                </a:moveTo>
                <a:cubicBezTo>
                  <a:pt x="973665" y="2365984"/>
                  <a:pt x="1109709" y="2345936"/>
                  <a:pt x="1158399" y="2335912"/>
                </a:cubicBezTo>
                <a:cubicBezTo>
                  <a:pt x="1373204" y="2261446"/>
                  <a:pt x="1069613" y="2338776"/>
                  <a:pt x="1013762" y="2272902"/>
                </a:cubicBezTo>
                <a:close/>
                <a:moveTo>
                  <a:pt x="1542184" y="2056664"/>
                </a:moveTo>
                <a:lnTo>
                  <a:pt x="1535023" y="2086738"/>
                </a:lnTo>
                <a:cubicBezTo>
                  <a:pt x="1507815" y="2229942"/>
                  <a:pt x="1596601" y="2136858"/>
                  <a:pt x="1542184" y="2056664"/>
                </a:cubicBezTo>
                <a:close/>
                <a:moveTo>
                  <a:pt x="4794668" y="1954938"/>
                </a:moveTo>
                <a:cubicBezTo>
                  <a:pt x="4755246" y="2046454"/>
                  <a:pt x="4889002" y="2026742"/>
                  <a:pt x="4936872" y="2016888"/>
                </a:cubicBezTo>
                <a:cubicBezTo>
                  <a:pt x="5148065" y="1943674"/>
                  <a:pt x="4849579" y="2019703"/>
                  <a:pt x="4794668" y="1954938"/>
                </a:cubicBezTo>
                <a:close/>
                <a:moveTo>
                  <a:pt x="1506382" y="1791738"/>
                </a:moveTo>
                <a:lnTo>
                  <a:pt x="1536456" y="1814651"/>
                </a:lnTo>
                <a:cubicBezTo>
                  <a:pt x="1685388" y="1851884"/>
                  <a:pt x="1595169" y="1801762"/>
                  <a:pt x="1506382" y="1791738"/>
                </a:cubicBezTo>
                <a:close/>
                <a:moveTo>
                  <a:pt x="5314202" y="1742337"/>
                </a:moveTo>
                <a:lnTo>
                  <a:pt x="5307161" y="1771905"/>
                </a:lnTo>
                <a:cubicBezTo>
                  <a:pt x="5280411" y="1912699"/>
                  <a:pt x="5367704" y="1821182"/>
                  <a:pt x="5314202" y="1742337"/>
                </a:cubicBezTo>
                <a:close/>
                <a:moveTo>
                  <a:pt x="2783736" y="1640002"/>
                </a:moveTo>
                <a:cubicBezTo>
                  <a:pt x="2734989" y="1753165"/>
                  <a:pt x="2900383" y="1728791"/>
                  <a:pt x="2959576" y="1716605"/>
                </a:cubicBezTo>
                <a:cubicBezTo>
                  <a:pt x="3220723" y="1626074"/>
                  <a:pt x="2851635" y="1720087"/>
                  <a:pt x="2783736" y="1640002"/>
                </a:cubicBezTo>
                <a:close/>
                <a:moveTo>
                  <a:pt x="1668203" y="1619894"/>
                </a:moveTo>
                <a:cubicBezTo>
                  <a:pt x="1638130" y="1634215"/>
                  <a:pt x="1623809" y="1668584"/>
                  <a:pt x="1592305" y="1681471"/>
                </a:cubicBezTo>
                <a:cubicBezTo>
                  <a:pt x="1367476" y="1728729"/>
                  <a:pt x="1706867" y="1724432"/>
                  <a:pt x="1668203" y="1619894"/>
                </a:cubicBezTo>
                <a:close/>
                <a:moveTo>
                  <a:pt x="1287282" y="1521083"/>
                </a:moveTo>
                <a:cubicBezTo>
                  <a:pt x="1255777" y="1523947"/>
                  <a:pt x="1308762" y="1569772"/>
                  <a:pt x="1307330" y="1568341"/>
                </a:cubicBezTo>
                <a:cubicBezTo>
                  <a:pt x="1413301" y="1671448"/>
                  <a:pt x="1390388" y="1523947"/>
                  <a:pt x="1287282" y="1521083"/>
                </a:cubicBezTo>
                <a:close/>
                <a:moveTo>
                  <a:pt x="5279002" y="1481867"/>
                </a:moveTo>
                <a:lnTo>
                  <a:pt x="5308571" y="1504394"/>
                </a:lnTo>
                <a:cubicBezTo>
                  <a:pt x="5454997" y="1541001"/>
                  <a:pt x="5366295" y="1491722"/>
                  <a:pt x="5279002" y="1481867"/>
                </a:cubicBezTo>
                <a:close/>
                <a:moveTo>
                  <a:pt x="3426158" y="1377113"/>
                </a:moveTo>
                <a:lnTo>
                  <a:pt x="3417452" y="1413675"/>
                </a:lnTo>
                <a:cubicBezTo>
                  <a:pt x="3384375" y="1587773"/>
                  <a:pt x="3492315" y="1474608"/>
                  <a:pt x="3426158" y="1377113"/>
                </a:cubicBezTo>
                <a:close/>
                <a:moveTo>
                  <a:pt x="1321651" y="1344944"/>
                </a:moveTo>
                <a:cubicBezTo>
                  <a:pt x="1311626" y="1372151"/>
                  <a:pt x="1348859" y="1385041"/>
                  <a:pt x="1354587" y="1405089"/>
                </a:cubicBezTo>
                <a:cubicBezTo>
                  <a:pt x="1397548" y="1559749"/>
                  <a:pt x="1419029" y="1354967"/>
                  <a:pt x="1321651" y="1344944"/>
                </a:cubicBezTo>
                <a:close/>
                <a:moveTo>
                  <a:pt x="5438101" y="1312913"/>
                </a:moveTo>
                <a:cubicBezTo>
                  <a:pt x="5408534" y="1326993"/>
                  <a:pt x="5394454" y="1360784"/>
                  <a:pt x="5363479" y="1373454"/>
                </a:cubicBezTo>
                <a:cubicBezTo>
                  <a:pt x="5142432" y="1419917"/>
                  <a:pt x="5476116" y="1415693"/>
                  <a:pt x="5438101" y="1312913"/>
                </a:cubicBezTo>
                <a:close/>
                <a:moveTo>
                  <a:pt x="5063587" y="1215764"/>
                </a:moveTo>
                <a:cubicBezTo>
                  <a:pt x="5032612" y="1218580"/>
                  <a:pt x="5084706" y="1263634"/>
                  <a:pt x="5083298" y="1262227"/>
                </a:cubicBezTo>
                <a:cubicBezTo>
                  <a:pt x="5187487" y="1363599"/>
                  <a:pt x="5164959" y="1218580"/>
                  <a:pt x="5063587" y="1215764"/>
                </a:cubicBezTo>
                <a:close/>
                <a:moveTo>
                  <a:pt x="3382633" y="1055033"/>
                </a:moveTo>
                <a:lnTo>
                  <a:pt x="3419194" y="1082889"/>
                </a:lnTo>
                <a:cubicBezTo>
                  <a:pt x="3600256" y="1128155"/>
                  <a:pt x="3490573" y="1067219"/>
                  <a:pt x="3382633" y="1055033"/>
                </a:cubicBezTo>
                <a:close/>
                <a:moveTo>
                  <a:pt x="5097378" y="1042587"/>
                </a:moveTo>
                <a:cubicBezTo>
                  <a:pt x="5087521" y="1069338"/>
                  <a:pt x="5124128" y="1082010"/>
                  <a:pt x="5129760" y="1101721"/>
                </a:cubicBezTo>
                <a:cubicBezTo>
                  <a:pt x="5171998" y="1253779"/>
                  <a:pt x="5193118" y="1052442"/>
                  <a:pt x="5097378" y="1042587"/>
                </a:cubicBezTo>
                <a:close/>
                <a:moveTo>
                  <a:pt x="3579364" y="846116"/>
                </a:moveTo>
                <a:cubicBezTo>
                  <a:pt x="3542802" y="863526"/>
                  <a:pt x="3525393" y="905309"/>
                  <a:pt x="3487091" y="920977"/>
                </a:cubicBezTo>
                <a:cubicBezTo>
                  <a:pt x="3213759" y="978430"/>
                  <a:pt x="3626369" y="973206"/>
                  <a:pt x="3579364" y="846116"/>
                </a:cubicBezTo>
                <a:close/>
                <a:moveTo>
                  <a:pt x="3116264" y="725987"/>
                </a:moveTo>
                <a:cubicBezTo>
                  <a:pt x="3077962" y="729469"/>
                  <a:pt x="3142378" y="785181"/>
                  <a:pt x="3140638" y="783441"/>
                </a:cubicBezTo>
                <a:cubicBezTo>
                  <a:pt x="3269470" y="908791"/>
                  <a:pt x="3241614" y="729469"/>
                  <a:pt x="3116264" y="725987"/>
                </a:cubicBezTo>
                <a:close/>
                <a:moveTo>
                  <a:pt x="3158047" y="511848"/>
                </a:moveTo>
                <a:cubicBezTo>
                  <a:pt x="3145860" y="544926"/>
                  <a:pt x="3191125" y="560595"/>
                  <a:pt x="3198089" y="584969"/>
                </a:cubicBezTo>
                <a:cubicBezTo>
                  <a:pt x="3250318" y="772995"/>
                  <a:pt x="3276434" y="524034"/>
                  <a:pt x="3158047" y="511848"/>
                </a:cubicBezTo>
                <a:close/>
                <a:moveTo>
                  <a:pt x="3272952" y="0"/>
                </a:moveTo>
                <a:cubicBezTo>
                  <a:pt x="3398302" y="31338"/>
                  <a:pt x="3269470" y="203694"/>
                  <a:pt x="3360001" y="191508"/>
                </a:cubicBezTo>
                <a:cubicBezTo>
                  <a:pt x="3579364" y="48748"/>
                  <a:pt x="3382633" y="238513"/>
                  <a:pt x="3351295" y="337750"/>
                </a:cubicBezTo>
                <a:cubicBezTo>
                  <a:pt x="3309511" y="576263"/>
                  <a:pt x="3420934" y="236773"/>
                  <a:pt x="3483609" y="325562"/>
                </a:cubicBezTo>
                <a:cubicBezTo>
                  <a:pt x="3574140" y="306412"/>
                  <a:pt x="3715160" y="235031"/>
                  <a:pt x="3572400" y="374310"/>
                </a:cubicBezTo>
                <a:cubicBezTo>
                  <a:pt x="3770871" y="430021"/>
                  <a:pt x="3532357" y="438727"/>
                  <a:pt x="3462717" y="447431"/>
                </a:cubicBezTo>
                <a:cubicBezTo>
                  <a:pt x="3596774" y="452655"/>
                  <a:pt x="3645521" y="584969"/>
                  <a:pt x="3473163" y="576263"/>
                </a:cubicBezTo>
                <a:cubicBezTo>
                  <a:pt x="3312993" y="428281"/>
                  <a:pt x="3293844" y="837410"/>
                  <a:pt x="3431380" y="811296"/>
                </a:cubicBezTo>
                <a:cubicBezTo>
                  <a:pt x="3549766" y="663312"/>
                  <a:pt x="3640297" y="539704"/>
                  <a:pt x="3826584" y="532740"/>
                </a:cubicBezTo>
                <a:cubicBezTo>
                  <a:pt x="3725606" y="625011"/>
                  <a:pt x="3955415" y="684204"/>
                  <a:pt x="3783057" y="746879"/>
                </a:cubicBezTo>
                <a:cubicBezTo>
                  <a:pt x="4018090" y="832188"/>
                  <a:pt x="3675117" y="863526"/>
                  <a:pt x="3696008" y="926201"/>
                </a:cubicBezTo>
                <a:cubicBezTo>
                  <a:pt x="3866624" y="948833"/>
                  <a:pt x="3786539" y="980170"/>
                  <a:pt x="3685563" y="1065479"/>
                </a:cubicBezTo>
                <a:cubicBezTo>
                  <a:pt x="3706454" y="1044588"/>
                  <a:pt x="3979789" y="1128155"/>
                  <a:pt x="4077284" y="1206498"/>
                </a:cubicBezTo>
                <a:cubicBezTo>
                  <a:pt x="4028536" y="1354482"/>
                  <a:pt x="3861402" y="1211722"/>
                  <a:pt x="3812655" y="1316180"/>
                </a:cubicBezTo>
                <a:cubicBezTo>
                  <a:pt x="3708196" y="1156010"/>
                  <a:pt x="3593292" y="1410193"/>
                  <a:pt x="3527135" y="1218685"/>
                </a:cubicBezTo>
                <a:cubicBezTo>
                  <a:pt x="3534099" y="1363186"/>
                  <a:pt x="3419194" y="1263951"/>
                  <a:pt x="3401784" y="1185606"/>
                </a:cubicBezTo>
                <a:cubicBezTo>
                  <a:pt x="3286880" y="1225649"/>
                  <a:pt x="3553248" y="1340554"/>
                  <a:pt x="3605478" y="1368409"/>
                </a:cubicBezTo>
                <a:cubicBezTo>
                  <a:pt x="3655967" y="1539025"/>
                  <a:pt x="3932783" y="1237835"/>
                  <a:pt x="4030276" y="1446753"/>
                </a:cubicBezTo>
                <a:cubicBezTo>
                  <a:pt x="4110361" y="1382337"/>
                  <a:pt x="4509046" y="1476350"/>
                  <a:pt x="4244417" y="1507688"/>
                </a:cubicBezTo>
                <a:cubicBezTo>
                  <a:pt x="4261827" y="1579067"/>
                  <a:pt x="4119067" y="1653930"/>
                  <a:pt x="4009385" y="1573845"/>
                </a:cubicBezTo>
                <a:cubicBezTo>
                  <a:pt x="4174778" y="1659152"/>
                  <a:pt x="4002421" y="1683526"/>
                  <a:pt x="3922336" y="1603441"/>
                </a:cubicBezTo>
                <a:cubicBezTo>
                  <a:pt x="3924078" y="1754907"/>
                  <a:pt x="3730828" y="1631296"/>
                  <a:pt x="3649003" y="1638260"/>
                </a:cubicBezTo>
                <a:cubicBezTo>
                  <a:pt x="3737792" y="1798430"/>
                  <a:pt x="3991975" y="1836732"/>
                  <a:pt x="4136477" y="1702678"/>
                </a:cubicBezTo>
                <a:cubicBezTo>
                  <a:pt x="4146923" y="1829768"/>
                  <a:pt x="4277495" y="1699195"/>
                  <a:pt x="4338431" y="1758389"/>
                </a:cubicBezTo>
                <a:cubicBezTo>
                  <a:pt x="4549088" y="1760129"/>
                  <a:pt x="4333206" y="1803654"/>
                  <a:pt x="4294905" y="1888961"/>
                </a:cubicBezTo>
                <a:cubicBezTo>
                  <a:pt x="4141699" y="1786245"/>
                  <a:pt x="4242676" y="1982974"/>
                  <a:pt x="4108622" y="1988198"/>
                </a:cubicBezTo>
                <a:cubicBezTo>
                  <a:pt x="4052910" y="2118771"/>
                  <a:pt x="3915372" y="1958600"/>
                  <a:pt x="3932783" y="2014312"/>
                </a:cubicBezTo>
                <a:cubicBezTo>
                  <a:pt x="3798727" y="1982974"/>
                  <a:pt x="3758685" y="2038685"/>
                  <a:pt x="3598514" y="1988198"/>
                </a:cubicBezTo>
                <a:cubicBezTo>
                  <a:pt x="3638557" y="2070023"/>
                  <a:pt x="4002421" y="2224971"/>
                  <a:pt x="4171296" y="2090915"/>
                </a:cubicBezTo>
                <a:cubicBezTo>
                  <a:pt x="4108622" y="2298092"/>
                  <a:pt x="4390660" y="2070023"/>
                  <a:pt x="4451593" y="2197115"/>
                </a:cubicBezTo>
                <a:cubicBezTo>
                  <a:pt x="4712740" y="2224862"/>
                  <a:pt x="4398548" y="2275561"/>
                  <a:pt x="4399855" y="2390813"/>
                </a:cubicBezTo>
                <a:lnTo>
                  <a:pt x="4400881" y="2396002"/>
                </a:lnTo>
                <a:lnTo>
                  <a:pt x="4450786" y="2382305"/>
                </a:lnTo>
                <a:cubicBezTo>
                  <a:pt x="4590517" y="2359437"/>
                  <a:pt x="4745743" y="2427657"/>
                  <a:pt x="4866474" y="2326637"/>
                </a:cubicBezTo>
                <a:cubicBezTo>
                  <a:pt x="4812972" y="2375914"/>
                  <a:pt x="4703152" y="2192880"/>
                  <a:pt x="4596148" y="2195696"/>
                </a:cubicBezTo>
                <a:cubicBezTo>
                  <a:pt x="4541238" y="2181617"/>
                  <a:pt x="4300480" y="2078837"/>
                  <a:pt x="4393404" y="2056311"/>
                </a:cubicBezTo>
                <a:cubicBezTo>
                  <a:pt x="4496183" y="2106997"/>
                  <a:pt x="4455353" y="1994360"/>
                  <a:pt x="4529974" y="2035190"/>
                </a:cubicBezTo>
                <a:cubicBezTo>
                  <a:pt x="4677809" y="2129523"/>
                  <a:pt x="4538422" y="1966201"/>
                  <a:pt x="4628531" y="1967609"/>
                </a:cubicBezTo>
                <a:cubicBezTo>
                  <a:pt x="4835500" y="1999992"/>
                  <a:pt x="4672178" y="1897211"/>
                  <a:pt x="4572212" y="1869052"/>
                </a:cubicBezTo>
                <a:cubicBezTo>
                  <a:pt x="4580660" y="1854973"/>
                  <a:pt x="4479288" y="1784575"/>
                  <a:pt x="4567990" y="1783168"/>
                </a:cubicBezTo>
                <a:cubicBezTo>
                  <a:pt x="4631346" y="1711362"/>
                  <a:pt x="4873513" y="1832446"/>
                  <a:pt x="4784813" y="1739521"/>
                </a:cubicBezTo>
                <a:cubicBezTo>
                  <a:pt x="4917160" y="1778944"/>
                  <a:pt x="5094563" y="1777536"/>
                  <a:pt x="5187487" y="1636742"/>
                </a:cubicBezTo>
                <a:cubicBezTo>
                  <a:pt x="5173407" y="1593094"/>
                  <a:pt x="4914346" y="1778944"/>
                  <a:pt x="4843947" y="1694467"/>
                </a:cubicBezTo>
                <a:cubicBezTo>
                  <a:pt x="5021350" y="1536776"/>
                  <a:pt x="4745391" y="1770496"/>
                  <a:pt x="4717232" y="1635333"/>
                </a:cubicBezTo>
                <a:cubicBezTo>
                  <a:pt x="4883370" y="1526922"/>
                  <a:pt x="4507447" y="1708546"/>
                  <a:pt x="4670769" y="1577608"/>
                </a:cubicBezTo>
                <a:cubicBezTo>
                  <a:pt x="4620083" y="1587463"/>
                  <a:pt x="4373693" y="1522697"/>
                  <a:pt x="4572212" y="1507210"/>
                </a:cubicBezTo>
                <a:cubicBezTo>
                  <a:pt x="4638387" y="1394574"/>
                  <a:pt x="4777773" y="1536776"/>
                  <a:pt x="4869290" y="1532553"/>
                </a:cubicBezTo>
                <a:cubicBezTo>
                  <a:pt x="4793261" y="1408654"/>
                  <a:pt x="5232541" y="1671940"/>
                  <a:pt x="5187487" y="1472011"/>
                </a:cubicBezTo>
                <a:cubicBezTo>
                  <a:pt x="5098785" y="1529737"/>
                  <a:pt x="5103010" y="1457931"/>
                  <a:pt x="5011492" y="1466379"/>
                </a:cubicBezTo>
                <a:cubicBezTo>
                  <a:pt x="5059362" y="1383311"/>
                  <a:pt x="4912936" y="1439629"/>
                  <a:pt x="4843947" y="1415693"/>
                </a:cubicBezTo>
                <a:cubicBezTo>
                  <a:pt x="4697521" y="1365007"/>
                  <a:pt x="5019940" y="1352336"/>
                  <a:pt x="4827052" y="1284754"/>
                </a:cubicBezTo>
                <a:cubicBezTo>
                  <a:pt x="4707375" y="1225621"/>
                  <a:pt x="4936872" y="1241107"/>
                  <a:pt x="4798893" y="1181973"/>
                </a:cubicBezTo>
                <a:cubicBezTo>
                  <a:pt x="4801709" y="1132696"/>
                  <a:pt x="5126944" y="1297425"/>
                  <a:pt x="4984742" y="1103128"/>
                </a:cubicBezTo>
                <a:cubicBezTo>
                  <a:pt x="5073442" y="1145367"/>
                  <a:pt x="5111457" y="1063706"/>
                  <a:pt x="4996006" y="1063706"/>
                </a:cubicBezTo>
                <a:cubicBezTo>
                  <a:pt x="5056547" y="1039771"/>
                  <a:pt x="4870697" y="846881"/>
                  <a:pt x="5019940" y="904608"/>
                </a:cubicBezTo>
                <a:cubicBezTo>
                  <a:pt x="5063587" y="876449"/>
                  <a:pt x="5115680" y="872225"/>
                  <a:pt x="5131169" y="970781"/>
                </a:cubicBezTo>
                <a:cubicBezTo>
                  <a:pt x="5255069" y="1083417"/>
                  <a:pt x="5074852" y="773668"/>
                  <a:pt x="5093153" y="773668"/>
                </a:cubicBezTo>
                <a:cubicBezTo>
                  <a:pt x="5225500" y="914463"/>
                  <a:pt x="5174815" y="710311"/>
                  <a:pt x="5190302" y="628650"/>
                </a:cubicBezTo>
                <a:cubicBezTo>
                  <a:pt x="5291675" y="653993"/>
                  <a:pt x="5187487" y="793379"/>
                  <a:pt x="5260700" y="783525"/>
                </a:cubicBezTo>
                <a:cubicBezTo>
                  <a:pt x="5438101" y="668073"/>
                  <a:pt x="5279002" y="821538"/>
                  <a:pt x="5253659" y="901792"/>
                </a:cubicBezTo>
                <a:cubicBezTo>
                  <a:pt x="5219869" y="1094681"/>
                  <a:pt x="5309977" y="820131"/>
                  <a:pt x="5360663" y="891936"/>
                </a:cubicBezTo>
                <a:cubicBezTo>
                  <a:pt x="5433877" y="876449"/>
                  <a:pt x="5547921" y="818722"/>
                  <a:pt x="5432470" y="931358"/>
                </a:cubicBezTo>
                <a:cubicBezTo>
                  <a:pt x="5592976" y="976413"/>
                  <a:pt x="5400086" y="983453"/>
                  <a:pt x="5343768" y="990492"/>
                </a:cubicBezTo>
                <a:cubicBezTo>
                  <a:pt x="5452181" y="994717"/>
                  <a:pt x="5491603" y="1101721"/>
                  <a:pt x="5352216" y="1094681"/>
                </a:cubicBezTo>
                <a:cubicBezTo>
                  <a:pt x="5222684" y="975006"/>
                  <a:pt x="5207198" y="1305873"/>
                  <a:pt x="5318425" y="1284754"/>
                </a:cubicBezTo>
                <a:cubicBezTo>
                  <a:pt x="5414165" y="1165078"/>
                  <a:pt x="5487379" y="1065114"/>
                  <a:pt x="5638030" y="1059482"/>
                </a:cubicBezTo>
                <a:cubicBezTo>
                  <a:pt x="5556370" y="1134103"/>
                  <a:pt x="5742218" y="1181973"/>
                  <a:pt x="5602831" y="1232660"/>
                </a:cubicBezTo>
                <a:cubicBezTo>
                  <a:pt x="5792904" y="1301650"/>
                  <a:pt x="5515538" y="1326993"/>
                  <a:pt x="5532433" y="1377679"/>
                </a:cubicBezTo>
                <a:cubicBezTo>
                  <a:pt x="5670412" y="1395981"/>
                  <a:pt x="5605646" y="1421325"/>
                  <a:pt x="5523985" y="1490315"/>
                </a:cubicBezTo>
                <a:cubicBezTo>
                  <a:pt x="5540881" y="1473419"/>
                  <a:pt x="5761929" y="1541001"/>
                  <a:pt x="5840774" y="1604358"/>
                </a:cubicBezTo>
                <a:cubicBezTo>
                  <a:pt x="5801352" y="1724034"/>
                  <a:pt x="5666189" y="1608582"/>
                  <a:pt x="5626766" y="1693059"/>
                </a:cubicBezTo>
                <a:cubicBezTo>
                  <a:pt x="5542290" y="1563528"/>
                  <a:pt x="5449366" y="1769089"/>
                  <a:pt x="5395864" y="1614214"/>
                </a:cubicBezTo>
                <a:cubicBezTo>
                  <a:pt x="5401495" y="1731073"/>
                  <a:pt x="5308571" y="1650821"/>
                  <a:pt x="5294491" y="1587463"/>
                </a:cubicBezTo>
                <a:cubicBezTo>
                  <a:pt x="5201567" y="1619846"/>
                  <a:pt x="5416981" y="1712771"/>
                  <a:pt x="5459220" y="1735298"/>
                </a:cubicBezTo>
                <a:cubicBezTo>
                  <a:pt x="5500051" y="1873277"/>
                  <a:pt x="5723914" y="1629701"/>
                  <a:pt x="5802759" y="1798655"/>
                </a:cubicBezTo>
                <a:cubicBezTo>
                  <a:pt x="5867525" y="1746562"/>
                  <a:pt x="6189946" y="1822591"/>
                  <a:pt x="5975937" y="1847934"/>
                </a:cubicBezTo>
                <a:cubicBezTo>
                  <a:pt x="5990017" y="1905659"/>
                  <a:pt x="5874565" y="1966201"/>
                  <a:pt x="5785864" y="1901436"/>
                </a:cubicBezTo>
                <a:cubicBezTo>
                  <a:pt x="5919620" y="1970425"/>
                  <a:pt x="5780232" y="1990136"/>
                  <a:pt x="5715466" y="1925370"/>
                </a:cubicBezTo>
                <a:cubicBezTo>
                  <a:pt x="5716875" y="2047862"/>
                  <a:pt x="5560592" y="1947897"/>
                  <a:pt x="5494419" y="1953529"/>
                </a:cubicBezTo>
                <a:cubicBezTo>
                  <a:pt x="5566224" y="2083061"/>
                  <a:pt x="5771784" y="2114035"/>
                  <a:pt x="5888645" y="2005624"/>
                </a:cubicBezTo>
                <a:cubicBezTo>
                  <a:pt x="5897092" y="2108403"/>
                  <a:pt x="6002688" y="2002808"/>
                  <a:pt x="6051967" y="2050678"/>
                </a:cubicBezTo>
                <a:cubicBezTo>
                  <a:pt x="6222328" y="2052086"/>
                  <a:pt x="6047742" y="2087285"/>
                  <a:pt x="6016767" y="2156274"/>
                </a:cubicBezTo>
                <a:cubicBezTo>
                  <a:pt x="5892868" y="2073206"/>
                  <a:pt x="5974529" y="2232303"/>
                  <a:pt x="5866118" y="2236528"/>
                </a:cubicBezTo>
                <a:cubicBezTo>
                  <a:pt x="5821063" y="2342123"/>
                  <a:pt x="5709835" y="2212592"/>
                  <a:pt x="5723914" y="2257646"/>
                </a:cubicBezTo>
                <a:cubicBezTo>
                  <a:pt x="5615503" y="2232303"/>
                  <a:pt x="5583120" y="2277357"/>
                  <a:pt x="5453588" y="2236528"/>
                </a:cubicBezTo>
                <a:cubicBezTo>
                  <a:pt x="5485972" y="2302701"/>
                  <a:pt x="5780232" y="2428009"/>
                  <a:pt x="5916804" y="2319596"/>
                </a:cubicBezTo>
                <a:cubicBezTo>
                  <a:pt x="5866118" y="2487142"/>
                  <a:pt x="6094205" y="2302701"/>
                  <a:pt x="6143483" y="2405481"/>
                </a:cubicBezTo>
                <a:cubicBezTo>
                  <a:pt x="6368754" y="2429416"/>
                  <a:pt x="6064637" y="2474470"/>
                  <a:pt x="6105469" y="2581474"/>
                </a:cubicBezTo>
                <a:cubicBezTo>
                  <a:pt x="5959042" y="2625121"/>
                  <a:pt x="5842182" y="2629345"/>
                  <a:pt x="5683084" y="2629345"/>
                </a:cubicBezTo>
                <a:cubicBezTo>
                  <a:pt x="5616911" y="2675808"/>
                  <a:pt x="5961858" y="2805339"/>
                  <a:pt x="6035071" y="2670176"/>
                </a:cubicBezTo>
                <a:cubicBezTo>
                  <a:pt x="6061822" y="2718046"/>
                  <a:pt x="6157562" y="2678624"/>
                  <a:pt x="6063230" y="2740573"/>
                </a:cubicBezTo>
                <a:cubicBezTo>
                  <a:pt x="6137851" y="2754653"/>
                  <a:pt x="6226552" y="2696926"/>
                  <a:pt x="6296950" y="2775771"/>
                </a:cubicBezTo>
                <a:cubicBezTo>
                  <a:pt x="6329332" y="2844761"/>
                  <a:pt x="6129403" y="2953173"/>
                  <a:pt x="6033663" y="2919382"/>
                </a:cubicBezTo>
                <a:cubicBezTo>
                  <a:pt x="6170234" y="2994004"/>
                  <a:pt x="5990017" y="3029202"/>
                  <a:pt x="5912579" y="3002452"/>
                </a:cubicBezTo>
                <a:cubicBezTo>
                  <a:pt x="5843590" y="3081297"/>
                  <a:pt x="6140667" y="3075665"/>
                  <a:pt x="6223736" y="3060177"/>
                </a:cubicBezTo>
                <a:cubicBezTo>
                  <a:pt x="6334964" y="2988372"/>
                  <a:pt x="6292725" y="3137615"/>
                  <a:pt x="6211064" y="3120719"/>
                </a:cubicBezTo>
                <a:cubicBezTo>
                  <a:pt x="6285686" y="3182669"/>
                  <a:pt x="6187130" y="3205196"/>
                  <a:pt x="6140667" y="3174221"/>
                </a:cubicBezTo>
                <a:cubicBezTo>
                  <a:pt x="6209657" y="3299528"/>
                  <a:pt x="6375795" y="3200972"/>
                  <a:pt x="6482799" y="3186892"/>
                </a:cubicBezTo>
                <a:cubicBezTo>
                  <a:pt x="6477167" y="3385414"/>
                  <a:pt x="6308213" y="3410757"/>
                  <a:pt x="6153339" y="3381189"/>
                </a:cubicBezTo>
                <a:cubicBezTo>
                  <a:pt x="6160378" y="3519168"/>
                  <a:pt x="6453231" y="3414980"/>
                  <a:pt x="6560235" y="3478338"/>
                </a:cubicBezTo>
                <a:cubicBezTo>
                  <a:pt x="6771427" y="3400900"/>
                  <a:pt x="6603882" y="3567038"/>
                  <a:pt x="6502510" y="3575486"/>
                </a:cubicBezTo>
                <a:cubicBezTo>
                  <a:pt x="6617962" y="3598013"/>
                  <a:pt x="6515181" y="3623356"/>
                  <a:pt x="6460272" y="3614909"/>
                </a:cubicBezTo>
                <a:cubicBezTo>
                  <a:pt x="6557419" y="3716281"/>
                  <a:pt x="6332148" y="3590974"/>
                  <a:pt x="6299766" y="3665595"/>
                </a:cubicBezTo>
                <a:cubicBezTo>
                  <a:pt x="6427888" y="3737401"/>
                  <a:pt x="6610921" y="3754296"/>
                  <a:pt x="6764388" y="3758519"/>
                </a:cubicBezTo>
                <a:cubicBezTo>
                  <a:pt x="6924895" y="3738808"/>
                  <a:pt x="6820706" y="3762744"/>
                  <a:pt x="6736229" y="3809205"/>
                </a:cubicBezTo>
                <a:cubicBezTo>
                  <a:pt x="6896736" y="3959857"/>
                  <a:pt x="6519405" y="3889459"/>
                  <a:pt x="6482799" y="4004911"/>
                </a:cubicBezTo>
                <a:cubicBezTo>
                  <a:pt x="6318068" y="4003502"/>
                  <a:pt x="6261750" y="4034477"/>
                  <a:pt x="6085757" y="3992239"/>
                </a:cubicBezTo>
                <a:cubicBezTo>
                  <a:pt x="5947778" y="3954225"/>
                  <a:pt x="5932290" y="4030254"/>
                  <a:pt x="6077310" y="4059820"/>
                </a:cubicBezTo>
                <a:cubicBezTo>
                  <a:pt x="6308213" y="4140074"/>
                  <a:pt x="6508142" y="4125995"/>
                  <a:pt x="6733414" y="4147113"/>
                </a:cubicBezTo>
                <a:cubicBezTo>
                  <a:pt x="6858720" y="4128811"/>
                  <a:pt x="6663016" y="4200615"/>
                  <a:pt x="6744677" y="4190760"/>
                </a:cubicBezTo>
                <a:cubicBezTo>
                  <a:pt x="6988251" y="4238631"/>
                  <a:pt x="6619369" y="4220326"/>
                  <a:pt x="6653160" y="4238631"/>
                </a:cubicBezTo>
                <a:cubicBezTo>
                  <a:pt x="6943197" y="4351266"/>
                  <a:pt x="6305397" y="4206247"/>
                  <a:pt x="6484206" y="4411807"/>
                </a:cubicBezTo>
                <a:cubicBezTo>
                  <a:pt x="6351859" y="4272421"/>
                  <a:pt x="6274422" y="4482205"/>
                  <a:pt x="6140667" y="4365346"/>
                </a:cubicBezTo>
                <a:cubicBezTo>
                  <a:pt x="6182905" y="4473757"/>
                  <a:pt x="6046335" y="4362530"/>
                  <a:pt x="6001281" y="4370978"/>
                </a:cubicBezTo>
                <a:cubicBezTo>
                  <a:pt x="6006912" y="4417439"/>
                  <a:pt x="6305397" y="4546971"/>
                  <a:pt x="6437744" y="4537116"/>
                </a:cubicBezTo>
                <a:cubicBezTo>
                  <a:pt x="6513774" y="4580761"/>
                  <a:pt x="6757348" y="4408992"/>
                  <a:pt x="6660200" y="4528668"/>
                </a:cubicBezTo>
                <a:cubicBezTo>
                  <a:pt x="6717925" y="4527259"/>
                  <a:pt x="6938974" y="4492061"/>
                  <a:pt x="6755941" y="4565275"/>
                </a:cubicBezTo>
                <a:cubicBezTo>
                  <a:pt x="6572907" y="4570906"/>
                  <a:pt x="6702439" y="4618777"/>
                  <a:pt x="6798179" y="4625816"/>
                </a:cubicBezTo>
                <a:cubicBezTo>
                  <a:pt x="6747493" y="4644120"/>
                  <a:pt x="6664423" y="4642711"/>
                  <a:pt x="6791139" y="4694806"/>
                </a:cubicBezTo>
                <a:cubicBezTo>
                  <a:pt x="6685543" y="4661015"/>
                  <a:pt x="6688359" y="4734228"/>
                  <a:pt x="6609514" y="4742676"/>
                </a:cubicBezTo>
                <a:cubicBezTo>
                  <a:pt x="6736229" y="4742676"/>
                  <a:pt x="6639080" y="4815889"/>
                  <a:pt x="6571499" y="4784915"/>
                </a:cubicBezTo>
                <a:cubicBezTo>
                  <a:pt x="6671464" y="4835601"/>
                  <a:pt x="6536301" y="4811665"/>
                  <a:pt x="6512365" y="4835601"/>
                </a:cubicBezTo>
                <a:cubicBezTo>
                  <a:pt x="6399729" y="4865167"/>
                  <a:pt x="6571499" y="4915853"/>
                  <a:pt x="6667239" y="4924301"/>
                </a:cubicBezTo>
                <a:cubicBezTo>
                  <a:pt x="6798179" y="4904590"/>
                  <a:pt x="6861536" y="4979212"/>
                  <a:pt x="6691175" y="4974987"/>
                </a:cubicBezTo>
                <a:cubicBezTo>
                  <a:pt x="6791139" y="5052425"/>
                  <a:pt x="6603882" y="4967948"/>
                  <a:pt x="6578539" y="4970764"/>
                </a:cubicBezTo>
                <a:cubicBezTo>
                  <a:pt x="6663016" y="5029898"/>
                  <a:pt x="6579946" y="4993291"/>
                  <a:pt x="6586987" y="5066504"/>
                </a:cubicBezTo>
                <a:cubicBezTo>
                  <a:pt x="6553196" y="5043977"/>
                  <a:pt x="6433520" y="5081991"/>
                  <a:pt x="6371570" y="5046793"/>
                </a:cubicBezTo>
                <a:cubicBezTo>
                  <a:pt x="6285686" y="4914446"/>
                  <a:pt x="6353268" y="5156613"/>
                  <a:pt x="6270198" y="5097479"/>
                </a:cubicBezTo>
                <a:cubicBezTo>
                  <a:pt x="6237816" y="5114375"/>
                  <a:pt x="6143483" y="5110150"/>
                  <a:pt x="6095612" y="5056648"/>
                </a:cubicBezTo>
                <a:cubicBezTo>
                  <a:pt x="6047742" y="5067912"/>
                  <a:pt x="5942147" y="4996107"/>
                  <a:pt x="5957633" y="5091848"/>
                </a:cubicBezTo>
                <a:cubicBezTo>
                  <a:pt x="5846406" y="5112966"/>
                  <a:pt x="5647885" y="5152389"/>
                  <a:pt x="5549329" y="5048200"/>
                </a:cubicBezTo>
                <a:cubicBezTo>
                  <a:pt x="5509907" y="5045384"/>
                  <a:pt x="5376316" y="4789210"/>
                  <a:pt x="5419216" y="5037184"/>
                </a:cubicBezTo>
                <a:cubicBezTo>
                  <a:pt x="5405435" y="5090251"/>
                  <a:pt x="5433637" y="5220612"/>
                  <a:pt x="5443538" y="5420527"/>
                </a:cubicBezTo>
                <a:cubicBezTo>
                  <a:pt x="5476547" y="5566524"/>
                  <a:pt x="5452941" y="5652539"/>
                  <a:pt x="5316855" y="5635849"/>
                </a:cubicBezTo>
                <a:cubicBezTo>
                  <a:pt x="5141790" y="5647943"/>
                  <a:pt x="5148706" y="5638788"/>
                  <a:pt x="5155938" y="5481815"/>
                </a:cubicBezTo>
                <a:lnTo>
                  <a:pt x="5158239" y="5413630"/>
                </a:lnTo>
                <a:lnTo>
                  <a:pt x="5147349" y="5413910"/>
                </a:lnTo>
                <a:cubicBezTo>
                  <a:pt x="5106936" y="5406991"/>
                  <a:pt x="5009142" y="5367002"/>
                  <a:pt x="4989556" y="5369179"/>
                </a:cubicBezTo>
                <a:cubicBezTo>
                  <a:pt x="5094015" y="5442300"/>
                  <a:pt x="4991296" y="5397034"/>
                  <a:pt x="5000002" y="5487565"/>
                </a:cubicBezTo>
                <a:cubicBezTo>
                  <a:pt x="4958218" y="5459710"/>
                  <a:pt x="4810235" y="5506715"/>
                  <a:pt x="4733631" y="5463192"/>
                </a:cubicBezTo>
                <a:cubicBezTo>
                  <a:pt x="4627433" y="5299540"/>
                  <a:pt x="4711000" y="5598988"/>
                  <a:pt x="4608281" y="5525867"/>
                </a:cubicBezTo>
                <a:cubicBezTo>
                  <a:pt x="4568239" y="5546759"/>
                  <a:pt x="4451593" y="5541535"/>
                  <a:pt x="4392400" y="5475378"/>
                </a:cubicBezTo>
                <a:cubicBezTo>
                  <a:pt x="4333206" y="5489305"/>
                  <a:pt x="4202634" y="5400516"/>
                  <a:pt x="4221784" y="5518903"/>
                </a:cubicBezTo>
                <a:cubicBezTo>
                  <a:pt x="4084248" y="5545017"/>
                  <a:pt x="3838769" y="5593764"/>
                  <a:pt x="3716900" y="5464932"/>
                </a:cubicBezTo>
                <a:cubicBezTo>
                  <a:pt x="3668153" y="5461450"/>
                  <a:pt x="3502964" y="5144681"/>
                  <a:pt x="3556012" y="5451309"/>
                </a:cubicBezTo>
                <a:cubicBezTo>
                  <a:pt x="3538971" y="5516929"/>
                  <a:pt x="3573844" y="5678124"/>
                  <a:pt x="3586087" y="5925327"/>
                </a:cubicBezTo>
                <a:cubicBezTo>
                  <a:pt x="3626903" y="6105857"/>
                  <a:pt x="3597713" y="6212218"/>
                  <a:pt x="3429439" y="6191581"/>
                </a:cubicBezTo>
                <a:cubicBezTo>
                  <a:pt x="3182039" y="6208670"/>
                  <a:pt x="3228553" y="6191443"/>
                  <a:pt x="3233660" y="5906278"/>
                </a:cubicBezTo>
                <a:cubicBezTo>
                  <a:pt x="3238767" y="5735413"/>
                  <a:pt x="3311855" y="5413344"/>
                  <a:pt x="3288620" y="5337841"/>
                </a:cubicBezTo>
                <a:cubicBezTo>
                  <a:pt x="3224204" y="5127182"/>
                  <a:pt x="3124968" y="5473637"/>
                  <a:pt x="3046625" y="5386589"/>
                </a:cubicBezTo>
                <a:cubicBezTo>
                  <a:pt x="2935202" y="5491047"/>
                  <a:pt x="2804628" y="5522385"/>
                  <a:pt x="2640976" y="5576354"/>
                </a:cubicBezTo>
                <a:cubicBezTo>
                  <a:pt x="2658386" y="5384847"/>
                  <a:pt x="2454692" y="5661663"/>
                  <a:pt x="2473842" y="5524125"/>
                </a:cubicBezTo>
                <a:cubicBezTo>
                  <a:pt x="2462418" y="5504539"/>
                  <a:pt x="2135780" y="5611957"/>
                  <a:pt x="2183935" y="5467663"/>
                </a:cubicBezTo>
                <a:lnTo>
                  <a:pt x="2184849" y="5465670"/>
                </a:lnTo>
                <a:lnTo>
                  <a:pt x="2150410" y="5472083"/>
                </a:lnTo>
                <a:cubicBezTo>
                  <a:pt x="2034603" y="5492699"/>
                  <a:pt x="1869045" y="5511807"/>
                  <a:pt x="1781333" y="5419083"/>
                </a:cubicBezTo>
                <a:cubicBezTo>
                  <a:pt x="1741236" y="5416219"/>
                  <a:pt x="1605361" y="5155663"/>
                  <a:pt x="1648995" y="5407878"/>
                </a:cubicBezTo>
                <a:cubicBezTo>
                  <a:pt x="1634979" y="5461853"/>
                  <a:pt x="1663663" y="5594444"/>
                  <a:pt x="1673733" y="5797780"/>
                </a:cubicBezTo>
                <a:cubicBezTo>
                  <a:pt x="1707306" y="5946274"/>
                  <a:pt x="1683296" y="6033761"/>
                  <a:pt x="1544883" y="6016786"/>
                </a:cubicBezTo>
                <a:cubicBezTo>
                  <a:pt x="1341385" y="6030843"/>
                  <a:pt x="1379645" y="6016673"/>
                  <a:pt x="1383845" y="5782111"/>
                </a:cubicBezTo>
                <a:cubicBezTo>
                  <a:pt x="1388046" y="5641567"/>
                  <a:pt x="1448164" y="5376650"/>
                  <a:pt x="1429052" y="5314546"/>
                </a:cubicBezTo>
                <a:cubicBezTo>
                  <a:pt x="1376068" y="5141268"/>
                  <a:pt x="1294441" y="5426244"/>
                  <a:pt x="1230000" y="5354642"/>
                </a:cubicBezTo>
                <a:cubicBezTo>
                  <a:pt x="1138350" y="5440565"/>
                  <a:pt x="1030947" y="5466341"/>
                  <a:pt x="896336" y="5510734"/>
                </a:cubicBezTo>
                <a:cubicBezTo>
                  <a:pt x="910656" y="5353210"/>
                  <a:pt x="743109" y="5580904"/>
                  <a:pt x="758860" y="5467773"/>
                </a:cubicBezTo>
                <a:cubicBezTo>
                  <a:pt x="748837" y="5450588"/>
                  <a:pt x="443813" y="5552263"/>
                  <a:pt x="532599" y="5394739"/>
                </a:cubicBezTo>
                <a:cubicBezTo>
                  <a:pt x="462430" y="5443429"/>
                  <a:pt x="304906" y="5434836"/>
                  <a:pt x="442381" y="5357507"/>
                </a:cubicBezTo>
                <a:cubicBezTo>
                  <a:pt x="241896" y="5394739"/>
                  <a:pt x="402284" y="5288769"/>
                  <a:pt x="505391" y="5294497"/>
                </a:cubicBezTo>
                <a:cubicBezTo>
                  <a:pt x="410877" y="5280177"/>
                  <a:pt x="304906" y="5310249"/>
                  <a:pt x="223279" y="5277313"/>
                </a:cubicBezTo>
                <a:cubicBezTo>
                  <a:pt x="130198" y="5337458"/>
                  <a:pt x="188910" y="5235783"/>
                  <a:pt x="123037" y="5265856"/>
                </a:cubicBezTo>
                <a:cubicBezTo>
                  <a:pt x="121605" y="5217167"/>
                  <a:pt x="170295" y="5172773"/>
                  <a:pt x="58596" y="5221462"/>
                </a:cubicBezTo>
                <a:cubicBezTo>
                  <a:pt x="-136162" y="5247239"/>
                  <a:pt x="231871" y="5124084"/>
                  <a:pt x="57163" y="5132676"/>
                </a:cubicBezTo>
                <a:cubicBezTo>
                  <a:pt x="130198" y="5082556"/>
                  <a:pt x="236168" y="5042459"/>
                  <a:pt x="372211" y="5061074"/>
                </a:cubicBezTo>
                <a:cubicBezTo>
                  <a:pt x="439517" y="5128381"/>
                  <a:pt x="697284" y="4965129"/>
                  <a:pt x="528303" y="5022410"/>
                </a:cubicBezTo>
                <a:cubicBezTo>
                  <a:pt x="571264" y="4899255"/>
                  <a:pt x="468158" y="5022410"/>
                  <a:pt x="383667" y="5056779"/>
                </a:cubicBezTo>
                <a:cubicBezTo>
                  <a:pt x="436653" y="4973721"/>
                  <a:pt x="360755" y="4972288"/>
                  <a:pt x="312065" y="5013818"/>
                </a:cubicBezTo>
                <a:cubicBezTo>
                  <a:pt x="284857" y="4989473"/>
                  <a:pt x="240464" y="4933624"/>
                  <a:pt x="155974" y="4962265"/>
                </a:cubicBezTo>
                <a:cubicBezTo>
                  <a:pt x="264809" y="4874910"/>
                  <a:pt x="140221" y="4896391"/>
                  <a:pt x="77212" y="4912143"/>
                </a:cubicBezTo>
                <a:cubicBezTo>
                  <a:pt x="-108953" y="4870614"/>
                  <a:pt x="259081" y="4864886"/>
                  <a:pt x="104421" y="4806172"/>
                </a:cubicBezTo>
                <a:cubicBezTo>
                  <a:pt x="150246" y="4781828"/>
                  <a:pt x="549783" y="4811900"/>
                  <a:pt x="442381" y="4760347"/>
                </a:cubicBezTo>
                <a:cubicBezTo>
                  <a:pt x="416605" y="4714522"/>
                  <a:pt x="337842" y="4771803"/>
                  <a:pt x="292017" y="4701634"/>
                </a:cubicBezTo>
                <a:cubicBezTo>
                  <a:pt x="137357" y="4741731"/>
                  <a:pt x="376508" y="4605687"/>
                  <a:pt x="249056" y="4640056"/>
                </a:cubicBezTo>
                <a:cubicBezTo>
                  <a:pt x="87237" y="4632897"/>
                  <a:pt x="210392" y="4582775"/>
                  <a:pt x="294881" y="4588503"/>
                </a:cubicBezTo>
                <a:cubicBezTo>
                  <a:pt x="472453" y="4502581"/>
                  <a:pt x="163134" y="4535518"/>
                  <a:pt x="115877" y="4451027"/>
                </a:cubicBezTo>
                <a:cubicBezTo>
                  <a:pt x="177454" y="4369402"/>
                  <a:pt x="158838" y="4356513"/>
                  <a:pt x="57163" y="4356513"/>
                </a:cubicBezTo>
                <a:cubicBezTo>
                  <a:pt x="-108953" y="4273455"/>
                  <a:pt x="299178" y="4365105"/>
                  <a:pt x="148813" y="4296368"/>
                </a:cubicBezTo>
                <a:cubicBezTo>
                  <a:pt x="204664" y="4266296"/>
                  <a:pt x="310634" y="4269160"/>
                  <a:pt x="395123" y="4263431"/>
                </a:cubicBezTo>
                <a:cubicBezTo>
                  <a:pt x="476750" y="4322144"/>
                  <a:pt x="854807" y="4209014"/>
                  <a:pt x="711604" y="4181805"/>
                </a:cubicBezTo>
                <a:cubicBezTo>
                  <a:pt x="576993" y="4213309"/>
                  <a:pt x="754565" y="4082995"/>
                  <a:pt x="621385" y="4147436"/>
                </a:cubicBezTo>
                <a:cubicBezTo>
                  <a:pt x="562672" y="4075834"/>
                  <a:pt x="410877" y="4143140"/>
                  <a:pt x="383667" y="4058650"/>
                </a:cubicBezTo>
                <a:cubicBezTo>
                  <a:pt x="207528" y="4022850"/>
                  <a:pt x="489638" y="4011393"/>
                  <a:pt x="345003" y="3994209"/>
                </a:cubicBezTo>
                <a:cubicBezTo>
                  <a:pt x="165998" y="3948384"/>
                  <a:pt x="303473" y="3922607"/>
                  <a:pt x="403716" y="3956976"/>
                </a:cubicBezTo>
                <a:cubicBezTo>
                  <a:pt x="558375" y="3952679"/>
                  <a:pt x="724491" y="3969863"/>
                  <a:pt x="894904" y="3926902"/>
                </a:cubicBezTo>
                <a:cubicBezTo>
                  <a:pt x="1055292" y="3892534"/>
                  <a:pt x="914953" y="3835252"/>
                  <a:pt x="821870" y="3849573"/>
                </a:cubicBezTo>
                <a:cubicBezTo>
                  <a:pt x="804685" y="3762219"/>
                  <a:pt x="694419" y="3893966"/>
                  <a:pt x="700147" y="3795155"/>
                </a:cubicBezTo>
                <a:cubicBezTo>
                  <a:pt x="628546" y="3813772"/>
                  <a:pt x="585585" y="3775107"/>
                  <a:pt x="493935" y="3790860"/>
                </a:cubicBezTo>
                <a:cubicBezTo>
                  <a:pt x="532599" y="3709233"/>
                  <a:pt x="253353" y="3785132"/>
                  <a:pt x="312065" y="3713530"/>
                </a:cubicBezTo>
                <a:cubicBezTo>
                  <a:pt x="446677" y="3650520"/>
                  <a:pt x="204664" y="3661977"/>
                  <a:pt x="316362" y="3611855"/>
                </a:cubicBezTo>
                <a:cubicBezTo>
                  <a:pt x="506822" y="3570326"/>
                  <a:pt x="710171" y="3611855"/>
                  <a:pt x="897768" y="3558870"/>
                </a:cubicBezTo>
                <a:cubicBezTo>
                  <a:pt x="670074" y="3472948"/>
                  <a:pt x="1026651" y="3484404"/>
                  <a:pt x="1093956" y="3412802"/>
                </a:cubicBezTo>
                <a:cubicBezTo>
                  <a:pt x="1030947" y="3338337"/>
                  <a:pt x="987986" y="3448603"/>
                  <a:pt x="932137" y="3418531"/>
                </a:cubicBezTo>
                <a:cubicBezTo>
                  <a:pt x="864831" y="3399913"/>
                  <a:pt x="894904" y="3422826"/>
                  <a:pt x="817574" y="3451467"/>
                </a:cubicBezTo>
                <a:cubicBezTo>
                  <a:pt x="668643" y="3428554"/>
                  <a:pt x="538327" y="3415667"/>
                  <a:pt x="419469" y="3301104"/>
                </a:cubicBezTo>
                <a:cubicBezTo>
                  <a:pt x="501094" y="3225205"/>
                  <a:pt x="774613" y="3215182"/>
                  <a:pt x="917817" y="3149308"/>
                </a:cubicBezTo>
                <a:cubicBezTo>
                  <a:pt x="860535" y="3061953"/>
                  <a:pt x="996578" y="3073409"/>
                  <a:pt x="947889" y="3037609"/>
                </a:cubicBezTo>
                <a:cubicBezTo>
                  <a:pt x="803254" y="3155036"/>
                  <a:pt x="678666" y="3049066"/>
                  <a:pt x="539760" y="2966008"/>
                </a:cubicBezTo>
                <a:cubicBezTo>
                  <a:pt x="506822" y="2875789"/>
                  <a:pt x="1013762" y="2983192"/>
                  <a:pt x="787501" y="2882949"/>
                </a:cubicBezTo>
                <a:cubicBezTo>
                  <a:pt x="767452" y="2874357"/>
                  <a:pt x="539760" y="2774115"/>
                  <a:pt x="604200" y="2723993"/>
                </a:cubicBezTo>
                <a:cubicBezTo>
                  <a:pt x="760293" y="2660983"/>
                  <a:pt x="946458" y="2768387"/>
                  <a:pt x="1086797" y="2650960"/>
                </a:cubicBezTo>
                <a:cubicBezTo>
                  <a:pt x="1032380" y="2701080"/>
                  <a:pt x="920681" y="2514916"/>
                  <a:pt x="811846" y="2517780"/>
                </a:cubicBezTo>
                <a:cubicBezTo>
                  <a:pt x="755996" y="2503459"/>
                  <a:pt x="511119" y="2398922"/>
                  <a:pt x="605633" y="2376009"/>
                </a:cubicBezTo>
                <a:cubicBezTo>
                  <a:pt x="710171" y="2427562"/>
                  <a:pt x="668643" y="2312999"/>
                  <a:pt x="744540" y="2354528"/>
                </a:cubicBezTo>
                <a:cubicBezTo>
                  <a:pt x="894904" y="2450475"/>
                  <a:pt x="753132" y="2284359"/>
                  <a:pt x="844782" y="2285790"/>
                </a:cubicBezTo>
                <a:cubicBezTo>
                  <a:pt x="1055292" y="2318728"/>
                  <a:pt x="889176" y="2214188"/>
                  <a:pt x="787501" y="2185548"/>
                </a:cubicBezTo>
                <a:cubicBezTo>
                  <a:pt x="796093" y="2171227"/>
                  <a:pt x="692987" y="2099625"/>
                  <a:pt x="783206" y="2098194"/>
                </a:cubicBezTo>
                <a:cubicBezTo>
                  <a:pt x="847646" y="2025160"/>
                  <a:pt x="1093956" y="2148315"/>
                  <a:pt x="1003739" y="2053800"/>
                </a:cubicBezTo>
                <a:cubicBezTo>
                  <a:pt x="1138350" y="2093897"/>
                  <a:pt x="1318787" y="2092466"/>
                  <a:pt x="1413301" y="1949263"/>
                </a:cubicBezTo>
                <a:cubicBezTo>
                  <a:pt x="1398981" y="1904869"/>
                  <a:pt x="1135486" y="2093897"/>
                  <a:pt x="1063884" y="2007975"/>
                </a:cubicBezTo>
                <a:cubicBezTo>
                  <a:pt x="1244321" y="1847587"/>
                  <a:pt x="963642" y="2085305"/>
                  <a:pt x="935001" y="1947830"/>
                </a:cubicBezTo>
                <a:cubicBezTo>
                  <a:pt x="1103981" y="1837564"/>
                  <a:pt x="721627" y="2022296"/>
                  <a:pt x="887743" y="1889117"/>
                </a:cubicBezTo>
                <a:cubicBezTo>
                  <a:pt x="836190" y="1899140"/>
                  <a:pt x="585585" y="1833267"/>
                  <a:pt x="787501" y="1817515"/>
                </a:cubicBezTo>
                <a:cubicBezTo>
                  <a:pt x="854807" y="1702952"/>
                  <a:pt x="996578" y="1847587"/>
                  <a:pt x="1089661" y="1843292"/>
                </a:cubicBezTo>
                <a:cubicBezTo>
                  <a:pt x="1012331" y="1717273"/>
                  <a:pt x="1459126" y="1985063"/>
                  <a:pt x="1413301" y="1781714"/>
                </a:cubicBezTo>
                <a:cubicBezTo>
                  <a:pt x="1323082" y="1840428"/>
                  <a:pt x="1327379" y="1767393"/>
                  <a:pt x="1234296" y="1775985"/>
                </a:cubicBezTo>
                <a:cubicBezTo>
                  <a:pt x="1282985" y="1691496"/>
                  <a:pt x="1134053" y="1748777"/>
                  <a:pt x="1063884" y="1724432"/>
                </a:cubicBezTo>
                <a:cubicBezTo>
                  <a:pt x="914953" y="1672879"/>
                  <a:pt x="1242888" y="1659991"/>
                  <a:pt x="1046700" y="1591254"/>
                </a:cubicBezTo>
                <a:cubicBezTo>
                  <a:pt x="924976" y="1531108"/>
                  <a:pt x="1158399" y="1546860"/>
                  <a:pt x="1018059" y="1486714"/>
                </a:cubicBezTo>
                <a:cubicBezTo>
                  <a:pt x="1020923" y="1436594"/>
                  <a:pt x="1351723" y="1604141"/>
                  <a:pt x="1207088" y="1406520"/>
                </a:cubicBezTo>
                <a:cubicBezTo>
                  <a:pt x="1297305" y="1449481"/>
                  <a:pt x="1335971" y="1366423"/>
                  <a:pt x="1218544" y="1366423"/>
                </a:cubicBezTo>
                <a:cubicBezTo>
                  <a:pt x="1280121" y="1342079"/>
                  <a:pt x="1091092" y="1145890"/>
                  <a:pt x="1242888" y="1204604"/>
                </a:cubicBezTo>
                <a:cubicBezTo>
                  <a:pt x="1287282" y="1175963"/>
                  <a:pt x="1340266" y="1171667"/>
                  <a:pt x="1356019" y="1271909"/>
                </a:cubicBezTo>
                <a:cubicBezTo>
                  <a:pt x="1482039" y="1386472"/>
                  <a:pt x="1298738" y="1071424"/>
                  <a:pt x="1317354" y="1071424"/>
                </a:cubicBezTo>
                <a:cubicBezTo>
                  <a:pt x="1451965" y="1214628"/>
                  <a:pt x="1400412" y="1006983"/>
                  <a:pt x="1416165" y="923925"/>
                </a:cubicBezTo>
                <a:cubicBezTo>
                  <a:pt x="1519271" y="949702"/>
                  <a:pt x="1413301" y="1091473"/>
                  <a:pt x="1487767" y="1081449"/>
                </a:cubicBezTo>
                <a:cubicBezTo>
                  <a:pt x="1668203" y="964022"/>
                  <a:pt x="1506382" y="1120113"/>
                  <a:pt x="1480606" y="1201740"/>
                </a:cubicBezTo>
                <a:cubicBezTo>
                  <a:pt x="1446237" y="1397928"/>
                  <a:pt x="1537887" y="1118682"/>
                  <a:pt x="1589441" y="1191715"/>
                </a:cubicBezTo>
                <a:cubicBezTo>
                  <a:pt x="1663906" y="1175963"/>
                  <a:pt x="1779902" y="1117249"/>
                  <a:pt x="1662475" y="1231812"/>
                </a:cubicBezTo>
                <a:cubicBezTo>
                  <a:pt x="1825727" y="1277637"/>
                  <a:pt x="1629537" y="1284798"/>
                  <a:pt x="1572256" y="1291957"/>
                </a:cubicBezTo>
                <a:cubicBezTo>
                  <a:pt x="1682524" y="1296254"/>
                  <a:pt x="1722620" y="1405089"/>
                  <a:pt x="1580848" y="1397928"/>
                </a:cubicBezTo>
                <a:cubicBezTo>
                  <a:pt x="1449101" y="1276206"/>
                  <a:pt x="1433349" y="1612733"/>
                  <a:pt x="1546479" y="1591254"/>
                </a:cubicBezTo>
                <a:cubicBezTo>
                  <a:pt x="1643858" y="1469530"/>
                  <a:pt x="1718324" y="1367856"/>
                  <a:pt x="1871552" y="1362128"/>
                </a:cubicBezTo>
                <a:cubicBezTo>
                  <a:pt x="1788494" y="1438025"/>
                  <a:pt x="1977523" y="1486714"/>
                  <a:pt x="1835750" y="1538268"/>
                </a:cubicBezTo>
                <a:cubicBezTo>
                  <a:pt x="2029076" y="1608438"/>
                  <a:pt x="1746964" y="1634215"/>
                  <a:pt x="1764149" y="1685768"/>
                </a:cubicBezTo>
                <a:cubicBezTo>
                  <a:pt x="1904488" y="1704384"/>
                  <a:pt x="1838615" y="1730160"/>
                  <a:pt x="1755557" y="1800331"/>
                </a:cubicBezTo>
                <a:cubicBezTo>
                  <a:pt x="1772741" y="1783146"/>
                  <a:pt x="1997571" y="1851884"/>
                  <a:pt x="2077765" y="1916325"/>
                </a:cubicBezTo>
                <a:cubicBezTo>
                  <a:pt x="2037668" y="2038049"/>
                  <a:pt x="1900193" y="1920622"/>
                  <a:pt x="1860096" y="2006544"/>
                </a:cubicBezTo>
                <a:cubicBezTo>
                  <a:pt x="1774174" y="1874797"/>
                  <a:pt x="1679659" y="2083874"/>
                  <a:pt x="1625242" y="1926350"/>
                </a:cubicBezTo>
                <a:cubicBezTo>
                  <a:pt x="1630970" y="2045208"/>
                  <a:pt x="1536456" y="1963583"/>
                  <a:pt x="1522135" y="1899140"/>
                </a:cubicBezTo>
                <a:cubicBezTo>
                  <a:pt x="1427621" y="1932078"/>
                  <a:pt x="1646722" y="2026592"/>
                  <a:pt x="1689683" y="2049505"/>
                </a:cubicBezTo>
                <a:cubicBezTo>
                  <a:pt x="1731213" y="2189844"/>
                  <a:pt x="1958906" y="1942102"/>
                  <a:pt x="2039100" y="2113946"/>
                </a:cubicBezTo>
                <a:cubicBezTo>
                  <a:pt x="2104973" y="2060961"/>
                  <a:pt x="2432910" y="2138291"/>
                  <a:pt x="2215240" y="2164068"/>
                </a:cubicBezTo>
                <a:cubicBezTo>
                  <a:pt x="2229561" y="2222780"/>
                  <a:pt x="2112134" y="2284359"/>
                  <a:pt x="2021915" y="2218485"/>
                </a:cubicBezTo>
                <a:cubicBezTo>
                  <a:pt x="2157959" y="2288654"/>
                  <a:pt x="2016187" y="2308703"/>
                  <a:pt x="1950313" y="2242829"/>
                </a:cubicBezTo>
                <a:cubicBezTo>
                  <a:pt x="1951746" y="2367417"/>
                  <a:pt x="1792789" y="2265742"/>
                  <a:pt x="1725485" y="2271470"/>
                </a:cubicBezTo>
                <a:cubicBezTo>
                  <a:pt x="1798518" y="2403217"/>
                  <a:pt x="2007595" y="2434722"/>
                  <a:pt x="2126454" y="2324456"/>
                </a:cubicBezTo>
                <a:cubicBezTo>
                  <a:pt x="2135046" y="2428994"/>
                  <a:pt x="2242448" y="2321592"/>
                  <a:pt x="2292571" y="2370281"/>
                </a:cubicBezTo>
                <a:cubicBezTo>
                  <a:pt x="2422527" y="2371354"/>
                  <a:pt x="2355132" y="2391761"/>
                  <a:pt x="2300021" y="2431500"/>
                </a:cubicBezTo>
                <a:lnTo>
                  <a:pt x="2293389" y="2437073"/>
                </a:lnTo>
                <a:lnTo>
                  <a:pt x="2357703" y="2434619"/>
                </a:lnTo>
                <a:cubicBezTo>
                  <a:pt x="2504309" y="2435384"/>
                  <a:pt x="2680583" y="2457827"/>
                  <a:pt x="2508662" y="2381659"/>
                </a:cubicBezTo>
                <a:cubicBezTo>
                  <a:pt x="2484288" y="2371213"/>
                  <a:pt x="2207473" y="2249345"/>
                  <a:pt x="2285816" y="2188410"/>
                </a:cubicBezTo>
                <a:cubicBezTo>
                  <a:pt x="2475584" y="2111806"/>
                  <a:pt x="2701911" y="2242381"/>
                  <a:pt x="2872527" y="2099621"/>
                </a:cubicBezTo>
                <a:cubicBezTo>
                  <a:pt x="2806370" y="2160554"/>
                  <a:pt x="2670574" y="1934227"/>
                  <a:pt x="2538259" y="1937709"/>
                </a:cubicBezTo>
                <a:cubicBezTo>
                  <a:pt x="2470360" y="1920299"/>
                  <a:pt x="2172654" y="1793208"/>
                  <a:pt x="2287558" y="1765353"/>
                </a:cubicBezTo>
                <a:cubicBezTo>
                  <a:pt x="2414649" y="1828028"/>
                  <a:pt x="2364161" y="1688750"/>
                  <a:pt x="2456432" y="1739237"/>
                </a:cubicBezTo>
                <a:cubicBezTo>
                  <a:pt x="2639236" y="1855884"/>
                  <a:pt x="2466878" y="1653930"/>
                  <a:pt x="2578301" y="1655670"/>
                </a:cubicBezTo>
                <a:cubicBezTo>
                  <a:pt x="2834225" y="1695713"/>
                  <a:pt x="2632272" y="1568621"/>
                  <a:pt x="2508662" y="1533802"/>
                </a:cubicBezTo>
                <a:cubicBezTo>
                  <a:pt x="2519107" y="1516392"/>
                  <a:pt x="2393757" y="1429343"/>
                  <a:pt x="2503439" y="1427603"/>
                </a:cubicBezTo>
                <a:cubicBezTo>
                  <a:pt x="2581783" y="1338812"/>
                  <a:pt x="2881231" y="1488536"/>
                  <a:pt x="2771550" y="1373632"/>
                </a:cubicBezTo>
                <a:cubicBezTo>
                  <a:pt x="2935202" y="1422379"/>
                  <a:pt x="3154565" y="1420639"/>
                  <a:pt x="3269470" y="1246541"/>
                </a:cubicBezTo>
                <a:cubicBezTo>
                  <a:pt x="3252060" y="1192570"/>
                  <a:pt x="2931720" y="1422379"/>
                  <a:pt x="2844671" y="1317920"/>
                </a:cubicBezTo>
                <a:cubicBezTo>
                  <a:pt x="3064034" y="1122931"/>
                  <a:pt x="2722803" y="1411933"/>
                  <a:pt x="2687983" y="1244799"/>
                </a:cubicBezTo>
                <a:cubicBezTo>
                  <a:pt x="2893419" y="1110745"/>
                  <a:pt x="2428577" y="1335330"/>
                  <a:pt x="2630530" y="1173420"/>
                </a:cubicBezTo>
                <a:cubicBezTo>
                  <a:pt x="2567855" y="1185606"/>
                  <a:pt x="2263185" y="1105521"/>
                  <a:pt x="2508662" y="1086371"/>
                </a:cubicBezTo>
                <a:cubicBezTo>
                  <a:pt x="2590489" y="947093"/>
                  <a:pt x="2762844" y="1122931"/>
                  <a:pt x="2876009" y="1117709"/>
                </a:cubicBezTo>
                <a:cubicBezTo>
                  <a:pt x="2781996" y="964502"/>
                  <a:pt x="3325181" y="1290065"/>
                  <a:pt x="3269470" y="1042846"/>
                </a:cubicBezTo>
                <a:cubicBezTo>
                  <a:pt x="3159787" y="1114227"/>
                  <a:pt x="3165011" y="1025436"/>
                  <a:pt x="3051847" y="1035882"/>
                </a:cubicBezTo>
                <a:cubicBezTo>
                  <a:pt x="3111040" y="933165"/>
                  <a:pt x="2929978" y="1002804"/>
                  <a:pt x="2844671" y="973206"/>
                </a:cubicBezTo>
                <a:cubicBezTo>
                  <a:pt x="2663609" y="910531"/>
                  <a:pt x="3062293" y="894863"/>
                  <a:pt x="2823779" y="811296"/>
                </a:cubicBezTo>
                <a:cubicBezTo>
                  <a:pt x="2675795" y="738175"/>
                  <a:pt x="2959576" y="757325"/>
                  <a:pt x="2788960" y="684204"/>
                </a:cubicBezTo>
                <a:cubicBezTo>
                  <a:pt x="2792442" y="623271"/>
                  <a:pt x="3194607" y="826964"/>
                  <a:pt x="3018769" y="586709"/>
                </a:cubicBezTo>
                <a:cubicBezTo>
                  <a:pt x="3128450" y="638938"/>
                  <a:pt x="3175457" y="537962"/>
                  <a:pt x="3032697" y="537962"/>
                </a:cubicBezTo>
                <a:cubicBezTo>
                  <a:pt x="3107558" y="508366"/>
                  <a:pt x="2877749" y="269851"/>
                  <a:pt x="3062293" y="341232"/>
                </a:cubicBezTo>
                <a:cubicBezTo>
                  <a:pt x="3116264" y="306412"/>
                  <a:pt x="3180679" y="301189"/>
                  <a:pt x="3199831" y="423057"/>
                </a:cubicBezTo>
                <a:cubicBezTo>
                  <a:pt x="3353037" y="562335"/>
                  <a:pt x="3130192" y="179320"/>
                  <a:pt x="3152823" y="179320"/>
                </a:cubicBezTo>
                <a:cubicBezTo>
                  <a:pt x="3316475" y="353418"/>
                  <a:pt x="3253800" y="100977"/>
                  <a:pt x="3272952" y="0"/>
                </a:cubicBez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a:t>
            </a:r>
            <a:endParaRPr lang="ko-KR" altLang="en-US" dirty="0"/>
          </a:p>
        </p:txBody>
      </p:sp>
      <p:sp>
        <p:nvSpPr>
          <p:cNvPr id="11" name="Graphic 47"/>
          <p:cNvSpPr/>
          <p:nvPr userDrawn="1"/>
        </p:nvSpPr>
        <p:spPr>
          <a:xfrm>
            <a:off x="7219315" y="3047569"/>
            <a:ext cx="1135856" cy="1703785"/>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2" name="Graphic 47"/>
          <p:cNvSpPr/>
          <p:nvPr userDrawn="1"/>
        </p:nvSpPr>
        <p:spPr>
          <a:xfrm>
            <a:off x="7966426" y="3600044"/>
            <a:ext cx="885752" cy="132862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3" name="Freeform: Shape 12"/>
          <p:cNvSpPr/>
          <p:nvPr userDrawn="1"/>
        </p:nvSpPr>
        <p:spPr>
          <a:xfrm>
            <a:off x="8831129" y="4012375"/>
            <a:ext cx="312887" cy="841914"/>
          </a:xfrm>
          <a:custGeom>
            <a:avLst/>
            <a:gdLst>
              <a:gd name="connsiteX0" fmla="*/ 150537 w 417182"/>
              <a:gd name="connsiteY0" fmla="*/ 987116 h 1122552"/>
              <a:gd name="connsiteX1" fmla="*/ 150537 w 417182"/>
              <a:gd name="connsiteY1" fmla="*/ 987116 h 1122552"/>
              <a:gd name="connsiteX2" fmla="*/ 184647 w 417182"/>
              <a:gd name="connsiteY2" fmla="*/ 867904 h 1122552"/>
              <a:gd name="connsiteX3" fmla="*/ 184647 w 417182"/>
              <a:gd name="connsiteY3" fmla="*/ 867904 h 1122552"/>
              <a:gd name="connsiteX4" fmla="*/ 106436 w 417182"/>
              <a:gd name="connsiteY4" fmla="*/ 864804 h 1122552"/>
              <a:gd name="connsiteX5" fmla="*/ 167075 w 417182"/>
              <a:gd name="connsiteY5" fmla="*/ 875140 h 1122552"/>
              <a:gd name="connsiteX6" fmla="*/ 106436 w 417182"/>
              <a:gd name="connsiteY6" fmla="*/ 864804 h 1122552"/>
              <a:gd name="connsiteX7" fmla="*/ 52342 w 417182"/>
              <a:gd name="connsiteY7" fmla="*/ 839997 h 1122552"/>
              <a:gd name="connsiteX8" fmla="*/ 52342 w 417182"/>
              <a:gd name="connsiteY8" fmla="*/ 839997 h 1122552"/>
              <a:gd name="connsiteX9" fmla="*/ 271472 w 417182"/>
              <a:gd name="connsiteY9" fmla="*/ 512336 h 1122552"/>
              <a:gd name="connsiteX10" fmla="*/ 271472 w 417182"/>
              <a:gd name="connsiteY10" fmla="*/ 512336 h 1122552"/>
              <a:gd name="connsiteX11" fmla="*/ 313851 w 417182"/>
              <a:gd name="connsiteY11" fmla="*/ 324560 h 1122552"/>
              <a:gd name="connsiteX12" fmla="*/ 313851 w 417182"/>
              <a:gd name="connsiteY12" fmla="*/ 324560 h 1122552"/>
              <a:gd name="connsiteX13" fmla="*/ 243908 w 417182"/>
              <a:gd name="connsiteY13" fmla="*/ 324560 h 1122552"/>
              <a:gd name="connsiteX14" fmla="*/ 278707 w 417182"/>
              <a:gd name="connsiteY14" fmla="*/ 339720 h 1122552"/>
              <a:gd name="connsiteX15" fmla="*/ 243908 w 417182"/>
              <a:gd name="connsiteY15" fmla="*/ 324560 h 1122552"/>
              <a:gd name="connsiteX16" fmla="*/ 330733 w 417182"/>
              <a:gd name="connsiteY16" fmla="*/ 318703 h 1122552"/>
              <a:gd name="connsiteX17" fmla="*/ 330733 w 417182"/>
              <a:gd name="connsiteY17" fmla="*/ 318703 h 1122552"/>
              <a:gd name="connsiteX18" fmla="*/ 345204 w 417182"/>
              <a:gd name="connsiteY18" fmla="*/ 311123 h 1122552"/>
              <a:gd name="connsiteX19" fmla="*/ 345204 w 417182"/>
              <a:gd name="connsiteY19" fmla="*/ 311123 h 1122552"/>
              <a:gd name="connsiteX20" fmla="*/ 371045 w 417182"/>
              <a:gd name="connsiteY20" fmla="*/ 272534 h 1122552"/>
              <a:gd name="connsiteX21" fmla="*/ 369322 w 417182"/>
              <a:gd name="connsiteY21" fmla="*/ 279769 h 1122552"/>
              <a:gd name="connsiteX22" fmla="*/ 371045 w 417182"/>
              <a:gd name="connsiteY22" fmla="*/ 272534 h 1122552"/>
              <a:gd name="connsiteX23" fmla="*/ 399297 w 417182"/>
              <a:gd name="connsiteY23" fmla="*/ 215684 h 1122552"/>
              <a:gd name="connsiteX24" fmla="*/ 399297 w 417182"/>
              <a:gd name="connsiteY24" fmla="*/ 215684 h 1122552"/>
              <a:gd name="connsiteX25" fmla="*/ 362431 w 417182"/>
              <a:gd name="connsiteY25" fmla="*/ 208794 h 1122552"/>
              <a:gd name="connsiteX26" fmla="*/ 369667 w 417182"/>
              <a:gd name="connsiteY26" fmla="*/ 214306 h 1122552"/>
              <a:gd name="connsiteX27" fmla="*/ 362431 w 417182"/>
              <a:gd name="connsiteY27" fmla="*/ 208794 h 1122552"/>
              <a:gd name="connsiteX28" fmla="*/ 401365 w 417182"/>
              <a:gd name="connsiteY28" fmla="*/ 167448 h 1122552"/>
              <a:gd name="connsiteX29" fmla="*/ 383104 w 417182"/>
              <a:gd name="connsiteY29" fmla="*/ 182264 h 1122552"/>
              <a:gd name="connsiteX30" fmla="*/ 401365 w 417182"/>
              <a:gd name="connsiteY30" fmla="*/ 167448 h 1122552"/>
              <a:gd name="connsiteX31" fmla="*/ 309716 w 417182"/>
              <a:gd name="connsiteY31" fmla="*/ 143675 h 1122552"/>
              <a:gd name="connsiteX32" fmla="*/ 314540 w 417182"/>
              <a:gd name="connsiteY32" fmla="*/ 155045 h 1122552"/>
              <a:gd name="connsiteX33" fmla="*/ 309716 w 417182"/>
              <a:gd name="connsiteY33" fmla="*/ 143675 h 1122552"/>
              <a:gd name="connsiteX34" fmla="*/ 317985 w 417182"/>
              <a:gd name="connsiteY34" fmla="*/ 101296 h 1122552"/>
              <a:gd name="connsiteX35" fmla="*/ 325909 w 417182"/>
              <a:gd name="connsiteY35" fmla="*/ 115767 h 1122552"/>
              <a:gd name="connsiteX36" fmla="*/ 317985 w 417182"/>
              <a:gd name="connsiteY36" fmla="*/ 101296 h 1122552"/>
              <a:gd name="connsiteX37" fmla="*/ 340725 w 417182"/>
              <a:gd name="connsiteY37" fmla="*/ 0 h 1122552"/>
              <a:gd name="connsiteX38" fmla="*/ 357952 w 417182"/>
              <a:gd name="connsiteY38" fmla="*/ 37900 h 1122552"/>
              <a:gd name="connsiteX39" fmla="*/ 356229 w 417182"/>
              <a:gd name="connsiteY39" fmla="*/ 66842 h 1122552"/>
              <a:gd name="connsiteX40" fmla="*/ 382414 w 417182"/>
              <a:gd name="connsiteY40" fmla="*/ 64430 h 1122552"/>
              <a:gd name="connsiteX41" fmla="*/ 399986 w 417182"/>
              <a:gd name="connsiteY41" fmla="*/ 74077 h 1122552"/>
              <a:gd name="connsiteX42" fmla="*/ 378280 w 417182"/>
              <a:gd name="connsiteY42" fmla="*/ 88548 h 1122552"/>
              <a:gd name="connsiteX43" fmla="*/ 380347 w 417182"/>
              <a:gd name="connsiteY43" fmla="*/ 114044 h 1122552"/>
              <a:gd name="connsiteX44" fmla="*/ 372078 w 417182"/>
              <a:gd name="connsiteY44" fmla="*/ 160557 h 1122552"/>
              <a:gd name="connsiteX45" fmla="*/ 406145 w 417182"/>
              <a:gd name="connsiteY45" fmla="*/ 122529 h 1122552"/>
              <a:gd name="connsiteX46" fmla="*/ 417182 w 417182"/>
              <a:gd name="connsiteY46" fmla="*/ 118254 h 1122552"/>
              <a:gd name="connsiteX47" fmla="*/ 417182 w 417182"/>
              <a:gd name="connsiteY47" fmla="*/ 252973 h 1122552"/>
              <a:gd name="connsiteX48" fmla="*/ 416438 w 417182"/>
              <a:gd name="connsiteY48" fmla="*/ 253154 h 1122552"/>
              <a:gd name="connsiteX49" fmla="*/ 391028 w 417182"/>
              <a:gd name="connsiteY49" fmla="*/ 241181 h 1122552"/>
              <a:gd name="connsiteX50" fmla="*/ 366221 w 417182"/>
              <a:gd name="connsiteY50" fmla="*/ 234634 h 1122552"/>
              <a:gd name="connsiteX51" fmla="*/ 406532 w 417182"/>
              <a:gd name="connsiteY51" fmla="*/ 270811 h 1122552"/>
              <a:gd name="connsiteX52" fmla="*/ 417182 w 417182"/>
              <a:gd name="connsiteY52" fmla="*/ 278708 h 1122552"/>
              <a:gd name="connsiteX53" fmla="*/ 417182 w 417182"/>
              <a:gd name="connsiteY53" fmla="*/ 324555 h 1122552"/>
              <a:gd name="connsiteX54" fmla="*/ 415146 w 417182"/>
              <a:gd name="connsiteY54" fmla="*/ 324215 h 1122552"/>
              <a:gd name="connsiteX55" fmla="*/ 417182 w 417182"/>
              <a:gd name="connsiteY55" fmla="*/ 326321 h 1122552"/>
              <a:gd name="connsiteX56" fmla="*/ 417182 w 417182"/>
              <a:gd name="connsiteY56" fmla="*/ 395968 h 1122552"/>
              <a:gd name="connsiteX57" fmla="*/ 405154 w 417182"/>
              <a:gd name="connsiteY57" fmla="*/ 393469 h 1122552"/>
              <a:gd name="connsiteX58" fmla="*/ 417182 w 417182"/>
              <a:gd name="connsiteY58" fmla="*/ 403573 h 1122552"/>
              <a:gd name="connsiteX59" fmla="*/ 417182 w 417182"/>
              <a:gd name="connsiteY59" fmla="*/ 1076079 h 1122552"/>
              <a:gd name="connsiteX60" fmla="*/ 408643 w 417182"/>
              <a:gd name="connsiteY60" fmla="*/ 1072003 h 1122552"/>
              <a:gd name="connsiteX61" fmla="*/ 402398 w 417182"/>
              <a:gd name="connsiteY61" fmla="*/ 1090135 h 1122552"/>
              <a:gd name="connsiteX62" fmla="*/ 364154 w 417182"/>
              <a:gd name="connsiteY62" fmla="*/ 1119765 h 1122552"/>
              <a:gd name="connsiteX63" fmla="*/ 343826 w 417182"/>
              <a:gd name="connsiteY63" fmla="*/ 1056370 h 1122552"/>
              <a:gd name="connsiteX64" fmla="*/ 295934 w 417182"/>
              <a:gd name="connsiteY64" fmla="*/ 1066017 h 1122552"/>
              <a:gd name="connsiteX65" fmla="*/ 215656 w 417182"/>
              <a:gd name="connsiteY65" fmla="*/ 1103572 h 1122552"/>
              <a:gd name="connsiteX66" fmla="*/ 182579 w 417182"/>
              <a:gd name="connsiteY66" fmla="*/ 1093235 h 1122552"/>
              <a:gd name="connsiteX67" fmla="*/ 128142 w 417182"/>
              <a:gd name="connsiteY67" fmla="*/ 1075664 h 1122552"/>
              <a:gd name="connsiteX68" fmla="*/ 106436 w 417182"/>
              <a:gd name="connsiteY68" fmla="*/ 1066706 h 1122552"/>
              <a:gd name="connsiteX69" fmla="*/ 121595 w 417182"/>
              <a:gd name="connsiteY69" fmla="*/ 1051546 h 1122552"/>
              <a:gd name="connsiteX70" fmla="*/ 53720 w 417182"/>
              <a:gd name="connsiteY70" fmla="*/ 1047411 h 1122552"/>
              <a:gd name="connsiteX71" fmla="*/ 29602 w 417182"/>
              <a:gd name="connsiteY71" fmla="*/ 1044655 h 1122552"/>
              <a:gd name="connsiteX72" fmla="*/ 14098 w 417182"/>
              <a:gd name="connsiteY72" fmla="*/ 1033974 h 1122552"/>
              <a:gd name="connsiteX73" fmla="*/ 13753 w 417182"/>
              <a:gd name="connsiteY73" fmla="*/ 1012612 h 1122552"/>
              <a:gd name="connsiteX74" fmla="*/ 89553 w 417182"/>
              <a:gd name="connsiteY74" fmla="*/ 995385 h 1122552"/>
              <a:gd name="connsiteX75" fmla="*/ 127108 w 417182"/>
              <a:gd name="connsiteY75" fmla="*/ 986083 h 1122552"/>
              <a:gd name="connsiteX76" fmla="*/ 92309 w 417182"/>
              <a:gd name="connsiteY76" fmla="*/ 994352 h 1122552"/>
              <a:gd name="connsiteX77" fmla="*/ 75082 w 417182"/>
              <a:gd name="connsiteY77" fmla="*/ 984016 h 1122552"/>
              <a:gd name="connsiteX78" fmla="*/ 37527 w 417182"/>
              <a:gd name="connsiteY78" fmla="*/ 971612 h 1122552"/>
              <a:gd name="connsiteX79" fmla="*/ 18577 w 417182"/>
              <a:gd name="connsiteY79" fmla="*/ 959553 h 1122552"/>
              <a:gd name="connsiteX80" fmla="*/ 25123 w 417182"/>
              <a:gd name="connsiteY80" fmla="*/ 934057 h 1122552"/>
              <a:gd name="connsiteX81" fmla="*/ 106436 w 417182"/>
              <a:gd name="connsiteY81" fmla="*/ 923031 h 1122552"/>
              <a:gd name="connsiteX82" fmla="*/ 70258 w 417182"/>
              <a:gd name="connsiteY82" fmla="*/ 908905 h 1122552"/>
              <a:gd name="connsiteX83" fmla="*/ 59922 w 417182"/>
              <a:gd name="connsiteY83" fmla="*/ 894090 h 1122552"/>
              <a:gd name="connsiteX84" fmla="*/ 70947 w 417182"/>
              <a:gd name="connsiteY84" fmla="*/ 881686 h 1122552"/>
              <a:gd name="connsiteX85" fmla="*/ 27880 w 417182"/>
              <a:gd name="connsiteY85" fmla="*/ 848610 h 1122552"/>
              <a:gd name="connsiteX86" fmla="*/ 13753 w 417182"/>
              <a:gd name="connsiteY86" fmla="*/ 825870 h 1122552"/>
              <a:gd name="connsiteX87" fmla="*/ 35804 w 417182"/>
              <a:gd name="connsiteY87" fmla="*/ 811399 h 1122552"/>
              <a:gd name="connsiteX88" fmla="*/ 95065 w 417182"/>
              <a:gd name="connsiteY88" fmla="*/ 803475 h 1122552"/>
              <a:gd name="connsiteX89" fmla="*/ 171210 w 417182"/>
              <a:gd name="connsiteY89" fmla="*/ 783836 h 1122552"/>
              <a:gd name="connsiteX90" fmla="*/ 149503 w 417182"/>
              <a:gd name="connsiteY90" fmla="*/ 775567 h 1122552"/>
              <a:gd name="connsiteX91" fmla="*/ 92309 w 417182"/>
              <a:gd name="connsiteY91" fmla="*/ 754205 h 1122552"/>
              <a:gd name="connsiteX92" fmla="*/ 83007 w 417182"/>
              <a:gd name="connsiteY92" fmla="*/ 738701 h 1122552"/>
              <a:gd name="connsiteX93" fmla="*/ 97133 w 417182"/>
              <a:gd name="connsiteY93" fmla="*/ 729743 h 1122552"/>
              <a:gd name="connsiteX94" fmla="*/ 215311 w 417182"/>
              <a:gd name="connsiteY94" fmla="*/ 722507 h 1122552"/>
              <a:gd name="connsiteX95" fmla="*/ 197739 w 417182"/>
              <a:gd name="connsiteY95" fmla="*/ 703902 h 1122552"/>
              <a:gd name="connsiteX96" fmla="*/ 168453 w 417182"/>
              <a:gd name="connsiteY96" fmla="*/ 690809 h 1122552"/>
              <a:gd name="connsiteX97" fmla="*/ 118839 w 417182"/>
              <a:gd name="connsiteY97" fmla="*/ 689776 h 1122552"/>
              <a:gd name="connsiteX98" fmla="*/ 75082 w 417182"/>
              <a:gd name="connsiteY98" fmla="*/ 671170 h 1122552"/>
              <a:gd name="connsiteX99" fmla="*/ 76116 w 417182"/>
              <a:gd name="connsiteY99" fmla="*/ 646708 h 1122552"/>
              <a:gd name="connsiteX100" fmla="*/ 216000 w 417182"/>
              <a:gd name="connsiteY100" fmla="*/ 633960 h 1122552"/>
              <a:gd name="connsiteX101" fmla="*/ 263203 w 417182"/>
              <a:gd name="connsiteY101" fmla="*/ 598816 h 1122552"/>
              <a:gd name="connsiteX102" fmla="*/ 224269 w 417182"/>
              <a:gd name="connsiteY102" fmla="*/ 600194 h 1122552"/>
              <a:gd name="connsiteX103" fmla="*/ 196706 w 417182"/>
              <a:gd name="connsiteY103" fmla="*/ 608119 h 1122552"/>
              <a:gd name="connsiteX104" fmla="*/ 100923 w 417182"/>
              <a:gd name="connsiteY104" fmla="*/ 571942 h 1122552"/>
              <a:gd name="connsiteX105" fmla="*/ 220824 w 417182"/>
              <a:gd name="connsiteY105" fmla="*/ 535420 h 1122552"/>
              <a:gd name="connsiteX106" fmla="*/ 228059 w 417182"/>
              <a:gd name="connsiteY106" fmla="*/ 508546 h 1122552"/>
              <a:gd name="connsiteX107" fmla="*/ 129865 w 417182"/>
              <a:gd name="connsiteY107" fmla="*/ 491319 h 1122552"/>
              <a:gd name="connsiteX108" fmla="*/ 189470 w 417182"/>
              <a:gd name="connsiteY108" fmla="*/ 471335 h 1122552"/>
              <a:gd name="connsiteX109" fmla="*/ 145369 w 417182"/>
              <a:gd name="connsiteY109" fmla="*/ 433091 h 1122552"/>
              <a:gd name="connsiteX110" fmla="*/ 261480 w 417182"/>
              <a:gd name="connsiteY110" fmla="*/ 415519 h 1122552"/>
              <a:gd name="connsiteX111" fmla="*/ 195328 w 417182"/>
              <a:gd name="connsiteY111" fmla="*/ 383477 h 1122552"/>
              <a:gd name="connsiteX112" fmla="*/ 145714 w 417182"/>
              <a:gd name="connsiteY112" fmla="*/ 349367 h 1122552"/>
              <a:gd name="connsiteX113" fmla="*/ 179134 w 417182"/>
              <a:gd name="connsiteY113" fmla="*/ 344199 h 1122552"/>
              <a:gd name="connsiteX114" fmla="*/ 203252 w 417182"/>
              <a:gd name="connsiteY114" fmla="*/ 327661 h 1122552"/>
              <a:gd name="connsiteX115" fmla="*/ 189470 w 417182"/>
              <a:gd name="connsiteY115" fmla="*/ 303543 h 1122552"/>
              <a:gd name="connsiteX116" fmla="*/ 188437 w 417182"/>
              <a:gd name="connsiteY116" fmla="*/ 282526 h 1122552"/>
              <a:gd name="connsiteX117" fmla="*/ 241497 w 417182"/>
              <a:gd name="connsiteY117" fmla="*/ 271845 h 1122552"/>
              <a:gd name="connsiteX118" fmla="*/ 340036 w 417182"/>
              <a:gd name="connsiteY118" fmla="*/ 246693 h 1122552"/>
              <a:gd name="connsiteX119" fmla="*/ 255967 w 417182"/>
              <a:gd name="connsiteY119" fmla="*/ 260819 h 1122552"/>
              <a:gd name="connsiteX120" fmla="*/ 224958 w 417182"/>
              <a:gd name="connsiteY120" fmla="*/ 246349 h 1122552"/>
              <a:gd name="connsiteX121" fmla="*/ 213588 w 417182"/>
              <a:gd name="connsiteY121" fmla="*/ 232222 h 1122552"/>
              <a:gd name="connsiteX122" fmla="*/ 189470 w 417182"/>
              <a:gd name="connsiteY122" fmla="*/ 214995 h 1122552"/>
              <a:gd name="connsiteX123" fmla="*/ 262169 w 417182"/>
              <a:gd name="connsiteY123" fmla="*/ 221197 h 1122552"/>
              <a:gd name="connsiteX124" fmla="*/ 340036 w 417182"/>
              <a:gd name="connsiteY124" fmla="*/ 206382 h 1122552"/>
              <a:gd name="connsiteX125" fmla="*/ 296968 w 417182"/>
              <a:gd name="connsiteY125" fmla="*/ 205003 h 1122552"/>
              <a:gd name="connsiteX126" fmla="*/ 255967 w 417182"/>
              <a:gd name="connsiteY126" fmla="*/ 192600 h 1122552"/>
              <a:gd name="connsiteX127" fmla="*/ 251833 w 417182"/>
              <a:gd name="connsiteY127" fmla="*/ 160557 h 1122552"/>
              <a:gd name="connsiteX128" fmla="*/ 244942 w 417182"/>
              <a:gd name="connsiteY128" fmla="*/ 135406 h 1122552"/>
              <a:gd name="connsiteX129" fmla="*/ 290422 w 417182"/>
              <a:gd name="connsiteY129" fmla="*/ 116111 h 1122552"/>
              <a:gd name="connsiteX130" fmla="*/ 293178 w 417182"/>
              <a:gd name="connsiteY130" fmla="*/ 106464 h 1122552"/>
              <a:gd name="connsiteX131" fmla="*/ 299035 w 417182"/>
              <a:gd name="connsiteY131" fmla="*/ 67531 h 1122552"/>
              <a:gd name="connsiteX132" fmla="*/ 326254 w 417182"/>
              <a:gd name="connsiteY132" fmla="*/ 83724 h 1122552"/>
              <a:gd name="connsiteX133" fmla="*/ 316951 w 417182"/>
              <a:gd name="connsiteY133" fmla="*/ 35488 h 1122552"/>
              <a:gd name="connsiteX134" fmla="*/ 340725 w 417182"/>
              <a:gd name="connsiteY134" fmla="*/ 0 h 11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417182" h="1122552">
                <a:moveTo>
                  <a:pt x="150537" y="987116"/>
                </a:moveTo>
                <a:cubicBezTo>
                  <a:pt x="135377" y="992285"/>
                  <a:pt x="160529" y="993318"/>
                  <a:pt x="150537" y="987116"/>
                </a:cubicBezTo>
                <a:close/>
                <a:moveTo>
                  <a:pt x="184647" y="867904"/>
                </a:moveTo>
                <a:cubicBezTo>
                  <a:pt x="162252" y="871005"/>
                  <a:pt x="195672" y="873073"/>
                  <a:pt x="184647" y="867904"/>
                </a:cubicBezTo>
                <a:close/>
                <a:moveTo>
                  <a:pt x="106436" y="864804"/>
                </a:moveTo>
                <a:cubicBezTo>
                  <a:pt x="70603" y="896157"/>
                  <a:pt x="177067" y="878930"/>
                  <a:pt x="167075" y="875140"/>
                </a:cubicBezTo>
                <a:cubicBezTo>
                  <a:pt x="146058" y="867215"/>
                  <a:pt x="121595" y="882031"/>
                  <a:pt x="106436" y="864804"/>
                </a:cubicBezTo>
                <a:close/>
                <a:moveTo>
                  <a:pt x="52342" y="839997"/>
                </a:moveTo>
                <a:cubicBezTo>
                  <a:pt x="30636" y="842408"/>
                  <a:pt x="59578" y="848266"/>
                  <a:pt x="52342" y="839997"/>
                </a:cubicBezTo>
                <a:close/>
                <a:moveTo>
                  <a:pt x="271472" y="512336"/>
                </a:moveTo>
                <a:cubicBezTo>
                  <a:pt x="232538" y="518882"/>
                  <a:pt x="245286" y="531975"/>
                  <a:pt x="271472" y="512336"/>
                </a:cubicBezTo>
                <a:close/>
                <a:moveTo>
                  <a:pt x="313851" y="324560"/>
                </a:moveTo>
                <a:cubicBezTo>
                  <a:pt x="301447" y="330417"/>
                  <a:pt x="325220" y="329384"/>
                  <a:pt x="313851" y="324560"/>
                </a:cubicBezTo>
                <a:close/>
                <a:moveTo>
                  <a:pt x="243908" y="324560"/>
                </a:moveTo>
                <a:cubicBezTo>
                  <a:pt x="234261" y="346955"/>
                  <a:pt x="266993" y="342132"/>
                  <a:pt x="278707" y="339720"/>
                </a:cubicBezTo>
                <a:cubicBezTo>
                  <a:pt x="330389" y="321804"/>
                  <a:pt x="257345" y="340409"/>
                  <a:pt x="243908" y="324560"/>
                </a:cubicBezTo>
                <a:close/>
                <a:moveTo>
                  <a:pt x="330733" y="318703"/>
                </a:moveTo>
                <a:cubicBezTo>
                  <a:pt x="318329" y="324560"/>
                  <a:pt x="342103" y="323526"/>
                  <a:pt x="330733" y="318703"/>
                </a:cubicBezTo>
                <a:close/>
                <a:moveTo>
                  <a:pt x="345204" y="311123"/>
                </a:moveTo>
                <a:cubicBezTo>
                  <a:pt x="330044" y="316291"/>
                  <a:pt x="355196" y="317669"/>
                  <a:pt x="345204" y="311123"/>
                </a:cubicBezTo>
                <a:close/>
                <a:moveTo>
                  <a:pt x="371045" y="272534"/>
                </a:moveTo>
                <a:lnTo>
                  <a:pt x="369322" y="279769"/>
                </a:lnTo>
                <a:cubicBezTo>
                  <a:pt x="362776" y="314224"/>
                  <a:pt x="384137" y="291828"/>
                  <a:pt x="371045" y="272534"/>
                </a:cubicBezTo>
                <a:close/>
                <a:moveTo>
                  <a:pt x="399297" y="215684"/>
                </a:moveTo>
                <a:cubicBezTo>
                  <a:pt x="395507" y="237046"/>
                  <a:pt x="424104" y="209827"/>
                  <a:pt x="399297" y="215684"/>
                </a:cubicBezTo>
                <a:close/>
                <a:moveTo>
                  <a:pt x="362431" y="208794"/>
                </a:moveTo>
                <a:lnTo>
                  <a:pt x="369667" y="214306"/>
                </a:lnTo>
                <a:cubicBezTo>
                  <a:pt x="405499" y="223264"/>
                  <a:pt x="383793" y="211205"/>
                  <a:pt x="362431" y="208794"/>
                </a:cubicBezTo>
                <a:close/>
                <a:moveTo>
                  <a:pt x="401365" y="167448"/>
                </a:moveTo>
                <a:cubicBezTo>
                  <a:pt x="394129" y="170894"/>
                  <a:pt x="390683" y="179163"/>
                  <a:pt x="383104" y="182264"/>
                </a:cubicBezTo>
                <a:cubicBezTo>
                  <a:pt x="329010" y="193634"/>
                  <a:pt x="410667" y="192600"/>
                  <a:pt x="401365" y="167448"/>
                </a:cubicBezTo>
                <a:close/>
                <a:moveTo>
                  <a:pt x="309716" y="143675"/>
                </a:moveTo>
                <a:cubicBezTo>
                  <a:pt x="302136" y="144364"/>
                  <a:pt x="314884" y="155389"/>
                  <a:pt x="314540" y="155045"/>
                </a:cubicBezTo>
                <a:cubicBezTo>
                  <a:pt x="340036" y="179852"/>
                  <a:pt x="334523" y="144364"/>
                  <a:pt x="309716" y="143675"/>
                </a:cubicBezTo>
                <a:close/>
                <a:moveTo>
                  <a:pt x="317985" y="101296"/>
                </a:moveTo>
                <a:cubicBezTo>
                  <a:pt x="315573" y="107842"/>
                  <a:pt x="324531" y="110943"/>
                  <a:pt x="325909" y="115767"/>
                </a:cubicBezTo>
                <a:cubicBezTo>
                  <a:pt x="336246" y="152978"/>
                  <a:pt x="341414" y="103708"/>
                  <a:pt x="317985" y="101296"/>
                </a:cubicBezTo>
                <a:close/>
                <a:moveTo>
                  <a:pt x="340725" y="0"/>
                </a:moveTo>
                <a:cubicBezTo>
                  <a:pt x="365532" y="6202"/>
                  <a:pt x="340036" y="40312"/>
                  <a:pt x="357952" y="37900"/>
                </a:cubicBezTo>
                <a:cubicBezTo>
                  <a:pt x="401365" y="9648"/>
                  <a:pt x="362431" y="47203"/>
                  <a:pt x="356229" y="66842"/>
                </a:cubicBezTo>
                <a:cubicBezTo>
                  <a:pt x="347960" y="114044"/>
                  <a:pt x="370011" y="46858"/>
                  <a:pt x="382414" y="64430"/>
                </a:cubicBezTo>
                <a:cubicBezTo>
                  <a:pt x="400331" y="60640"/>
                  <a:pt x="428239" y="46514"/>
                  <a:pt x="399986" y="74077"/>
                </a:cubicBezTo>
                <a:cubicBezTo>
                  <a:pt x="439264" y="85102"/>
                  <a:pt x="392062" y="86825"/>
                  <a:pt x="378280" y="88548"/>
                </a:cubicBezTo>
                <a:cubicBezTo>
                  <a:pt x="404810" y="89582"/>
                  <a:pt x="414457" y="115767"/>
                  <a:pt x="380347" y="114044"/>
                </a:cubicBezTo>
                <a:cubicBezTo>
                  <a:pt x="348649" y="84758"/>
                  <a:pt x="344859" y="165725"/>
                  <a:pt x="372078" y="160557"/>
                </a:cubicBezTo>
                <a:cubicBezTo>
                  <a:pt x="383793" y="145914"/>
                  <a:pt x="394129" y="132477"/>
                  <a:pt x="406145" y="122529"/>
                </a:cubicBezTo>
                <a:lnTo>
                  <a:pt x="417182" y="118254"/>
                </a:lnTo>
                <a:lnTo>
                  <a:pt x="417182" y="252973"/>
                </a:lnTo>
                <a:lnTo>
                  <a:pt x="416438" y="253154"/>
                </a:lnTo>
                <a:cubicBezTo>
                  <a:pt x="406533" y="257030"/>
                  <a:pt x="397575" y="260131"/>
                  <a:pt x="391028" y="241181"/>
                </a:cubicBezTo>
                <a:cubicBezTo>
                  <a:pt x="392406" y="269777"/>
                  <a:pt x="369667" y="250139"/>
                  <a:pt x="366221" y="234634"/>
                </a:cubicBezTo>
                <a:cubicBezTo>
                  <a:pt x="343481" y="242559"/>
                  <a:pt x="396196" y="265299"/>
                  <a:pt x="406532" y="270811"/>
                </a:cubicBezTo>
                <a:lnTo>
                  <a:pt x="417182" y="278708"/>
                </a:lnTo>
                <a:lnTo>
                  <a:pt x="417182" y="324555"/>
                </a:lnTo>
                <a:lnTo>
                  <a:pt x="415146" y="324215"/>
                </a:lnTo>
                <a:lnTo>
                  <a:pt x="417182" y="326321"/>
                </a:lnTo>
                <a:lnTo>
                  <a:pt x="417182" y="395968"/>
                </a:lnTo>
                <a:lnTo>
                  <a:pt x="405154" y="393469"/>
                </a:lnTo>
                <a:lnTo>
                  <a:pt x="417182" y="403573"/>
                </a:lnTo>
                <a:lnTo>
                  <a:pt x="417182" y="1076079"/>
                </a:lnTo>
                <a:lnTo>
                  <a:pt x="408643" y="1072003"/>
                </a:lnTo>
                <a:cubicBezTo>
                  <a:pt x="402226" y="1069721"/>
                  <a:pt x="398092" y="1072046"/>
                  <a:pt x="402398" y="1090135"/>
                </a:cubicBezTo>
                <a:cubicBezTo>
                  <a:pt x="419625" y="1124933"/>
                  <a:pt x="391028" y="1121488"/>
                  <a:pt x="364154" y="1119765"/>
                </a:cubicBezTo>
                <a:cubicBezTo>
                  <a:pt x="307993" y="1134925"/>
                  <a:pt x="341414" y="1084622"/>
                  <a:pt x="343826" y="1056370"/>
                </a:cubicBezTo>
                <a:cubicBezTo>
                  <a:pt x="331078" y="1014680"/>
                  <a:pt x="311439" y="1083244"/>
                  <a:pt x="295934" y="1066017"/>
                </a:cubicBezTo>
                <a:cubicBezTo>
                  <a:pt x="273884" y="1086689"/>
                  <a:pt x="248043" y="1092891"/>
                  <a:pt x="215656" y="1103572"/>
                </a:cubicBezTo>
                <a:cubicBezTo>
                  <a:pt x="219101" y="1065672"/>
                  <a:pt x="178790" y="1120455"/>
                  <a:pt x="182579" y="1093235"/>
                </a:cubicBezTo>
                <a:cubicBezTo>
                  <a:pt x="180168" y="1089101"/>
                  <a:pt x="106780" y="1113564"/>
                  <a:pt x="128142" y="1075664"/>
                </a:cubicBezTo>
                <a:cubicBezTo>
                  <a:pt x="111259" y="1087378"/>
                  <a:pt x="73359" y="1085311"/>
                  <a:pt x="106436" y="1066706"/>
                </a:cubicBezTo>
                <a:cubicBezTo>
                  <a:pt x="58200" y="1075664"/>
                  <a:pt x="96788" y="1050168"/>
                  <a:pt x="121595" y="1051546"/>
                </a:cubicBezTo>
                <a:cubicBezTo>
                  <a:pt x="98856" y="1048101"/>
                  <a:pt x="73359" y="1055336"/>
                  <a:pt x="53720" y="1047411"/>
                </a:cubicBezTo>
                <a:cubicBezTo>
                  <a:pt x="31325" y="1061882"/>
                  <a:pt x="45451" y="1037420"/>
                  <a:pt x="29602" y="1044655"/>
                </a:cubicBezTo>
                <a:cubicBezTo>
                  <a:pt x="29258" y="1032941"/>
                  <a:pt x="40972" y="1022260"/>
                  <a:pt x="14098" y="1033974"/>
                </a:cubicBezTo>
                <a:cubicBezTo>
                  <a:pt x="-32760" y="1040176"/>
                  <a:pt x="55788" y="1010545"/>
                  <a:pt x="13753" y="1012612"/>
                </a:cubicBezTo>
                <a:cubicBezTo>
                  <a:pt x="31325" y="1000554"/>
                  <a:pt x="56821" y="990906"/>
                  <a:pt x="89553" y="995385"/>
                </a:cubicBezTo>
                <a:cubicBezTo>
                  <a:pt x="105747" y="1011579"/>
                  <a:pt x="167764" y="972301"/>
                  <a:pt x="127108" y="986083"/>
                </a:cubicBezTo>
                <a:cubicBezTo>
                  <a:pt x="137444" y="956452"/>
                  <a:pt x="112637" y="986083"/>
                  <a:pt x="92309" y="994352"/>
                </a:cubicBezTo>
                <a:cubicBezTo>
                  <a:pt x="105057" y="974368"/>
                  <a:pt x="86796" y="974024"/>
                  <a:pt x="75082" y="984016"/>
                </a:cubicBezTo>
                <a:cubicBezTo>
                  <a:pt x="68536" y="978158"/>
                  <a:pt x="57855" y="964721"/>
                  <a:pt x="37527" y="971612"/>
                </a:cubicBezTo>
                <a:cubicBezTo>
                  <a:pt x="63712" y="950595"/>
                  <a:pt x="33737" y="955763"/>
                  <a:pt x="18577" y="959553"/>
                </a:cubicBezTo>
                <a:cubicBezTo>
                  <a:pt x="-26214" y="949561"/>
                  <a:pt x="62334" y="948183"/>
                  <a:pt x="25123" y="934057"/>
                </a:cubicBezTo>
                <a:cubicBezTo>
                  <a:pt x="36149" y="928200"/>
                  <a:pt x="132276" y="935435"/>
                  <a:pt x="106436" y="923031"/>
                </a:cubicBezTo>
                <a:cubicBezTo>
                  <a:pt x="100234" y="912006"/>
                  <a:pt x="81284" y="925788"/>
                  <a:pt x="70258" y="908905"/>
                </a:cubicBezTo>
                <a:cubicBezTo>
                  <a:pt x="33048" y="918552"/>
                  <a:pt x="90587" y="885821"/>
                  <a:pt x="59922" y="894090"/>
                </a:cubicBezTo>
                <a:cubicBezTo>
                  <a:pt x="20989" y="892367"/>
                  <a:pt x="50620" y="880308"/>
                  <a:pt x="70947" y="881686"/>
                </a:cubicBezTo>
                <a:cubicBezTo>
                  <a:pt x="113671" y="861013"/>
                  <a:pt x="39250" y="868938"/>
                  <a:pt x="27880" y="848610"/>
                </a:cubicBezTo>
                <a:cubicBezTo>
                  <a:pt x="42695" y="828971"/>
                  <a:pt x="38216" y="825870"/>
                  <a:pt x="13753" y="825870"/>
                </a:cubicBezTo>
                <a:cubicBezTo>
                  <a:pt x="-26214" y="805887"/>
                  <a:pt x="71981" y="827937"/>
                  <a:pt x="35804" y="811399"/>
                </a:cubicBezTo>
                <a:cubicBezTo>
                  <a:pt x="49241" y="804164"/>
                  <a:pt x="74738" y="804853"/>
                  <a:pt x="95065" y="803475"/>
                </a:cubicBezTo>
                <a:cubicBezTo>
                  <a:pt x="114705" y="817601"/>
                  <a:pt x="205664" y="790382"/>
                  <a:pt x="171210" y="783836"/>
                </a:cubicBezTo>
                <a:cubicBezTo>
                  <a:pt x="138823" y="791416"/>
                  <a:pt x="181546" y="760063"/>
                  <a:pt x="149503" y="775567"/>
                </a:cubicBezTo>
                <a:cubicBezTo>
                  <a:pt x="135377" y="758340"/>
                  <a:pt x="98856" y="774533"/>
                  <a:pt x="92309" y="754205"/>
                </a:cubicBezTo>
                <a:cubicBezTo>
                  <a:pt x="49931" y="745592"/>
                  <a:pt x="117805" y="742835"/>
                  <a:pt x="83007" y="738701"/>
                </a:cubicBezTo>
                <a:cubicBezTo>
                  <a:pt x="39939" y="727675"/>
                  <a:pt x="73015" y="721474"/>
                  <a:pt x="97133" y="729743"/>
                </a:cubicBezTo>
                <a:cubicBezTo>
                  <a:pt x="134343" y="728709"/>
                  <a:pt x="174310" y="732843"/>
                  <a:pt x="215311" y="722507"/>
                </a:cubicBezTo>
                <a:cubicBezTo>
                  <a:pt x="253900" y="714238"/>
                  <a:pt x="220135" y="700456"/>
                  <a:pt x="197739" y="703902"/>
                </a:cubicBezTo>
                <a:cubicBezTo>
                  <a:pt x="193605" y="682885"/>
                  <a:pt x="167075" y="714583"/>
                  <a:pt x="168453" y="690809"/>
                </a:cubicBezTo>
                <a:cubicBezTo>
                  <a:pt x="151226" y="695288"/>
                  <a:pt x="140890" y="685986"/>
                  <a:pt x="118839" y="689776"/>
                </a:cubicBezTo>
                <a:cubicBezTo>
                  <a:pt x="128142" y="670137"/>
                  <a:pt x="60956" y="688398"/>
                  <a:pt x="75082" y="671170"/>
                </a:cubicBezTo>
                <a:cubicBezTo>
                  <a:pt x="107469" y="656010"/>
                  <a:pt x="49241" y="658767"/>
                  <a:pt x="76116" y="646708"/>
                </a:cubicBezTo>
                <a:cubicBezTo>
                  <a:pt x="121940" y="636716"/>
                  <a:pt x="170865" y="646708"/>
                  <a:pt x="216000" y="633960"/>
                </a:cubicBezTo>
                <a:cubicBezTo>
                  <a:pt x="161218" y="613287"/>
                  <a:pt x="247009" y="616043"/>
                  <a:pt x="263203" y="598816"/>
                </a:cubicBezTo>
                <a:cubicBezTo>
                  <a:pt x="248043" y="580900"/>
                  <a:pt x="237706" y="607430"/>
                  <a:pt x="224269" y="600194"/>
                </a:cubicBezTo>
                <a:cubicBezTo>
                  <a:pt x="208076" y="595715"/>
                  <a:pt x="215311" y="601228"/>
                  <a:pt x="196706" y="608119"/>
                </a:cubicBezTo>
                <a:cubicBezTo>
                  <a:pt x="160873" y="602606"/>
                  <a:pt x="129520" y="599505"/>
                  <a:pt x="100923" y="571942"/>
                </a:cubicBezTo>
                <a:cubicBezTo>
                  <a:pt x="120562" y="553681"/>
                  <a:pt x="186370" y="551269"/>
                  <a:pt x="220824" y="535420"/>
                </a:cubicBezTo>
                <a:cubicBezTo>
                  <a:pt x="207042" y="514403"/>
                  <a:pt x="239774" y="517159"/>
                  <a:pt x="228059" y="508546"/>
                </a:cubicBezTo>
                <a:cubicBezTo>
                  <a:pt x="193260" y="536799"/>
                  <a:pt x="163285" y="511302"/>
                  <a:pt x="129865" y="491319"/>
                </a:cubicBezTo>
                <a:cubicBezTo>
                  <a:pt x="121940" y="469612"/>
                  <a:pt x="243908" y="495453"/>
                  <a:pt x="189470" y="471335"/>
                </a:cubicBezTo>
                <a:cubicBezTo>
                  <a:pt x="184647" y="469268"/>
                  <a:pt x="129865" y="445150"/>
                  <a:pt x="145369" y="433091"/>
                </a:cubicBezTo>
                <a:cubicBezTo>
                  <a:pt x="182924" y="417931"/>
                  <a:pt x="227715" y="443772"/>
                  <a:pt x="261480" y="415519"/>
                </a:cubicBezTo>
                <a:cubicBezTo>
                  <a:pt x="248387" y="427578"/>
                  <a:pt x="221513" y="382788"/>
                  <a:pt x="195328" y="383477"/>
                </a:cubicBezTo>
                <a:cubicBezTo>
                  <a:pt x="181890" y="380031"/>
                  <a:pt x="122974" y="354880"/>
                  <a:pt x="145714" y="349367"/>
                </a:cubicBezTo>
                <a:cubicBezTo>
                  <a:pt x="170865" y="361771"/>
                  <a:pt x="160873" y="334207"/>
                  <a:pt x="179134" y="344199"/>
                </a:cubicBezTo>
                <a:cubicBezTo>
                  <a:pt x="215311" y="367283"/>
                  <a:pt x="181201" y="327316"/>
                  <a:pt x="203252" y="327661"/>
                </a:cubicBezTo>
                <a:cubicBezTo>
                  <a:pt x="253900" y="335585"/>
                  <a:pt x="213933" y="310434"/>
                  <a:pt x="189470" y="303543"/>
                </a:cubicBezTo>
                <a:cubicBezTo>
                  <a:pt x="191538" y="300097"/>
                  <a:pt x="166730" y="282870"/>
                  <a:pt x="188437" y="282526"/>
                </a:cubicBezTo>
                <a:cubicBezTo>
                  <a:pt x="203941" y="264954"/>
                  <a:pt x="263203" y="294585"/>
                  <a:pt x="241497" y="271845"/>
                </a:cubicBezTo>
                <a:cubicBezTo>
                  <a:pt x="273884" y="281492"/>
                  <a:pt x="317296" y="281148"/>
                  <a:pt x="340036" y="246693"/>
                </a:cubicBezTo>
                <a:cubicBezTo>
                  <a:pt x="336590" y="236012"/>
                  <a:pt x="273194" y="281492"/>
                  <a:pt x="255967" y="260819"/>
                </a:cubicBezTo>
                <a:cubicBezTo>
                  <a:pt x="299380" y="222231"/>
                  <a:pt x="231849" y="279425"/>
                  <a:pt x="224958" y="246349"/>
                </a:cubicBezTo>
                <a:cubicBezTo>
                  <a:pt x="265615" y="219819"/>
                  <a:pt x="173621" y="264265"/>
                  <a:pt x="213588" y="232222"/>
                </a:cubicBezTo>
                <a:cubicBezTo>
                  <a:pt x="201185" y="234634"/>
                  <a:pt x="140890" y="218785"/>
                  <a:pt x="189470" y="214995"/>
                </a:cubicBezTo>
                <a:cubicBezTo>
                  <a:pt x="205664" y="187432"/>
                  <a:pt x="239774" y="222231"/>
                  <a:pt x="262169" y="221197"/>
                </a:cubicBezTo>
                <a:cubicBezTo>
                  <a:pt x="243564" y="190877"/>
                  <a:pt x="351061" y="255307"/>
                  <a:pt x="340036" y="206382"/>
                </a:cubicBezTo>
                <a:cubicBezTo>
                  <a:pt x="318329" y="220508"/>
                  <a:pt x="319363" y="202936"/>
                  <a:pt x="296968" y="205003"/>
                </a:cubicBezTo>
                <a:cubicBezTo>
                  <a:pt x="308682" y="184676"/>
                  <a:pt x="272850" y="198457"/>
                  <a:pt x="255967" y="192600"/>
                </a:cubicBezTo>
                <a:cubicBezTo>
                  <a:pt x="220135" y="180196"/>
                  <a:pt x="299035" y="177096"/>
                  <a:pt x="251833" y="160557"/>
                </a:cubicBezTo>
                <a:cubicBezTo>
                  <a:pt x="222546" y="146087"/>
                  <a:pt x="278707" y="149876"/>
                  <a:pt x="244942" y="135406"/>
                </a:cubicBezTo>
                <a:cubicBezTo>
                  <a:pt x="245631" y="123347"/>
                  <a:pt x="325220" y="163658"/>
                  <a:pt x="290422" y="116111"/>
                </a:cubicBezTo>
                <a:cubicBezTo>
                  <a:pt x="312128" y="126448"/>
                  <a:pt x="321431" y="106464"/>
                  <a:pt x="293178" y="106464"/>
                </a:cubicBezTo>
                <a:cubicBezTo>
                  <a:pt x="307993" y="100607"/>
                  <a:pt x="262513" y="53404"/>
                  <a:pt x="299035" y="67531"/>
                </a:cubicBezTo>
                <a:cubicBezTo>
                  <a:pt x="309716" y="60640"/>
                  <a:pt x="322464" y="59606"/>
                  <a:pt x="326254" y="83724"/>
                </a:cubicBezTo>
                <a:cubicBezTo>
                  <a:pt x="356574" y="111288"/>
                  <a:pt x="312472" y="35488"/>
                  <a:pt x="316951" y="35488"/>
                </a:cubicBezTo>
                <a:cubicBezTo>
                  <a:pt x="349338" y="69942"/>
                  <a:pt x="336935" y="19984"/>
                  <a:pt x="340725" y="0"/>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4" name="Graphic 47"/>
          <p:cNvSpPr/>
          <p:nvPr userDrawn="1"/>
        </p:nvSpPr>
        <p:spPr>
          <a:xfrm>
            <a:off x="804875" y="4324536"/>
            <a:ext cx="251855" cy="377783"/>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5" name="Graphic 47"/>
          <p:cNvSpPr/>
          <p:nvPr userDrawn="1"/>
        </p:nvSpPr>
        <p:spPr>
          <a:xfrm>
            <a:off x="-1" y="3895701"/>
            <a:ext cx="506364" cy="75954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6" name="Graphic 47"/>
          <p:cNvSpPr/>
          <p:nvPr userDrawn="1"/>
        </p:nvSpPr>
        <p:spPr>
          <a:xfrm>
            <a:off x="1042917" y="4250894"/>
            <a:ext cx="350026" cy="525039"/>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7" name="Graphic 47"/>
          <p:cNvSpPr/>
          <p:nvPr userDrawn="1"/>
        </p:nvSpPr>
        <p:spPr>
          <a:xfrm>
            <a:off x="2399824" y="4245069"/>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8" name="Graphic 47"/>
          <p:cNvSpPr/>
          <p:nvPr userDrawn="1"/>
        </p:nvSpPr>
        <p:spPr>
          <a:xfrm>
            <a:off x="5533537" y="3911792"/>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
        <p:nvSpPr>
          <p:cNvPr id="19" name="Graphic 47"/>
          <p:cNvSpPr/>
          <p:nvPr userDrawn="1"/>
        </p:nvSpPr>
        <p:spPr>
          <a:xfrm>
            <a:off x="5221785" y="4134627"/>
            <a:ext cx="155020" cy="23253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6" tIns="34289" rIns="68556" bIns="34289" rtlCol="0" anchor="ctr"/>
          <a:lstStyle/>
          <a:p>
            <a:pPr defTabSz="685052"/>
            <a:endParaRPr lang="en-US" sz="1400">
              <a:solidFill>
                <a:prstClr val="black"/>
              </a:solidFill>
            </a:endParaRPr>
          </a:p>
        </p:txBody>
      </p:sp>
    </p:spTree>
    <p:extLst>
      <p:ext uri="{BB962C8B-B14F-4D97-AF65-F5344CB8AC3E}">
        <p14:creationId xmlns:p14="http://schemas.microsoft.com/office/powerpoint/2010/main" val="418833668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Picture Placeholder 6"/>
          <p:cNvSpPr>
            <a:spLocks noGrp="1"/>
          </p:cNvSpPr>
          <p:nvPr>
            <p:ph type="pic" idx="10" hasCustomPrompt="1"/>
          </p:nvPr>
        </p:nvSpPr>
        <p:spPr>
          <a:xfrm>
            <a:off x="2" y="18"/>
            <a:ext cx="9143997" cy="5143499"/>
          </a:xfrm>
          <a:custGeom>
            <a:avLst/>
            <a:gdLst>
              <a:gd name="connsiteX0" fmla="*/ 12191996 w 12191996"/>
              <a:gd name="connsiteY0" fmla="*/ 0 h 6857999"/>
              <a:gd name="connsiteX1" fmla="*/ 12191996 w 12191996"/>
              <a:gd name="connsiteY1" fmla="*/ 3562458 h 6857999"/>
              <a:gd name="connsiteX2" fmla="*/ 5 w 12191996"/>
              <a:gd name="connsiteY2" fmla="*/ 6857999 h 6857999"/>
              <a:gd name="connsiteX3" fmla="*/ 0 w 12191996"/>
              <a:gd name="connsiteY3" fmla="*/ 6857999 h 6857999"/>
              <a:gd name="connsiteX4" fmla="*/ 0 w 12191996"/>
              <a:gd name="connsiteY4" fmla="*/ 3295543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857999">
                <a:moveTo>
                  <a:pt x="12191996" y="0"/>
                </a:moveTo>
                <a:lnTo>
                  <a:pt x="12191996" y="3562458"/>
                </a:lnTo>
                <a:lnTo>
                  <a:pt x="5" y="6857999"/>
                </a:lnTo>
                <a:lnTo>
                  <a:pt x="0" y="6857999"/>
                </a:lnTo>
                <a:lnTo>
                  <a:pt x="0" y="3295543"/>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013931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Images &amp; Contents">
    <p:spTree>
      <p:nvGrpSpPr>
        <p:cNvPr id="1" name=""/>
        <p:cNvGrpSpPr/>
        <p:nvPr/>
      </p:nvGrpSpPr>
      <p:grpSpPr>
        <a:xfrm>
          <a:off x="0" y="0"/>
          <a:ext cx="0" cy="0"/>
          <a:chOff x="0" y="0"/>
          <a:chExt cx="0" cy="0"/>
        </a:xfrm>
      </p:grpSpPr>
      <p:sp>
        <p:nvSpPr>
          <p:cNvPr id="10" name="그림 개체 틀 9"/>
          <p:cNvSpPr>
            <a:spLocks noGrp="1"/>
          </p:cNvSpPr>
          <p:nvPr>
            <p:ph type="pic" sz="quarter" idx="10" hasCustomPrompt="1"/>
          </p:nvPr>
        </p:nvSpPr>
        <p:spPr>
          <a:xfrm>
            <a:off x="282724" y="315323"/>
            <a:ext cx="5024504" cy="4383108"/>
          </a:xfrm>
          <a:custGeom>
            <a:avLst/>
            <a:gdLst>
              <a:gd name="connsiteX0" fmla="*/ 6255989 w 6364927"/>
              <a:gd name="connsiteY0" fmla="*/ 5288703 h 5552421"/>
              <a:gd name="connsiteX1" fmla="*/ 6256633 w 6364927"/>
              <a:gd name="connsiteY1" fmla="*/ 5289197 h 5552421"/>
              <a:gd name="connsiteX2" fmla="*/ 6273669 w 6364927"/>
              <a:gd name="connsiteY2" fmla="*/ 5302275 h 5552421"/>
              <a:gd name="connsiteX3" fmla="*/ 6338341 w 6364927"/>
              <a:gd name="connsiteY3" fmla="*/ 5305638 h 5552421"/>
              <a:gd name="connsiteX4" fmla="*/ 6353495 w 6364927"/>
              <a:gd name="connsiteY4" fmla="*/ 5296297 h 5552421"/>
              <a:gd name="connsiteX5" fmla="*/ 6364927 w 6364927"/>
              <a:gd name="connsiteY5" fmla="*/ 5316029 h 5552421"/>
              <a:gd name="connsiteX6" fmla="*/ 6361174 w 6364927"/>
              <a:gd name="connsiteY6" fmla="*/ 5318389 h 5552421"/>
              <a:gd name="connsiteX7" fmla="*/ 6311999 w 6364927"/>
              <a:gd name="connsiteY7" fmla="*/ 5363376 h 5552421"/>
              <a:gd name="connsiteX8" fmla="*/ 6278329 w 6364927"/>
              <a:gd name="connsiteY8" fmla="*/ 5408157 h 5552421"/>
              <a:gd name="connsiteX9" fmla="*/ 6275149 w 6364927"/>
              <a:gd name="connsiteY9" fmla="*/ 5406491 h 5552421"/>
              <a:gd name="connsiteX10" fmla="*/ 6228626 w 6364927"/>
              <a:gd name="connsiteY10" fmla="*/ 5438500 h 5552421"/>
              <a:gd name="connsiteX11" fmla="*/ 6193338 w 6364927"/>
              <a:gd name="connsiteY11" fmla="*/ 5476400 h 5552421"/>
              <a:gd name="connsiteX12" fmla="*/ 6184516 w 6364927"/>
              <a:gd name="connsiteY12" fmla="*/ 5427640 h 5552421"/>
              <a:gd name="connsiteX13" fmla="*/ 6241860 w 6364927"/>
              <a:gd name="connsiteY13" fmla="*/ 5319261 h 5552421"/>
              <a:gd name="connsiteX14" fmla="*/ 6256196 w 6364927"/>
              <a:gd name="connsiteY14" fmla="*/ 5289451 h 5552421"/>
              <a:gd name="connsiteX15" fmla="*/ 2968165 w 6364927"/>
              <a:gd name="connsiteY15" fmla="*/ 245883 h 5552421"/>
              <a:gd name="connsiteX16" fmla="*/ 2986957 w 6364927"/>
              <a:gd name="connsiteY16" fmla="*/ 259205 h 5552421"/>
              <a:gd name="connsiteX17" fmla="*/ 3033442 w 6364927"/>
              <a:gd name="connsiteY17" fmla="*/ 283914 h 5552421"/>
              <a:gd name="connsiteX18" fmla="*/ 2956404 w 6364927"/>
              <a:gd name="connsiteY18" fmla="*/ 411016 h 5552421"/>
              <a:gd name="connsiteX19" fmla="*/ 3117671 w 6364927"/>
              <a:gd name="connsiteY19" fmla="*/ 343228 h 5552421"/>
              <a:gd name="connsiteX20" fmla="*/ 3210547 w 6364927"/>
              <a:gd name="connsiteY20" fmla="*/ 330280 h 5552421"/>
              <a:gd name="connsiteX21" fmla="*/ 3243292 w 6364927"/>
              <a:gd name="connsiteY21" fmla="*/ 397967 h 5552421"/>
              <a:gd name="connsiteX22" fmla="*/ 3193322 w 6364927"/>
              <a:gd name="connsiteY22" fmla="*/ 452344 h 5552421"/>
              <a:gd name="connsiteX23" fmla="*/ 3176728 w 6364927"/>
              <a:gd name="connsiteY23" fmla="*/ 467036 h 5552421"/>
              <a:gd name="connsiteX24" fmla="*/ 3081773 w 6364927"/>
              <a:gd name="connsiteY24" fmla="*/ 562716 h 5552421"/>
              <a:gd name="connsiteX25" fmla="*/ 3134961 w 6364927"/>
              <a:gd name="connsiteY25" fmla="*/ 644059 h 5552421"/>
              <a:gd name="connsiteX26" fmla="*/ 3233513 w 6364927"/>
              <a:gd name="connsiteY26" fmla="*/ 673688 h 5552421"/>
              <a:gd name="connsiteX27" fmla="*/ 3288282 w 6364927"/>
              <a:gd name="connsiteY27" fmla="*/ 724562 h 5552421"/>
              <a:gd name="connsiteX28" fmla="*/ 3337558 w 6364927"/>
              <a:gd name="connsiteY28" fmla="*/ 864218 h 5552421"/>
              <a:gd name="connsiteX29" fmla="*/ 3337370 w 6364927"/>
              <a:gd name="connsiteY29" fmla="*/ 874518 h 5552421"/>
              <a:gd name="connsiteX30" fmla="*/ 3344120 w 6364927"/>
              <a:gd name="connsiteY30" fmla="*/ 962335 h 5552421"/>
              <a:gd name="connsiteX31" fmla="*/ 3319577 w 6364927"/>
              <a:gd name="connsiteY31" fmla="*/ 1017294 h 5552421"/>
              <a:gd name="connsiteX32" fmla="*/ 3288347 w 6364927"/>
              <a:gd name="connsiteY32" fmla="*/ 1147458 h 5552421"/>
              <a:gd name="connsiteX33" fmla="*/ 3305699 w 6364927"/>
              <a:gd name="connsiteY33" fmla="*/ 1209780 h 5552421"/>
              <a:gd name="connsiteX34" fmla="*/ 3348793 w 6364927"/>
              <a:gd name="connsiteY34" fmla="*/ 1240909 h 5552421"/>
              <a:gd name="connsiteX35" fmla="*/ 3443497 w 6364927"/>
              <a:gd name="connsiteY35" fmla="*/ 1242190 h 5552421"/>
              <a:gd name="connsiteX36" fmla="*/ 3517378 w 6364927"/>
              <a:gd name="connsiteY36" fmla="*/ 1240227 h 5552421"/>
              <a:gd name="connsiteX37" fmla="*/ 3646343 w 6364927"/>
              <a:gd name="connsiteY37" fmla="*/ 1257363 h 5552421"/>
              <a:gd name="connsiteX38" fmla="*/ 3673411 w 6364927"/>
              <a:gd name="connsiteY38" fmla="*/ 1282474 h 5552421"/>
              <a:gd name="connsiteX39" fmla="*/ 3675051 w 6364927"/>
              <a:gd name="connsiteY39" fmla="*/ 1307003 h 5552421"/>
              <a:gd name="connsiteX40" fmla="*/ 3740667 w 6364927"/>
              <a:gd name="connsiteY40" fmla="*/ 1269055 h 5552421"/>
              <a:gd name="connsiteX41" fmla="*/ 3665336 w 6364927"/>
              <a:gd name="connsiteY41" fmla="*/ 1344214 h 5552421"/>
              <a:gd name="connsiteX42" fmla="*/ 3620350 w 6364927"/>
              <a:gd name="connsiteY42" fmla="*/ 1385517 h 5552421"/>
              <a:gd name="connsiteX43" fmla="*/ 3642434 w 6364927"/>
              <a:gd name="connsiteY43" fmla="*/ 1423702 h 5552421"/>
              <a:gd name="connsiteX44" fmla="*/ 3770892 w 6364927"/>
              <a:gd name="connsiteY44" fmla="*/ 1472724 h 5552421"/>
              <a:gd name="connsiteX45" fmla="*/ 3684074 w 6364927"/>
              <a:gd name="connsiteY45" fmla="*/ 1517837 h 5552421"/>
              <a:gd name="connsiteX46" fmla="*/ 3736569 w 6364927"/>
              <a:gd name="connsiteY46" fmla="*/ 1543530 h 5552421"/>
              <a:gd name="connsiteX47" fmla="*/ 3651203 w 6364927"/>
              <a:gd name="connsiteY47" fmla="*/ 1623473 h 5552421"/>
              <a:gd name="connsiteX48" fmla="*/ 3629816 w 6364927"/>
              <a:gd name="connsiteY48" fmla="*/ 1651128 h 5552421"/>
              <a:gd name="connsiteX49" fmla="*/ 3661868 w 6364927"/>
              <a:gd name="connsiteY49" fmla="*/ 1663165 h 5552421"/>
              <a:gd name="connsiteX50" fmla="*/ 3751776 w 6364927"/>
              <a:gd name="connsiteY50" fmla="*/ 1667219 h 5552421"/>
              <a:gd name="connsiteX51" fmla="*/ 3687612 w 6364927"/>
              <a:gd name="connsiteY51" fmla="*/ 1739996 h 5552421"/>
              <a:gd name="connsiteX52" fmla="*/ 3762629 w 6364927"/>
              <a:gd name="connsiteY52" fmla="*/ 1696612 h 5552421"/>
              <a:gd name="connsiteX53" fmla="*/ 3840927 w 6364927"/>
              <a:gd name="connsiteY53" fmla="*/ 1702285 h 5552421"/>
              <a:gd name="connsiteX54" fmla="*/ 3842380 w 6364927"/>
              <a:gd name="connsiteY54" fmla="*/ 1737114 h 5552421"/>
              <a:gd name="connsiteX55" fmla="*/ 3909639 w 6364927"/>
              <a:gd name="connsiteY55" fmla="*/ 1831721 h 5552421"/>
              <a:gd name="connsiteX56" fmla="*/ 3790897 w 6364927"/>
              <a:gd name="connsiteY56" fmla="*/ 1951348 h 5552421"/>
              <a:gd name="connsiteX57" fmla="*/ 3906107 w 6364927"/>
              <a:gd name="connsiteY57" fmla="*/ 1879624 h 5552421"/>
              <a:gd name="connsiteX58" fmla="*/ 4018349 w 6364927"/>
              <a:gd name="connsiteY58" fmla="*/ 1824902 h 5552421"/>
              <a:gd name="connsiteX59" fmla="*/ 4064218 w 6364927"/>
              <a:gd name="connsiteY59" fmla="*/ 1839139 h 5552421"/>
              <a:gd name="connsiteX60" fmla="*/ 4033239 w 6364927"/>
              <a:gd name="connsiteY60" fmla="*/ 1872342 h 5552421"/>
              <a:gd name="connsiteX61" fmla="*/ 3911028 w 6364927"/>
              <a:gd name="connsiteY61" fmla="*/ 1953211 h 5552421"/>
              <a:gd name="connsiteX62" fmla="*/ 4052546 w 6364927"/>
              <a:gd name="connsiteY62" fmla="*/ 1927419 h 5552421"/>
              <a:gd name="connsiteX63" fmla="*/ 4093811 w 6364927"/>
              <a:gd name="connsiteY63" fmla="*/ 1944319 h 5552421"/>
              <a:gd name="connsiteX64" fmla="*/ 4069456 w 6364927"/>
              <a:gd name="connsiteY64" fmla="*/ 1988976 h 5552421"/>
              <a:gd name="connsiteX65" fmla="*/ 4032420 w 6364927"/>
              <a:gd name="connsiteY65" fmla="*/ 1990014 h 5552421"/>
              <a:gd name="connsiteX66" fmla="*/ 4004597 w 6364927"/>
              <a:gd name="connsiteY66" fmla="*/ 1995914 h 5552421"/>
              <a:gd name="connsiteX67" fmla="*/ 3875381 w 6364927"/>
              <a:gd name="connsiteY67" fmla="*/ 2075738 h 5552421"/>
              <a:gd name="connsiteX68" fmla="*/ 3879798 w 6364927"/>
              <a:gd name="connsiteY68" fmla="*/ 2083375 h 5552421"/>
              <a:gd name="connsiteX69" fmla="*/ 3904845 w 6364927"/>
              <a:gd name="connsiteY69" fmla="*/ 2094368 h 5552421"/>
              <a:gd name="connsiteX70" fmla="*/ 4068638 w 6364927"/>
              <a:gd name="connsiteY70" fmla="*/ 2106649 h 5552421"/>
              <a:gd name="connsiteX71" fmla="*/ 4112675 w 6364927"/>
              <a:gd name="connsiteY71" fmla="*/ 2096467 h 5552421"/>
              <a:gd name="connsiteX72" fmla="*/ 4070278 w 6364927"/>
              <a:gd name="connsiteY72" fmla="*/ 2131178 h 5552421"/>
              <a:gd name="connsiteX73" fmla="*/ 4041887 w 6364927"/>
              <a:gd name="connsiteY73" fmla="*/ 2157789 h 5552421"/>
              <a:gd name="connsiteX74" fmla="*/ 4079365 w 6364927"/>
              <a:gd name="connsiteY74" fmla="*/ 2157515 h 5552421"/>
              <a:gd name="connsiteX75" fmla="*/ 4186622 w 6364927"/>
              <a:gd name="connsiteY75" fmla="*/ 2115868 h 5552421"/>
              <a:gd name="connsiteX76" fmla="*/ 4265300 w 6364927"/>
              <a:gd name="connsiteY76" fmla="*/ 2111130 h 5552421"/>
              <a:gd name="connsiteX77" fmla="*/ 4224164 w 6364927"/>
              <a:gd name="connsiteY77" fmla="*/ 2180781 h 5552421"/>
              <a:gd name="connsiteX78" fmla="*/ 4219367 w 6364927"/>
              <a:gd name="connsiteY78" fmla="*/ 2183555 h 5552421"/>
              <a:gd name="connsiteX79" fmla="*/ 4269654 w 6364927"/>
              <a:gd name="connsiteY79" fmla="*/ 2205428 h 5552421"/>
              <a:gd name="connsiteX80" fmla="*/ 4323981 w 6364927"/>
              <a:gd name="connsiteY80" fmla="*/ 2255539 h 5552421"/>
              <a:gd name="connsiteX81" fmla="*/ 4348837 w 6364927"/>
              <a:gd name="connsiteY81" fmla="*/ 2266642 h 5552421"/>
              <a:gd name="connsiteX82" fmla="*/ 4322466 w 6364927"/>
              <a:gd name="connsiteY82" fmla="*/ 2307371 h 5552421"/>
              <a:gd name="connsiteX83" fmla="*/ 4198046 w 6364927"/>
              <a:gd name="connsiteY83" fmla="*/ 2384422 h 5552421"/>
              <a:gd name="connsiteX84" fmla="*/ 4296787 w 6364927"/>
              <a:gd name="connsiteY84" fmla="*/ 2403751 h 5552421"/>
              <a:gd name="connsiteX85" fmla="*/ 4348397 w 6364927"/>
              <a:gd name="connsiteY85" fmla="*/ 2373903 h 5552421"/>
              <a:gd name="connsiteX86" fmla="*/ 4335276 w 6364927"/>
              <a:gd name="connsiteY86" fmla="*/ 2437543 h 5552421"/>
              <a:gd name="connsiteX87" fmla="*/ 4338365 w 6364927"/>
              <a:gd name="connsiteY87" fmla="*/ 2486712 h 5552421"/>
              <a:gd name="connsiteX88" fmla="*/ 4316285 w 6364927"/>
              <a:gd name="connsiteY88" fmla="*/ 2556552 h 5552421"/>
              <a:gd name="connsiteX89" fmla="*/ 4240888 w 6364927"/>
              <a:gd name="connsiteY89" fmla="*/ 2610348 h 5552421"/>
              <a:gd name="connsiteX90" fmla="*/ 4427203 w 6364927"/>
              <a:gd name="connsiteY90" fmla="*/ 2553552 h 5552421"/>
              <a:gd name="connsiteX91" fmla="*/ 4235652 w 6364927"/>
              <a:gd name="connsiteY91" fmla="*/ 2720383 h 5552421"/>
              <a:gd name="connsiteX92" fmla="*/ 4279690 w 6364927"/>
              <a:gd name="connsiteY92" fmla="*/ 2710202 h 5552421"/>
              <a:gd name="connsiteX93" fmla="*/ 4367076 w 6364927"/>
              <a:gd name="connsiteY93" fmla="*/ 2644377 h 5552421"/>
              <a:gd name="connsiteX94" fmla="*/ 4442978 w 6364927"/>
              <a:gd name="connsiteY94" fmla="*/ 2656531 h 5552421"/>
              <a:gd name="connsiteX95" fmla="*/ 4486072 w 6364927"/>
              <a:gd name="connsiteY95" fmla="*/ 2687661 h 5552421"/>
              <a:gd name="connsiteX96" fmla="*/ 4601407 w 6364927"/>
              <a:gd name="connsiteY96" fmla="*/ 2692297 h 5552421"/>
              <a:gd name="connsiteX97" fmla="*/ 4593078 w 6364927"/>
              <a:gd name="connsiteY97" fmla="*/ 2742974 h 5552421"/>
              <a:gd name="connsiteX98" fmla="*/ 4656110 w 6364927"/>
              <a:gd name="connsiteY98" fmla="*/ 2721807 h 5552421"/>
              <a:gd name="connsiteX99" fmla="*/ 4765007 w 6364927"/>
              <a:gd name="connsiteY99" fmla="*/ 2704689 h 5552421"/>
              <a:gd name="connsiteX100" fmla="*/ 4722358 w 6364927"/>
              <a:gd name="connsiteY100" fmla="*/ 2782348 h 5552421"/>
              <a:gd name="connsiteX101" fmla="*/ 4734472 w 6364927"/>
              <a:gd name="connsiteY101" fmla="*/ 2846680 h 5552421"/>
              <a:gd name="connsiteX102" fmla="*/ 4642861 w 6364927"/>
              <a:gd name="connsiteY102" fmla="*/ 2904758 h 5552421"/>
              <a:gd name="connsiteX103" fmla="*/ 4895489 w 6364927"/>
              <a:gd name="connsiteY103" fmla="*/ 2875854 h 5552421"/>
              <a:gd name="connsiteX104" fmla="*/ 4870946 w 6364927"/>
              <a:gd name="connsiteY104" fmla="*/ 2930812 h 5552421"/>
              <a:gd name="connsiteX105" fmla="*/ 4945776 w 6364927"/>
              <a:gd name="connsiteY105" fmla="*/ 2889685 h 5552421"/>
              <a:gd name="connsiteX106" fmla="*/ 4957035 w 6364927"/>
              <a:gd name="connsiteY106" fmla="*/ 2885934 h 5552421"/>
              <a:gd name="connsiteX107" fmla="*/ 4964182 w 6364927"/>
              <a:gd name="connsiteY107" fmla="*/ 2898270 h 5552421"/>
              <a:gd name="connsiteX108" fmla="*/ 4907974 w 6364927"/>
              <a:gd name="connsiteY108" fmla="*/ 2974446 h 5552421"/>
              <a:gd name="connsiteX109" fmla="*/ 4668984 w 6364927"/>
              <a:gd name="connsiteY109" fmla="*/ 3220863 h 5552421"/>
              <a:gd name="connsiteX110" fmla="*/ 4879147 w 6364927"/>
              <a:gd name="connsiteY110" fmla="*/ 3151294 h 5552421"/>
              <a:gd name="connsiteX111" fmla="*/ 4780915 w 6364927"/>
              <a:gd name="connsiteY111" fmla="*/ 3208104 h 5552421"/>
              <a:gd name="connsiteX112" fmla="*/ 4702550 w 6364927"/>
              <a:gd name="connsiteY112" fmla="*/ 3278903 h 5552421"/>
              <a:gd name="connsiteX113" fmla="*/ 4794858 w 6364927"/>
              <a:gd name="connsiteY113" fmla="*/ 3286666 h 5552421"/>
              <a:gd name="connsiteX114" fmla="*/ 4897827 w 6364927"/>
              <a:gd name="connsiteY114" fmla="*/ 3323931 h 5552421"/>
              <a:gd name="connsiteX115" fmla="*/ 4935244 w 6364927"/>
              <a:gd name="connsiteY115" fmla="*/ 3312484 h 5552421"/>
              <a:gd name="connsiteX116" fmla="*/ 5037705 w 6364927"/>
              <a:gd name="connsiteY116" fmla="*/ 3273610 h 5552421"/>
              <a:gd name="connsiteX117" fmla="*/ 4984959 w 6364927"/>
              <a:gd name="connsiteY117" fmla="*/ 3344879 h 5552421"/>
              <a:gd name="connsiteX118" fmla="*/ 5010891 w 6364927"/>
              <a:gd name="connsiteY118" fmla="*/ 3411411 h 5552421"/>
              <a:gd name="connsiteX119" fmla="*/ 5110896 w 6364927"/>
              <a:gd name="connsiteY119" fmla="*/ 3475869 h 5552421"/>
              <a:gd name="connsiteX120" fmla="*/ 5224781 w 6364927"/>
              <a:gd name="connsiteY120" fmla="*/ 3553701 h 5552421"/>
              <a:gd name="connsiteX121" fmla="*/ 5245412 w 6364927"/>
              <a:gd name="connsiteY121" fmla="*/ 3557057 h 5552421"/>
              <a:gd name="connsiteX122" fmla="*/ 5240051 w 6364927"/>
              <a:gd name="connsiteY122" fmla="*/ 3590730 h 5552421"/>
              <a:gd name="connsiteX123" fmla="*/ 5244468 w 6364927"/>
              <a:gd name="connsiteY123" fmla="*/ 3598367 h 5552421"/>
              <a:gd name="connsiteX124" fmla="*/ 5258285 w 6364927"/>
              <a:gd name="connsiteY124" fmla="*/ 3600567 h 5552421"/>
              <a:gd name="connsiteX125" fmla="*/ 5260494 w 6364927"/>
              <a:gd name="connsiteY125" fmla="*/ 3604385 h 5552421"/>
              <a:gd name="connsiteX126" fmla="*/ 5130898 w 6364927"/>
              <a:gd name="connsiteY126" fmla="*/ 3694621 h 5552421"/>
              <a:gd name="connsiteX127" fmla="*/ 5164591 w 6364927"/>
              <a:gd name="connsiteY127" fmla="*/ 3731187 h 5552421"/>
              <a:gd name="connsiteX128" fmla="*/ 5202892 w 6364927"/>
              <a:gd name="connsiteY128" fmla="*/ 3775279 h 5552421"/>
              <a:gd name="connsiteX129" fmla="*/ 5301253 w 6364927"/>
              <a:gd name="connsiteY129" fmla="*/ 3805019 h 5552421"/>
              <a:gd name="connsiteX130" fmla="*/ 5305670 w 6364927"/>
              <a:gd name="connsiteY130" fmla="*/ 3812656 h 5552421"/>
              <a:gd name="connsiteX131" fmla="*/ 5311159 w 6364927"/>
              <a:gd name="connsiteY131" fmla="*/ 3865533 h 5552421"/>
              <a:gd name="connsiteX132" fmla="*/ 5308444 w 6364927"/>
              <a:gd name="connsiteY132" fmla="*/ 3893599 h 5552421"/>
              <a:gd name="connsiteX133" fmla="*/ 5303589 w 6364927"/>
              <a:gd name="connsiteY133" fmla="*/ 3993223 h 5552421"/>
              <a:gd name="connsiteX134" fmla="*/ 5422835 w 6364927"/>
              <a:gd name="connsiteY134" fmla="*/ 3939547 h 5552421"/>
              <a:gd name="connsiteX135" fmla="*/ 5391605 w 6364927"/>
              <a:gd name="connsiteY135" fmla="*/ 4069711 h 5552421"/>
              <a:gd name="connsiteX136" fmla="*/ 5354509 w 6364927"/>
              <a:gd name="connsiteY136" fmla="*/ 4167598 h 5552421"/>
              <a:gd name="connsiteX137" fmla="*/ 5333118 w 6364927"/>
              <a:gd name="connsiteY137" fmla="*/ 4185064 h 5552421"/>
              <a:gd name="connsiteX138" fmla="*/ 5259930 w 6364927"/>
              <a:gd name="connsiteY138" fmla="*/ 4242678 h 5552421"/>
              <a:gd name="connsiteX139" fmla="*/ 5217533 w 6364927"/>
              <a:gd name="connsiteY139" fmla="*/ 4277389 h 5552421"/>
              <a:gd name="connsiteX140" fmla="*/ 5224850 w 6364927"/>
              <a:gd name="connsiteY140" fmla="*/ 4344495 h 5552421"/>
              <a:gd name="connsiteX141" fmla="*/ 5422967 w 6364927"/>
              <a:gd name="connsiteY141" fmla="*/ 4285970 h 5552421"/>
              <a:gd name="connsiteX142" fmla="*/ 5472621 w 6364927"/>
              <a:gd name="connsiteY142" fmla="*/ 4361203 h 5552421"/>
              <a:gd name="connsiteX143" fmla="*/ 5544486 w 6364927"/>
              <a:gd name="connsiteY143" fmla="*/ 4355310 h 5552421"/>
              <a:gd name="connsiteX144" fmla="*/ 5585939 w 6364927"/>
              <a:gd name="connsiteY144" fmla="*/ 4361910 h 5552421"/>
              <a:gd name="connsiteX145" fmla="*/ 5568778 w 6364927"/>
              <a:gd name="connsiteY145" fmla="*/ 4397313 h 5552421"/>
              <a:gd name="connsiteX146" fmla="*/ 5456849 w 6364927"/>
              <a:gd name="connsiteY146" fmla="*/ 4518096 h 5552421"/>
              <a:gd name="connsiteX147" fmla="*/ 5750484 w 6364927"/>
              <a:gd name="connsiteY147" fmla="*/ 4332992 h 5552421"/>
              <a:gd name="connsiteX148" fmla="*/ 5751181 w 6364927"/>
              <a:gd name="connsiteY148" fmla="*/ 4398831 h 5552421"/>
              <a:gd name="connsiteX149" fmla="*/ 5669284 w 6364927"/>
              <a:gd name="connsiteY149" fmla="*/ 4517533 h 5552421"/>
              <a:gd name="connsiteX150" fmla="*/ 5742221 w 6364927"/>
              <a:gd name="connsiteY150" fmla="*/ 4556880 h 5552421"/>
              <a:gd name="connsiteX151" fmla="*/ 5790744 w 6364927"/>
              <a:gd name="connsiteY151" fmla="*/ 4835572 h 5552421"/>
              <a:gd name="connsiteX152" fmla="*/ 5850432 w 6364927"/>
              <a:gd name="connsiteY152" fmla="*/ 4852009 h 5552421"/>
              <a:gd name="connsiteX153" fmla="*/ 5949235 w 6364927"/>
              <a:gd name="connsiteY153" fmla="*/ 4784676 h 5552421"/>
              <a:gd name="connsiteX154" fmla="*/ 5856113 w 6364927"/>
              <a:gd name="connsiteY154" fmla="*/ 4904775 h 5552421"/>
              <a:gd name="connsiteX155" fmla="*/ 5979396 w 6364927"/>
              <a:gd name="connsiteY155" fmla="*/ 4869145 h 5552421"/>
              <a:gd name="connsiteX156" fmla="*/ 5894030 w 6364927"/>
              <a:gd name="connsiteY156" fmla="*/ 4949088 h 5552421"/>
              <a:gd name="connsiteX157" fmla="*/ 5989176 w 6364927"/>
              <a:gd name="connsiteY157" fmla="*/ 4951133 h 5552421"/>
              <a:gd name="connsiteX158" fmla="*/ 5953404 w 6364927"/>
              <a:gd name="connsiteY158" fmla="*/ 4997299 h 5552421"/>
              <a:gd name="connsiteX159" fmla="*/ 5924949 w 6364927"/>
              <a:gd name="connsiteY159" fmla="*/ 5110571 h 5552421"/>
              <a:gd name="connsiteX160" fmla="*/ 6012332 w 6364927"/>
              <a:gd name="connsiteY160" fmla="*/ 5034558 h 5552421"/>
              <a:gd name="connsiteX161" fmla="*/ 6102619 w 6364927"/>
              <a:gd name="connsiteY161" fmla="*/ 5028202 h 5552421"/>
              <a:gd name="connsiteX162" fmla="*/ 6113661 w 6364927"/>
              <a:gd name="connsiteY162" fmla="*/ 5047294 h 5552421"/>
              <a:gd name="connsiteX163" fmla="*/ 6113030 w 6364927"/>
              <a:gd name="connsiteY163" fmla="*/ 5154666 h 5552421"/>
              <a:gd name="connsiteX164" fmla="*/ 6163821 w 6364927"/>
              <a:gd name="connsiteY164" fmla="*/ 5242490 h 5552421"/>
              <a:gd name="connsiteX165" fmla="*/ 6171695 w 6364927"/>
              <a:gd name="connsiteY165" fmla="*/ 5272825 h 5552421"/>
              <a:gd name="connsiteX166" fmla="*/ 6171960 w 6364927"/>
              <a:gd name="connsiteY166" fmla="*/ 5272847 h 5552421"/>
              <a:gd name="connsiteX167" fmla="*/ 6160393 w 6364927"/>
              <a:gd name="connsiteY167" fmla="*/ 5281399 h 5552421"/>
              <a:gd name="connsiteX168" fmla="*/ 6144817 w 6364927"/>
              <a:gd name="connsiteY168" fmla="*/ 5319261 h 5552421"/>
              <a:gd name="connsiteX169" fmla="*/ 6077770 w 6364927"/>
              <a:gd name="connsiteY169" fmla="*/ 5167441 h 5552421"/>
              <a:gd name="connsiteX170" fmla="*/ 6055714 w 6364927"/>
              <a:gd name="connsiteY170" fmla="*/ 5308401 h 5552421"/>
              <a:gd name="connsiteX171" fmla="*/ 6011604 w 6364927"/>
              <a:gd name="connsiteY171" fmla="*/ 5405920 h 5552421"/>
              <a:gd name="connsiteX172" fmla="*/ 6007193 w 6364927"/>
              <a:gd name="connsiteY172" fmla="*/ 5411239 h 5552421"/>
              <a:gd name="connsiteX173" fmla="*/ 6007193 w 6364927"/>
              <a:gd name="connsiteY173" fmla="*/ 5400601 h 5552421"/>
              <a:gd name="connsiteX174" fmla="*/ 5923384 w 6364927"/>
              <a:gd name="connsiteY174" fmla="*/ 5340981 h 5552421"/>
              <a:gd name="connsiteX175" fmla="*/ 5918972 w 6364927"/>
              <a:gd name="connsiteY175" fmla="*/ 5232602 h 5552421"/>
              <a:gd name="connsiteX176" fmla="*/ 5905740 w 6364927"/>
              <a:gd name="connsiteY176" fmla="*/ 5205341 h 5552421"/>
              <a:gd name="connsiteX177" fmla="*/ 5879273 w 6364927"/>
              <a:gd name="connsiteY177" fmla="*/ 5183842 h 5552421"/>
              <a:gd name="connsiteX178" fmla="*/ 5782230 w 6364927"/>
              <a:gd name="connsiteY178" fmla="*/ 5183842 h 5552421"/>
              <a:gd name="connsiteX179" fmla="*/ 5694010 w 6364927"/>
              <a:gd name="connsiteY179" fmla="*/ 5237921 h 5552421"/>
              <a:gd name="connsiteX180" fmla="*/ 5591674 w 6364927"/>
              <a:gd name="connsiteY180" fmla="*/ 5281361 h 5552421"/>
              <a:gd name="connsiteX181" fmla="*/ 5547564 w 6364927"/>
              <a:gd name="connsiteY181" fmla="*/ 5221742 h 5552421"/>
              <a:gd name="connsiteX182" fmla="*/ 5560797 w 6364927"/>
              <a:gd name="connsiteY182" fmla="*/ 5248781 h 5552421"/>
              <a:gd name="connsiteX183" fmla="*/ 5556386 w 6364927"/>
              <a:gd name="connsiteY183" fmla="*/ 5303082 h 5552421"/>
              <a:gd name="connsiteX184" fmla="*/ 5521098 w 6364927"/>
              <a:gd name="connsiteY184" fmla="*/ 5275821 h 5552421"/>
              <a:gd name="connsiteX185" fmla="*/ 5494632 w 6364927"/>
              <a:gd name="connsiteY185" fmla="*/ 5216422 h 5552421"/>
              <a:gd name="connsiteX186" fmla="*/ 5450521 w 6364927"/>
              <a:gd name="connsiteY186" fmla="*/ 5243240 h 5552421"/>
              <a:gd name="connsiteX187" fmla="*/ 5349068 w 6364927"/>
              <a:gd name="connsiteY187" fmla="*/ 5118682 h 5552421"/>
              <a:gd name="connsiteX188" fmla="*/ 5322601 w 6364927"/>
              <a:gd name="connsiteY188" fmla="*/ 5113141 h 5552421"/>
              <a:gd name="connsiteX189" fmla="*/ 5296135 w 6364927"/>
              <a:gd name="connsiteY189" fmla="*/ 5096961 h 5552421"/>
              <a:gd name="connsiteX190" fmla="*/ 5184977 w 6364927"/>
              <a:gd name="connsiteY190" fmla="*/ 5026482 h 5552421"/>
              <a:gd name="connsiteX191" fmla="*/ 5154100 w 6364927"/>
              <a:gd name="connsiteY191" fmla="*/ 5037342 h 5552421"/>
              <a:gd name="connsiteX192" fmla="*/ 5109990 w 6364927"/>
              <a:gd name="connsiteY192" fmla="*/ 5107822 h 5552421"/>
              <a:gd name="connsiteX193" fmla="*/ 5070290 w 6364927"/>
              <a:gd name="connsiteY193" fmla="*/ 5178301 h 5552421"/>
              <a:gd name="connsiteX194" fmla="*/ 5017358 w 6364927"/>
              <a:gd name="connsiteY194" fmla="*/ 5194481 h 5552421"/>
              <a:gd name="connsiteX195" fmla="*/ 4937960 w 6364927"/>
              <a:gd name="connsiteY195" fmla="*/ 5205341 h 5552421"/>
              <a:gd name="connsiteX196" fmla="*/ 4933548 w 6364927"/>
              <a:gd name="connsiteY196" fmla="*/ 5346522 h 5552421"/>
              <a:gd name="connsiteX197" fmla="*/ 4866501 w 6364927"/>
              <a:gd name="connsiteY197" fmla="*/ 5243240 h 5552421"/>
              <a:gd name="connsiteX198" fmla="*/ 4901789 w 6364927"/>
              <a:gd name="connsiteY198" fmla="*/ 5232602 h 5552421"/>
              <a:gd name="connsiteX199" fmla="*/ 4901789 w 6364927"/>
              <a:gd name="connsiteY199" fmla="*/ 5129542 h 5552421"/>
              <a:gd name="connsiteX200" fmla="*/ 4875323 w 6364927"/>
              <a:gd name="connsiteY200" fmla="*/ 5113141 h 5552421"/>
              <a:gd name="connsiteX201" fmla="*/ 4844446 w 6364927"/>
              <a:gd name="connsiteY201" fmla="*/ 5156581 h 5552421"/>
              <a:gd name="connsiteX202" fmla="*/ 4830330 w 6364927"/>
              <a:gd name="connsiteY202" fmla="*/ 5194481 h 5552421"/>
              <a:gd name="connsiteX203" fmla="*/ 4737698 w 6364927"/>
              <a:gd name="connsiteY203" fmla="*/ 5275821 h 5552421"/>
              <a:gd name="connsiteX204" fmla="*/ 4750932 w 6364927"/>
              <a:gd name="connsiteY204" fmla="*/ 5086101 h 5552421"/>
              <a:gd name="connsiteX205" fmla="*/ 4702410 w 6364927"/>
              <a:gd name="connsiteY205" fmla="*/ 5140402 h 5552421"/>
              <a:gd name="connsiteX206" fmla="*/ 4675944 w 6364927"/>
              <a:gd name="connsiteY206" fmla="*/ 5026482 h 5552421"/>
              <a:gd name="connsiteX207" fmla="*/ 4636245 w 6364927"/>
              <a:gd name="connsiteY207" fmla="*/ 5010302 h 5552421"/>
              <a:gd name="connsiteX208" fmla="*/ 4614190 w 6364927"/>
              <a:gd name="connsiteY208" fmla="*/ 5048202 h 5552421"/>
              <a:gd name="connsiteX209" fmla="*/ 4548024 w 6364927"/>
              <a:gd name="connsiteY209" fmla="*/ 5048202 h 5552421"/>
              <a:gd name="connsiteX210" fmla="*/ 4512736 w 6364927"/>
              <a:gd name="connsiteY210" fmla="*/ 5151262 h 5552421"/>
              <a:gd name="connsiteX211" fmla="*/ 4450982 w 6364927"/>
              <a:gd name="connsiteY211" fmla="*/ 5107822 h 5552421"/>
              <a:gd name="connsiteX212" fmla="*/ 4388345 w 6364927"/>
              <a:gd name="connsiteY212" fmla="*/ 5113141 h 5552421"/>
              <a:gd name="connsiteX213" fmla="*/ 4361879 w 6364927"/>
              <a:gd name="connsiteY213" fmla="*/ 5151262 h 5552421"/>
              <a:gd name="connsiteX214" fmla="*/ 4322180 w 6364927"/>
              <a:gd name="connsiteY214" fmla="*/ 4983041 h 5552421"/>
              <a:gd name="connsiteX215" fmla="*/ 4282480 w 6364927"/>
              <a:gd name="connsiteY215" fmla="*/ 5281361 h 5552421"/>
              <a:gd name="connsiteX216" fmla="*/ 4269248 w 6364927"/>
              <a:gd name="connsiteY216" fmla="*/ 5183842 h 5552421"/>
              <a:gd name="connsiteX217" fmla="*/ 4269248 w 6364927"/>
              <a:gd name="connsiteY217" fmla="*/ 5086101 h 5552421"/>
              <a:gd name="connsiteX218" fmla="*/ 4203082 w 6364927"/>
              <a:gd name="connsiteY218" fmla="*/ 5221742 h 5552421"/>
              <a:gd name="connsiteX219" fmla="*/ 4172204 w 6364927"/>
              <a:gd name="connsiteY219" fmla="*/ 5237921 h 5552421"/>
              <a:gd name="connsiteX220" fmla="*/ 4145738 w 6364927"/>
              <a:gd name="connsiteY220" fmla="*/ 5205341 h 5552421"/>
              <a:gd name="connsiteX221" fmla="*/ 4163382 w 6364927"/>
              <a:gd name="connsiteY221" fmla="*/ 5178301 h 5552421"/>
              <a:gd name="connsiteX222" fmla="*/ 4172204 w 6364927"/>
              <a:gd name="connsiteY222" fmla="*/ 5145721 h 5552421"/>
              <a:gd name="connsiteX223" fmla="*/ 4172204 w 6364927"/>
              <a:gd name="connsiteY223" fmla="*/ 4999221 h 5552421"/>
              <a:gd name="connsiteX224" fmla="*/ 4167794 w 6364927"/>
              <a:gd name="connsiteY224" fmla="*/ 4993901 h 5552421"/>
              <a:gd name="connsiteX225" fmla="*/ 4141328 w 6364927"/>
              <a:gd name="connsiteY225" fmla="*/ 5010302 h 5552421"/>
              <a:gd name="connsiteX226" fmla="*/ 4044285 w 6364927"/>
              <a:gd name="connsiteY226" fmla="*/ 5161900 h 5552421"/>
              <a:gd name="connsiteX227" fmla="*/ 4035463 w 6364927"/>
              <a:gd name="connsiteY227" fmla="*/ 5178301 h 5552421"/>
              <a:gd name="connsiteX228" fmla="*/ 4008997 w 6364927"/>
              <a:gd name="connsiteY228" fmla="*/ 5080560 h 5552421"/>
              <a:gd name="connsiteX229" fmla="*/ 3977237 w 6364927"/>
              <a:gd name="connsiteY229" fmla="*/ 5232602 h 5552421"/>
              <a:gd name="connsiteX230" fmla="*/ 3941949 w 6364927"/>
              <a:gd name="connsiteY230" fmla="*/ 5319261 h 5552421"/>
              <a:gd name="connsiteX231" fmla="*/ 3906661 w 6364927"/>
              <a:gd name="connsiteY231" fmla="*/ 5232602 h 5552421"/>
              <a:gd name="connsiteX232" fmla="*/ 3897839 w 6364927"/>
              <a:gd name="connsiteY232" fmla="*/ 5227061 h 5552421"/>
              <a:gd name="connsiteX233" fmla="*/ 3866962 w 6364927"/>
              <a:gd name="connsiteY233" fmla="*/ 5286681 h 5552421"/>
              <a:gd name="connsiteX234" fmla="*/ 3853729 w 6364927"/>
              <a:gd name="connsiteY234" fmla="*/ 5237921 h 5552421"/>
              <a:gd name="connsiteX235" fmla="*/ 3787563 w 6364927"/>
              <a:gd name="connsiteY235" fmla="*/ 5303082 h 5552421"/>
              <a:gd name="connsiteX236" fmla="*/ 3739042 w 6364927"/>
              <a:gd name="connsiteY236" fmla="*/ 5319261 h 5552421"/>
              <a:gd name="connsiteX237" fmla="*/ 3730220 w 6364927"/>
              <a:gd name="connsiteY237" fmla="*/ 5389741 h 5552421"/>
              <a:gd name="connsiteX238" fmla="*/ 3734631 w 6364927"/>
              <a:gd name="connsiteY238" fmla="*/ 5286681 h 5552421"/>
              <a:gd name="connsiteX239" fmla="*/ 3739042 w 6364927"/>
              <a:gd name="connsiteY239" fmla="*/ 5129542 h 5552421"/>
              <a:gd name="connsiteX240" fmla="*/ 3593478 w 6364927"/>
              <a:gd name="connsiteY240" fmla="*/ 5216422 h 5552421"/>
              <a:gd name="connsiteX241" fmla="*/ 3535252 w 6364927"/>
              <a:gd name="connsiteY241" fmla="*/ 5161900 h 5552421"/>
              <a:gd name="connsiteX242" fmla="*/ 3526430 w 6364927"/>
              <a:gd name="connsiteY242" fmla="*/ 5053743 h 5552421"/>
              <a:gd name="connsiteX243" fmla="*/ 3477909 w 6364927"/>
              <a:gd name="connsiteY243" fmla="*/ 5232602 h 5552421"/>
              <a:gd name="connsiteX244" fmla="*/ 3442621 w 6364927"/>
              <a:gd name="connsiteY244" fmla="*/ 5113141 h 5552421"/>
              <a:gd name="connsiteX245" fmla="*/ 3429388 w 6364927"/>
              <a:gd name="connsiteY245" fmla="*/ 4993901 h 5552421"/>
              <a:gd name="connsiteX246" fmla="*/ 3416155 w 6364927"/>
              <a:gd name="connsiteY246" fmla="*/ 5042661 h 5552421"/>
              <a:gd name="connsiteX247" fmla="*/ 3429388 w 6364927"/>
              <a:gd name="connsiteY247" fmla="*/ 5140402 h 5552421"/>
              <a:gd name="connsiteX248" fmla="*/ 3376455 w 6364927"/>
              <a:gd name="connsiteY248" fmla="*/ 5200022 h 5552421"/>
              <a:gd name="connsiteX249" fmla="*/ 3341167 w 6364927"/>
              <a:gd name="connsiteY249" fmla="*/ 5216422 h 5552421"/>
              <a:gd name="connsiteX250" fmla="*/ 3301468 w 6364927"/>
              <a:gd name="connsiteY250" fmla="*/ 5275821 h 5552421"/>
              <a:gd name="connsiteX251" fmla="*/ 3257357 w 6364927"/>
              <a:gd name="connsiteY251" fmla="*/ 5297762 h 5552421"/>
              <a:gd name="connsiteX252" fmla="*/ 3222069 w 6364927"/>
              <a:gd name="connsiteY252" fmla="*/ 5324580 h 5552421"/>
              <a:gd name="connsiteX253" fmla="*/ 3208836 w 6364927"/>
              <a:gd name="connsiteY253" fmla="*/ 5433181 h 5552421"/>
              <a:gd name="connsiteX254" fmla="*/ 3182370 w 6364927"/>
              <a:gd name="connsiteY254" fmla="*/ 5471081 h 5552421"/>
              <a:gd name="connsiteX255" fmla="*/ 3155904 w 6364927"/>
              <a:gd name="connsiteY255" fmla="*/ 5438500 h 5552421"/>
              <a:gd name="connsiteX256" fmla="*/ 3136495 w 6364927"/>
              <a:gd name="connsiteY256" fmla="*/ 5384421 h 5552421"/>
              <a:gd name="connsiteX257" fmla="*/ 3070330 w 6364927"/>
              <a:gd name="connsiteY257" fmla="*/ 5373340 h 5552421"/>
              <a:gd name="connsiteX258" fmla="*/ 3070330 w 6364927"/>
              <a:gd name="connsiteY258" fmla="*/ 5248781 h 5552421"/>
              <a:gd name="connsiteX259" fmla="*/ 2968876 w 6364927"/>
              <a:gd name="connsiteY259" fmla="*/ 5503439 h 5552421"/>
              <a:gd name="connsiteX260" fmla="*/ 2929177 w 6364927"/>
              <a:gd name="connsiteY260" fmla="*/ 5449360 h 5552421"/>
              <a:gd name="connsiteX261" fmla="*/ 2924766 w 6364927"/>
              <a:gd name="connsiteY261" fmla="*/ 5552421 h 5552421"/>
              <a:gd name="connsiteX262" fmla="*/ 2854189 w 6364927"/>
              <a:gd name="connsiteY262" fmla="*/ 5395060 h 5552421"/>
              <a:gd name="connsiteX263" fmla="*/ 2849778 w 6364927"/>
              <a:gd name="connsiteY263" fmla="*/ 5378659 h 5552421"/>
              <a:gd name="connsiteX264" fmla="*/ 2796846 w 6364927"/>
              <a:gd name="connsiteY264" fmla="*/ 5151262 h 5552421"/>
              <a:gd name="connsiteX265" fmla="*/ 2770380 w 6364927"/>
              <a:gd name="connsiteY265" fmla="*/ 5118682 h 5552421"/>
              <a:gd name="connsiteX266" fmla="*/ 2743913 w 6364927"/>
              <a:gd name="connsiteY266" fmla="*/ 5324580 h 5552421"/>
              <a:gd name="connsiteX267" fmla="*/ 2739502 w 6364927"/>
              <a:gd name="connsiteY267" fmla="*/ 5205341 h 5552421"/>
              <a:gd name="connsiteX268" fmla="*/ 2712154 w 6364927"/>
              <a:gd name="connsiteY268" fmla="*/ 5096961 h 5552421"/>
              <a:gd name="connsiteX269" fmla="*/ 2645989 w 6364927"/>
              <a:gd name="connsiteY269" fmla="*/ 5216422 h 5552421"/>
              <a:gd name="connsiteX270" fmla="*/ 2615111 w 6364927"/>
              <a:gd name="connsiteY270" fmla="*/ 5254100 h 5552421"/>
              <a:gd name="connsiteX271" fmla="*/ 2566590 w 6364927"/>
              <a:gd name="connsiteY271" fmla="*/ 5340981 h 5552421"/>
              <a:gd name="connsiteX272" fmla="*/ 2557768 w 6364927"/>
              <a:gd name="connsiteY272" fmla="*/ 5389741 h 5552421"/>
              <a:gd name="connsiteX273" fmla="*/ 2513658 w 6364927"/>
              <a:gd name="connsiteY273" fmla="*/ 5330121 h 5552421"/>
              <a:gd name="connsiteX274" fmla="*/ 2425437 w 6364927"/>
              <a:gd name="connsiteY274" fmla="*/ 5324580 h 5552421"/>
              <a:gd name="connsiteX275" fmla="*/ 2372505 w 6364927"/>
              <a:gd name="connsiteY275" fmla="*/ 5378659 h 5552421"/>
              <a:gd name="connsiteX276" fmla="*/ 2301046 w 6364927"/>
              <a:gd name="connsiteY276" fmla="*/ 5378659 h 5552421"/>
              <a:gd name="connsiteX277" fmla="*/ 2248114 w 6364927"/>
              <a:gd name="connsiteY277" fmla="*/ 5373340 h 5552421"/>
              <a:gd name="connsiteX278" fmla="*/ 2181948 w 6364927"/>
              <a:gd name="connsiteY278" fmla="*/ 5449360 h 5552421"/>
              <a:gd name="connsiteX279" fmla="*/ 2181948 w 6364927"/>
              <a:gd name="connsiteY279" fmla="*/ 5378659 h 5552421"/>
              <a:gd name="connsiteX280" fmla="*/ 2155482 w 6364927"/>
              <a:gd name="connsiteY280" fmla="*/ 5438500 h 5552421"/>
              <a:gd name="connsiteX281" fmla="*/ 2142249 w 6364927"/>
              <a:gd name="connsiteY281" fmla="*/ 5335440 h 5552421"/>
              <a:gd name="connsiteX282" fmla="*/ 2067262 w 6364927"/>
              <a:gd name="connsiteY282" fmla="*/ 5303082 h 5552421"/>
              <a:gd name="connsiteX283" fmla="*/ 1987863 w 6364927"/>
              <a:gd name="connsiteY283" fmla="*/ 5384421 h 5552421"/>
              <a:gd name="connsiteX284" fmla="*/ 1801718 w 6364927"/>
              <a:gd name="connsiteY284" fmla="*/ 5319261 h 5552421"/>
              <a:gd name="connsiteX285" fmla="*/ 1792896 w 6364927"/>
              <a:gd name="connsiteY285" fmla="*/ 5395060 h 5552421"/>
              <a:gd name="connsiteX286" fmla="*/ 1744374 w 6364927"/>
              <a:gd name="connsiteY286" fmla="*/ 5303082 h 5552421"/>
              <a:gd name="connsiteX287" fmla="*/ 1748785 w 6364927"/>
              <a:gd name="connsiteY287" fmla="*/ 5161900 h 5552421"/>
              <a:gd name="connsiteX288" fmla="*/ 1731141 w 6364927"/>
              <a:gd name="connsiteY288" fmla="*/ 5156581 h 5552421"/>
              <a:gd name="connsiteX289" fmla="*/ 1704675 w 6364927"/>
              <a:gd name="connsiteY289" fmla="*/ 5303082 h 5552421"/>
              <a:gd name="connsiteX290" fmla="*/ 1589988 w 6364927"/>
              <a:gd name="connsiteY290" fmla="*/ 5243240 h 5552421"/>
              <a:gd name="connsiteX291" fmla="*/ 1616454 w 6364927"/>
              <a:gd name="connsiteY291" fmla="*/ 5135083 h 5552421"/>
              <a:gd name="connsiteX292" fmla="*/ 1532645 w 6364927"/>
              <a:gd name="connsiteY292" fmla="*/ 5086101 h 5552421"/>
              <a:gd name="connsiteX293" fmla="*/ 1497357 w 6364927"/>
              <a:gd name="connsiteY293" fmla="*/ 5237921 h 5552421"/>
              <a:gd name="connsiteX294" fmla="*/ 1386199 w 6364927"/>
              <a:gd name="connsiteY294" fmla="*/ 5292000 h 5552421"/>
              <a:gd name="connsiteX295" fmla="*/ 1358850 w 6364927"/>
              <a:gd name="connsiteY295" fmla="*/ 5368021 h 5552421"/>
              <a:gd name="connsiteX296" fmla="*/ 1314740 w 6364927"/>
              <a:gd name="connsiteY296" fmla="*/ 5373340 h 5552421"/>
              <a:gd name="connsiteX297" fmla="*/ 1266219 w 6364927"/>
              <a:gd name="connsiteY297" fmla="*/ 5227061 h 5552421"/>
              <a:gd name="connsiteX298" fmla="*/ 1275041 w 6364927"/>
              <a:gd name="connsiteY298" fmla="*/ 5492579 h 5552421"/>
              <a:gd name="connsiteX299" fmla="*/ 1213286 w 6364927"/>
              <a:gd name="connsiteY299" fmla="*/ 5438500 h 5552421"/>
              <a:gd name="connsiteX300" fmla="*/ 1164765 w 6364927"/>
              <a:gd name="connsiteY300" fmla="*/ 5389741 h 5552421"/>
              <a:gd name="connsiteX301" fmla="*/ 1120655 w 6364927"/>
              <a:gd name="connsiteY301" fmla="*/ 5384421 h 5552421"/>
              <a:gd name="connsiteX302" fmla="*/ 841878 w 6364927"/>
              <a:gd name="connsiteY302" fmla="*/ 5292000 h 5552421"/>
              <a:gd name="connsiteX303" fmla="*/ 780123 w 6364927"/>
              <a:gd name="connsiteY303" fmla="*/ 5357160 h 5552421"/>
              <a:gd name="connsiteX304" fmla="*/ 784534 w 6364927"/>
              <a:gd name="connsiteY304" fmla="*/ 5416780 h 5552421"/>
              <a:gd name="connsiteX305" fmla="*/ 771301 w 6364927"/>
              <a:gd name="connsiteY305" fmla="*/ 5454680 h 5552421"/>
              <a:gd name="connsiteX306" fmla="*/ 736013 w 6364927"/>
              <a:gd name="connsiteY306" fmla="*/ 5422321 h 5552421"/>
              <a:gd name="connsiteX307" fmla="*/ 731602 w 6364927"/>
              <a:gd name="connsiteY307" fmla="*/ 5357160 h 5552421"/>
              <a:gd name="connsiteX308" fmla="*/ 713958 w 6364927"/>
              <a:gd name="connsiteY308" fmla="*/ 5357160 h 5552421"/>
              <a:gd name="connsiteX309" fmla="*/ 687492 w 6364927"/>
              <a:gd name="connsiteY309" fmla="*/ 5416780 h 5552421"/>
              <a:gd name="connsiteX310" fmla="*/ 674259 w 6364927"/>
              <a:gd name="connsiteY310" fmla="*/ 5330121 h 5552421"/>
              <a:gd name="connsiteX311" fmla="*/ 669847 w 6364927"/>
              <a:gd name="connsiteY311" fmla="*/ 5330121 h 5552421"/>
              <a:gd name="connsiteX312" fmla="*/ 665436 w 6364927"/>
              <a:gd name="connsiteY312" fmla="*/ 5330121 h 5552421"/>
              <a:gd name="connsiteX313" fmla="*/ 652203 w 6364927"/>
              <a:gd name="connsiteY313" fmla="*/ 5373340 h 5552421"/>
              <a:gd name="connsiteX314" fmla="*/ 624855 w 6364927"/>
              <a:gd name="connsiteY314" fmla="*/ 5395060 h 5552421"/>
              <a:gd name="connsiteX315" fmla="*/ 602800 w 6364927"/>
              <a:gd name="connsiteY315" fmla="*/ 5362480 h 5552421"/>
              <a:gd name="connsiteX316" fmla="*/ 514579 w 6364927"/>
              <a:gd name="connsiteY316" fmla="*/ 5259641 h 5552421"/>
              <a:gd name="connsiteX317" fmla="*/ 479291 w 6364927"/>
              <a:gd name="connsiteY317" fmla="*/ 5481941 h 5552421"/>
              <a:gd name="connsiteX318" fmla="*/ 267562 w 6364927"/>
              <a:gd name="connsiteY318" fmla="*/ 5411239 h 5552421"/>
              <a:gd name="connsiteX319" fmla="*/ 227862 w 6364927"/>
              <a:gd name="connsiteY319" fmla="*/ 5465761 h 5552421"/>
              <a:gd name="connsiteX320" fmla="*/ 187281 w 6364927"/>
              <a:gd name="connsiteY320" fmla="*/ 5492579 h 5552421"/>
              <a:gd name="connsiteX321" fmla="*/ 99060 w 6364927"/>
              <a:gd name="connsiteY321" fmla="*/ 5487260 h 5552421"/>
              <a:gd name="connsiteX322" fmla="*/ 15251 w 6364927"/>
              <a:gd name="connsiteY322" fmla="*/ 5340981 h 5552421"/>
              <a:gd name="connsiteX323" fmla="*/ 11278 w 6364927"/>
              <a:gd name="connsiteY323" fmla="*/ 5346268 h 5552421"/>
              <a:gd name="connsiteX324" fmla="*/ 524 w 6364927"/>
              <a:gd name="connsiteY324" fmla="*/ 5307700 h 5552421"/>
              <a:gd name="connsiteX325" fmla="*/ 15484 w 6364927"/>
              <a:gd name="connsiteY325" fmla="*/ 5255311 h 5552421"/>
              <a:gd name="connsiteX326" fmla="*/ 32691 w 6364927"/>
              <a:gd name="connsiteY326" fmla="*/ 5145477 h 5552421"/>
              <a:gd name="connsiteX327" fmla="*/ 106617 w 6364927"/>
              <a:gd name="connsiteY327" fmla="*/ 5139539 h 5552421"/>
              <a:gd name="connsiteX328" fmla="*/ 76668 w 6364927"/>
              <a:gd name="connsiteY328" fmla="*/ 5136483 h 5552421"/>
              <a:gd name="connsiteX329" fmla="*/ 32902 w 6364927"/>
              <a:gd name="connsiteY329" fmla="*/ 5104040 h 5552421"/>
              <a:gd name="connsiteX330" fmla="*/ 74695 w 6364927"/>
              <a:gd name="connsiteY330" fmla="*/ 5088490 h 5552421"/>
              <a:gd name="connsiteX331" fmla="*/ 139107 w 6364927"/>
              <a:gd name="connsiteY331" fmla="*/ 5097415 h 5552421"/>
              <a:gd name="connsiteX332" fmla="*/ 139654 w 6364927"/>
              <a:gd name="connsiteY332" fmla="*/ 5045795 h 5552421"/>
              <a:gd name="connsiteX333" fmla="*/ 299014 w 6364927"/>
              <a:gd name="connsiteY333" fmla="*/ 5025498 h 5552421"/>
              <a:gd name="connsiteX334" fmla="*/ 317705 w 6364927"/>
              <a:gd name="connsiteY334" fmla="*/ 5005958 h 5552421"/>
              <a:gd name="connsiteX335" fmla="*/ 345428 w 6364927"/>
              <a:gd name="connsiteY335" fmla="*/ 4992041 h 5552421"/>
              <a:gd name="connsiteX336" fmla="*/ 464008 w 6364927"/>
              <a:gd name="connsiteY336" fmla="*/ 4934925 h 5552421"/>
              <a:gd name="connsiteX337" fmla="*/ 471107 w 6364927"/>
              <a:gd name="connsiteY337" fmla="*/ 4902973 h 5552421"/>
              <a:gd name="connsiteX338" fmla="*/ 434587 w 6364927"/>
              <a:gd name="connsiteY338" fmla="*/ 4828277 h 5552421"/>
              <a:gd name="connsiteX339" fmla="*/ 395736 w 6364927"/>
              <a:gd name="connsiteY339" fmla="*/ 4757327 h 5552421"/>
              <a:gd name="connsiteX340" fmla="*/ 409976 w 6364927"/>
              <a:gd name="connsiteY340" fmla="*/ 4703840 h 5552421"/>
              <a:gd name="connsiteX341" fmla="*/ 442719 w 6364927"/>
              <a:gd name="connsiteY341" fmla="*/ 4630696 h 5552421"/>
              <a:gd name="connsiteX342" fmla="*/ 325198 w 6364927"/>
              <a:gd name="connsiteY342" fmla="*/ 4552337 h 5552421"/>
              <a:gd name="connsiteX343" fmla="*/ 448312 w 6364927"/>
              <a:gd name="connsiteY343" fmla="*/ 4550003 h 5552421"/>
              <a:gd name="connsiteX344" fmla="*/ 438693 w 6364927"/>
              <a:gd name="connsiteY344" fmla="*/ 4585583 h 5552421"/>
              <a:gd name="connsiteX345" fmla="*/ 526184 w 6364927"/>
              <a:gd name="connsiteY345" fmla="*/ 4640050 h 5552421"/>
              <a:gd name="connsiteX346" fmla="*/ 554094 w 6364927"/>
              <a:gd name="connsiteY346" fmla="*/ 4626251 h 5552421"/>
              <a:gd name="connsiteX347" fmla="*/ 533536 w 6364927"/>
              <a:gd name="connsiteY347" fmla="*/ 4577079 h 5552421"/>
              <a:gd name="connsiteX348" fmla="*/ 508821 w 6364927"/>
              <a:gd name="connsiteY348" fmla="*/ 4545067 h 5552421"/>
              <a:gd name="connsiteX349" fmla="*/ 488726 w 6364927"/>
              <a:gd name="connsiteY349" fmla="*/ 4423440 h 5552421"/>
              <a:gd name="connsiteX350" fmla="*/ 642790 w 6364927"/>
              <a:gd name="connsiteY350" fmla="*/ 4534942 h 5552421"/>
              <a:gd name="connsiteX351" fmla="*/ 622337 w 6364927"/>
              <a:gd name="connsiteY351" fmla="*/ 4465052 h 5552421"/>
              <a:gd name="connsiteX352" fmla="*/ 733035 w 6364927"/>
              <a:gd name="connsiteY352" fmla="*/ 4502792 h 5552421"/>
              <a:gd name="connsiteX353" fmla="*/ 767751 w 6364927"/>
              <a:gd name="connsiteY353" fmla="*/ 4477641 h 5552421"/>
              <a:gd name="connsiteX354" fmla="*/ 747233 w 6364927"/>
              <a:gd name="connsiteY354" fmla="*/ 4438888 h 5552421"/>
              <a:gd name="connsiteX355" fmla="*/ 782202 w 6364927"/>
              <a:gd name="connsiteY355" fmla="*/ 4382718 h 5552421"/>
              <a:gd name="connsiteX356" fmla="*/ 713362 w 6364927"/>
              <a:gd name="connsiteY356" fmla="*/ 4298293 h 5552421"/>
              <a:gd name="connsiteX357" fmla="*/ 782877 w 6364927"/>
              <a:gd name="connsiteY357" fmla="*/ 4268826 h 5552421"/>
              <a:gd name="connsiteX358" fmla="*/ 811465 w 6364927"/>
              <a:gd name="connsiteY358" fmla="*/ 4212841 h 5552421"/>
              <a:gd name="connsiteX359" fmla="*/ 793091 w 6364927"/>
              <a:gd name="connsiteY359" fmla="*/ 4170226 h 5552421"/>
              <a:gd name="connsiteX360" fmla="*/ 956879 w 6364927"/>
              <a:gd name="connsiteY360" fmla="*/ 4225429 h 5552421"/>
              <a:gd name="connsiteX361" fmla="*/ 724608 w 6364927"/>
              <a:gd name="connsiteY361" fmla="*/ 4034063 h 5552421"/>
              <a:gd name="connsiteX362" fmla="*/ 814388 w 6364927"/>
              <a:gd name="connsiteY362" fmla="*/ 4074369 h 5552421"/>
              <a:gd name="connsiteX363" fmla="*/ 897364 w 6364927"/>
              <a:gd name="connsiteY363" fmla="*/ 4126026 h 5552421"/>
              <a:gd name="connsiteX364" fmla="*/ 817183 w 6364927"/>
              <a:gd name="connsiteY364" fmla="*/ 3998169 h 5552421"/>
              <a:gd name="connsiteX365" fmla="*/ 819767 w 6364927"/>
              <a:gd name="connsiteY365" fmla="*/ 3963405 h 5552421"/>
              <a:gd name="connsiteX366" fmla="*/ 861413 w 6364927"/>
              <a:gd name="connsiteY366" fmla="*/ 3958157 h 5552421"/>
              <a:gd name="connsiteX367" fmla="*/ 875043 w 6364927"/>
              <a:gd name="connsiteY367" fmla="*/ 3987426 h 5552421"/>
              <a:gd name="connsiteX368" fmla="*/ 898038 w 6364927"/>
              <a:gd name="connsiteY368" fmla="*/ 4012134 h 5552421"/>
              <a:gd name="connsiteX369" fmla="*/ 1022407 w 6364927"/>
              <a:gd name="connsiteY369" fmla="*/ 4089560 h 5552421"/>
              <a:gd name="connsiteX370" fmla="*/ 1029254 w 6364927"/>
              <a:gd name="connsiteY370" fmla="*/ 4088627 h 5552421"/>
              <a:gd name="connsiteX371" fmla="*/ 1029318 w 6364927"/>
              <a:gd name="connsiteY371" fmla="*/ 4057491 h 5552421"/>
              <a:gd name="connsiteX372" fmla="*/ 951910 w 6364927"/>
              <a:gd name="connsiteY372" fmla="*/ 3894988 h 5552421"/>
              <a:gd name="connsiteX373" fmla="*/ 942649 w 6364927"/>
              <a:gd name="connsiteY373" fmla="*/ 3878831 h 5552421"/>
              <a:gd name="connsiteX374" fmla="*/ 1039612 w 6364927"/>
              <a:gd name="connsiteY374" fmla="*/ 3908019 h 5552421"/>
              <a:gd name="connsiteX375" fmla="*/ 927324 w 6364927"/>
              <a:gd name="connsiteY375" fmla="*/ 3800703 h 5552421"/>
              <a:gd name="connsiteX376" fmla="*/ 872407 w 6364927"/>
              <a:gd name="connsiteY376" fmla="*/ 3724946 h 5552421"/>
              <a:gd name="connsiteX377" fmla="*/ 964624 w 6364927"/>
              <a:gd name="connsiteY377" fmla="*/ 3740789 h 5552421"/>
              <a:gd name="connsiteX378" fmla="*/ 973991 w 6364927"/>
              <a:gd name="connsiteY378" fmla="*/ 3736228 h 5552421"/>
              <a:gd name="connsiteX379" fmla="*/ 939696 w 6364927"/>
              <a:gd name="connsiteY379" fmla="*/ 3678506 h 5552421"/>
              <a:gd name="connsiteX380" fmla="*/ 988084 w 6364927"/>
              <a:gd name="connsiteY380" fmla="*/ 3693042 h 5552421"/>
              <a:gd name="connsiteX381" fmla="*/ 967736 w 6364927"/>
              <a:gd name="connsiteY381" fmla="*/ 3602434 h 5552421"/>
              <a:gd name="connsiteX382" fmla="*/ 979645 w 6364927"/>
              <a:gd name="connsiteY382" fmla="*/ 3552692 h 5552421"/>
              <a:gd name="connsiteX383" fmla="*/ 924475 w 6364927"/>
              <a:gd name="connsiteY383" fmla="*/ 3507954 h 5552421"/>
              <a:gd name="connsiteX384" fmla="*/ 1009634 w 6364927"/>
              <a:gd name="connsiteY384" fmla="*/ 3566166 h 5552421"/>
              <a:gd name="connsiteX385" fmla="*/ 1140703 w 6364927"/>
              <a:gd name="connsiteY385" fmla="*/ 3652960 h 5552421"/>
              <a:gd name="connsiteX386" fmla="*/ 1143879 w 6364927"/>
              <a:gd name="connsiteY386" fmla="*/ 3483469 h 5552421"/>
              <a:gd name="connsiteX387" fmla="*/ 1220937 w 6364927"/>
              <a:gd name="connsiteY387" fmla="*/ 3462855 h 5552421"/>
              <a:gd name="connsiteX388" fmla="*/ 1317417 w 6364927"/>
              <a:gd name="connsiteY388" fmla="*/ 3512528 h 5552421"/>
              <a:gd name="connsiteX389" fmla="*/ 1191222 w 6364927"/>
              <a:gd name="connsiteY389" fmla="*/ 3376808 h 5552421"/>
              <a:gd name="connsiteX390" fmla="*/ 1311286 w 6364927"/>
              <a:gd name="connsiteY390" fmla="*/ 3409987 h 5552421"/>
              <a:gd name="connsiteX391" fmla="*/ 1419506 w 6364927"/>
              <a:gd name="connsiteY391" fmla="*/ 3461772 h 5552421"/>
              <a:gd name="connsiteX392" fmla="*/ 1385106 w 6364927"/>
              <a:gd name="connsiteY392" fmla="*/ 3424768 h 5552421"/>
              <a:gd name="connsiteX393" fmla="*/ 1295137 w 6364927"/>
              <a:gd name="connsiteY393" fmla="*/ 3384345 h 5552421"/>
              <a:gd name="connsiteX394" fmla="*/ 1272500 w 6364927"/>
              <a:gd name="connsiteY394" fmla="*/ 3307900 h 5552421"/>
              <a:gd name="connsiteX395" fmla="*/ 1277226 w 6364927"/>
              <a:gd name="connsiteY395" fmla="*/ 3269275 h 5552421"/>
              <a:gd name="connsiteX396" fmla="*/ 1247783 w 6364927"/>
              <a:gd name="connsiteY396" fmla="*/ 3204181 h 5552421"/>
              <a:gd name="connsiteX397" fmla="*/ 1252468 w 6364927"/>
              <a:gd name="connsiteY397" fmla="*/ 3155138 h 5552421"/>
              <a:gd name="connsiteX398" fmla="*/ 1248352 w 6364927"/>
              <a:gd name="connsiteY398" fmla="*/ 3111007 h 5552421"/>
              <a:gd name="connsiteX399" fmla="*/ 1163151 w 6364927"/>
              <a:gd name="connsiteY399" fmla="*/ 3042377 h 5552421"/>
              <a:gd name="connsiteX400" fmla="*/ 1144965 w 6364927"/>
              <a:gd name="connsiteY400" fmla="*/ 2999879 h 5552421"/>
              <a:gd name="connsiteX401" fmla="*/ 1186611 w 6364927"/>
              <a:gd name="connsiteY401" fmla="*/ 2994630 h 5552421"/>
              <a:gd name="connsiteX402" fmla="*/ 1242777 w 6364927"/>
              <a:gd name="connsiteY402" fmla="*/ 3006735 h 5552421"/>
              <a:gd name="connsiteX403" fmla="*/ 1287154 w 6364927"/>
              <a:gd name="connsiteY403" fmla="*/ 2956421 h 5552421"/>
              <a:gd name="connsiteX404" fmla="*/ 1392895 w 6364927"/>
              <a:gd name="connsiteY404" fmla="*/ 3022251 h 5552421"/>
              <a:gd name="connsiteX405" fmla="*/ 1230327 w 6364927"/>
              <a:gd name="connsiteY405" fmla="*/ 2801536 h 5552421"/>
              <a:gd name="connsiteX406" fmla="*/ 1297218 w 6364927"/>
              <a:gd name="connsiteY406" fmla="*/ 2796415 h 5552421"/>
              <a:gd name="connsiteX407" fmla="*/ 1212058 w 6364927"/>
              <a:gd name="connsiteY407" fmla="*/ 2738203 h 5552421"/>
              <a:gd name="connsiteX408" fmla="*/ 1382946 w 6364927"/>
              <a:gd name="connsiteY408" fmla="*/ 2761454 h 5552421"/>
              <a:gd name="connsiteX409" fmla="*/ 1399201 w 6364927"/>
              <a:gd name="connsiteY409" fmla="*/ 2766377 h 5552421"/>
              <a:gd name="connsiteX410" fmla="*/ 1620220 w 6364927"/>
              <a:gd name="connsiteY410" fmla="*/ 2841622 h 5552421"/>
              <a:gd name="connsiteX411" fmla="*/ 1661866 w 6364927"/>
              <a:gd name="connsiteY411" fmla="*/ 2836373 h 5552421"/>
              <a:gd name="connsiteX412" fmla="*/ 1501060 w 6364927"/>
              <a:gd name="connsiteY412" fmla="*/ 2705087 h 5552421"/>
              <a:gd name="connsiteX413" fmla="*/ 1604617 w 6364927"/>
              <a:gd name="connsiteY413" fmla="*/ 2764361 h 5552421"/>
              <a:gd name="connsiteX414" fmla="*/ 1711077 w 6364927"/>
              <a:gd name="connsiteY414" fmla="*/ 2798423 h 5552421"/>
              <a:gd name="connsiteX415" fmla="*/ 1644632 w 6364927"/>
              <a:gd name="connsiteY415" fmla="*/ 2679118 h 5552421"/>
              <a:gd name="connsiteX416" fmla="*/ 1628965 w 6364927"/>
              <a:gd name="connsiteY416" fmla="*/ 2632992 h 5552421"/>
              <a:gd name="connsiteX417" fmla="*/ 1580853 w 6364927"/>
              <a:gd name="connsiteY417" fmla="*/ 2545884 h 5552421"/>
              <a:gd name="connsiteX418" fmla="*/ 1544122 w 6364927"/>
              <a:gd name="connsiteY418" fmla="*/ 2512625 h 5552421"/>
              <a:gd name="connsiteX419" fmla="*/ 1618048 w 6364927"/>
              <a:gd name="connsiteY419" fmla="*/ 2506688 h 5552421"/>
              <a:gd name="connsiteX420" fmla="*/ 1669377 w 6364927"/>
              <a:gd name="connsiteY420" fmla="*/ 2434723 h 5552421"/>
              <a:gd name="connsiteX421" fmla="*/ 1651443 w 6364927"/>
              <a:gd name="connsiteY421" fmla="*/ 2361206 h 5552421"/>
              <a:gd name="connsiteX422" fmla="*/ 1689209 w 6364927"/>
              <a:gd name="connsiteY422" fmla="*/ 2300543 h 5552421"/>
              <a:gd name="connsiteX423" fmla="*/ 1721700 w 6364927"/>
              <a:gd name="connsiteY423" fmla="*/ 2258418 h 5552421"/>
              <a:gd name="connsiteX424" fmla="*/ 1692132 w 6364927"/>
              <a:gd name="connsiteY424" fmla="*/ 2162071 h 5552421"/>
              <a:gd name="connsiteX425" fmla="*/ 1752153 w 6364927"/>
              <a:gd name="connsiteY425" fmla="*/ 2199437 h 5552421"/>
              <a:gd name="connsiteX426" fmla="*/ 1715339 w 6364927"/>
              <a:gd name="connsiteY426" fmla="*/ 2145343 h 5552421"/>
              <a:gd name="connsiteX427" fmla="*/ 1809824 w 6364927"/>
              <a:gd name="connsiteY427" fmla="*/ 2188577 h 5552421"/>
              <a:gd name="connsiteX428" fmla="*/ 1876925 w 6364927"/>
              <a:gd name="connsiteY428" fmla="*/ 2142019 h 5552421"/>
              <a:gd name="connsiteX429" fmla="*/ 1849836 w 6364927"/>
              <a:gd name="connsiteY429" fmla="*/ 2031627 h 5552421"/>
              <a:gd name="connsiteX430" fmla="*/ 2003532 w 6364927"/>
              <a:gd name="connsiteY430" fmla="*/ 1908040 h 5552421"/>
              <a:gd name="connsiteX431" fmla="*/ 1943846 w 6364927"/>
              <a:gd name="connsiteY431" fmla="*/ 1860491 h 5552421"/>
              <a:gd name="connsiteX432" fmla="*/ 2047573 w 6364927"/>
              <a:gd name="connsiteY432" fmla="*/ 1867910 h 5552421"/>
              <a:gd name="connsiteX433" fmla="*/ 2165095 w 6364927"/>
              <a:gd name="connsiteY433" fmla="*/ 1946270 h 5552421"/>
              <a:gd name="connsiteX434" fmla="*/ 2178936 w 6364927"/>
              <a:gd name="connsiteY434" fmla="*/ 1934103 h 5552421"/>
              <a:gd name="connsiteX435" fmla="*/ 2068555 w 6364927"/>
              <a:gd name="connsiteY435" fmla="*/ 1834209 h 5552421"/>
              <a:gd name="connsiteX436" fmla="*/ 2179968 w 6364927"/>
              <a:gd name="connsiteY436" fmla="*/ 1768474 h 5552421"/>
              <a:gd name="connsiteX437" fmla="*/ 2257799 w 6364927"/>
              <a:gd name="connsiteY437" fmla="*/ 1848104 h 5552421"/>
              <a:gd name="connsiteX438" fmla="*/ 2343675 w 6364927"/>
              <a:gd name="connsiteY438" fmla="*/ 1802843 h 5552421"/>
              <a:gd name="connsiteX439" fmla="*/ 2233440 w 6364927"/>
              <a:gd name="connsiteY439" fmla="*/ 1692648 h 5552421"/>
              <a:gd name="connsiteX440" fmla="*/ 2246279 w 6364927"/>
              <a:gd name="connsiteY440" fmla="*/ 1569701 h 5552421"/>
              <a:gd name="connsiteX441" fmla="*/ 2196197 w 6364927"/>
              <a:gd name="connsiteY441" fmla="*/ 1506307 h 5552421"/>
              <a:gd name="connsiteX442" fmla="*/ 2214993 w 6364927"/>
              <a:gd name="connsiteY442" fmla="*/ 1466049 h 5552421"/>
              <a:gd name="connsiteX443" fmla="*/ 2364818 w 6364927"/>
              <a:gd name="connsiteY443" fmla="*/ 1502168 h 5552421"/>
              <a:gd name="connsiteX444" fmla="*/ 2134749 w 6364927"/>
              <a:gd name="connsiteY444" fmla="*/ 1369329 h 5552421"/>
              <a:gd name="connsiteX445" fmla="*/ 2213296 w 6364927"/>
              <a:gd name="connsiteY445" fmla="*/ 1345485 h 5552421"/>
              <a:gd name="connsiteX446" fmla="*/ 2280333 w 6364927"/>
              <a:gd name="connsiteY446" fmla="*/ 1330063 h 5552421"/>
              <a:gd name="connsiteX447" fmla="*/ 2308161 w 6364927"/>
              <a:gd name="connsiteY447" fmla="*/ 1295428 h 5552421"/>
              <a:gd name="connsiteX448" fmla="*/ 2533956 w 6364927"/>
              <a:gd name="connsiteY448" fmla="*/ 1107611 h 5552421"/>
              <a:gd name="connsiteX449" fmla="*/ 2511277 w 6364927"/>
              <a:gd name="connsiteY449" fmla="*/ 1020748 h 5552421"/>
              <a:gd name="connsiteX450" fmla="*/ 2458332 w 6364927"/>
              <a:gd name="connsiteY450" fmla="*/ 992984 h 5552421"/>
              <a:gd name="connsiteX451" fmla="*/ 2433152 w 6364927"/>
              <a:gd name="connsiteY451" fmla="*/ 961720 h 5552421"/>
              <a:gd name="connsiteX452" fmla="*/ 2479273 w 6364927"/>
              <a:gd name="connsiteY452" fmla="*/ 948864 h 5552421"/>
              <a:gd name="connsiteX453" fmla="*/ 2536920 w 6364927"/>
              <a:gd name="connsiteY453" fmla="*/ 979557 h 5552421"/>
              <a:gd name="connsiteX454" fmla="*/ 2546246 w 6364927"/>
              <a:gd name="connsiteY454" fmla="*/ 964579 h 5552421"/>
              <a:gd name="connsiteX455" fmla="*/ 2509620 w 6364927"/>
              <a:gd name="connsiteY455" fmla="*/ 910601 h 5552421"/>
              <a:gd name="connsiteX456" fmla="*/ 2590181 w 6364927"/>
              <a:gd name="connsiteY456" fmla="*/ 945167 h 5552421"/>
              <a:gd name="connsiteX457" fmla="*/ 2592513 w 6364927"/>
              <a:gd name="connsiteY457" fmla="*/ 941422 h 5552421"/>
              <a:gd name="connsiteX458" fmla="*/ 2594844 w 6364927"/>
              <a:gd name="connsiteY458" fmla="*/ 937678 h 5552421"/>
              <a:gd name="connsiteX459" fmla="*/ 2565148 w 6364927"/>
              <a:gd name="connsiteY459" fmla="*/ 903603 h 5552421"/>
              <a:gd name="connsiteX460" fmla="*/ 2561163 w 6364927"/>
              <a:gd name="connsiteY460" fmla="*/ 868906 h 5552421"/>
              <a:gd name="connsiteX461" fmla="*/ 2600478 w 6364927"/>
              <a:gd name="connsiteY461" fmla="*/ 867402 h 5552421"/>
              <a:gd name="connsiteX462" fmla="*/ 2734405 w 6364927"/>
              <a:gd name="connsiteY462" fmla="*/ 846860 h 5552421"/>
              <a:gd name="connsiteX463" fmla="*/ 2564339 w 6364927"/>
              <a:gd name="connsiteY463" fmla="*/ 699416 h 5552421"/>
              <a:gd name="connsiteX464" fmla="*/ 2736259 w 6364927"/>
              <a:gd name="connsiteY464" fmla="*/ 557039 h 5552421"/>
              <a:gd name="connsiteX465" fmla="*/ 2710955 w 6364927"/>
              <a:gd name="connsiteY465" fmla="*/ 494522 h 5552421"/>
              <a:gd name="connsiteX466" fmla="*/ 2709637 w 6364927"/>
              <a:gd name="connsiteY466" fmla="*/ 445897 h 5552421"/>
              <a:gd name="connsiteX467" fmla="*/ 2760777 w 6364927"/>
              <a:gd name="connsiteY467" fmla="*/ 373816 h 5552421"/>
              <a:gd name="connsiteX468" fmla="*/ 2929252 w 6364927"/>
              <a:gd name="connsiteY468" fmla="*/ 379976 h 5552421"/>
              <a:gd name="connsiteX469" fmla="*/ 2973798 w 6364927"/>
              <a:gd name="connsiteY469" fmla="*/ 277809 h 5552421"/>
              <a:gd name="connsiteX470" fmla="*/ 3140035 w 6364927"/>
              <a:gd name="connsiteY470" fmla="*/ 81724 h 5552421"/>
              <a:gd name="connsiteX471" fmla="*/ 3147401 w 6364927"/>
              <a:gd name="connsiteY471" fmla="*/ 106542 h 5552421"/>
              <a:gd name="connsiteX472" fmla="*/ 3234202 w 6364927"/>
              <a:gd name="connsiteY472" fmla="*/ 111757 h 5552421"/>
              <a:gd name="connsiteX473" fmla="*/ 3021704 w 6364927"/>
              <a:gd name="connsiteY473" fmla="*/ 198982 h 5552421"/>
              <a:gd name="connsiteX474" fmla="*/ 2990505 w 6364927"/>
              <a:gd name="connsiteY474" fmla="*/ 196234 h 5552421"/>
              <a:gd name="connsiteX475" fmla="*/ 3005107 w 6364927"/>
              <a:gd name="connsiteY475" fmla="*/ 182875 h 5552421"/>
              <a:gd name="connsiteX476" fmla="*/ 3039686 w 6364927"/>
              <a:gd name="connsiteY476" fmla="*/ 161909 h 5552421"/>
              <a:gd name="connsiteX477" fmla="*/ 3129995 w 6364927"/>
              <a:gd name="connsiteY477" fmla="*/ 98624 h 5552421"/>
              <a:gd name="connsiteX478" fmla="*/ 3139834 w 6364927"/>
              <a:gd name="connsiteY478" fmla="*/ 84371 h 5552421"/>
              <a:gd name="connsiteX479" fmla="*/ 3093889 w 6364927"/>
              <a:gd name="connsiteY479" fmla="*/ 0 h 5552421"/>
              <a:gd name="connsiteX480" fmla="*/ 3105597 w 6364927"/>
              <a:gd name="connsiteY480" fmla="*/ 4456 h 5552421"/>
              <a:gd name="connsiteX481" fmla="*/ 3152592 w 6364927"/>
              <a:gd name="connsiteY481" fmla="*/ 16960 h 5552421"/>
              <a:gd name="connsiteX482" fmla="*/ 3151171 w 6364927"/>
              <a:gd name="connsiteY482" fmla="*/ 22196 h 5552421"/>
              <a:gd name="connsiteX483" fmla="*/ 3139499 w 6364927"/>
              <a:gd name="connsiteY483" fmla="*/ 69021 h 5552421"/>
              <a:gd name="connsiteX484" fmla="*/ 3131932 w 6364927"/>
              <a:gd name="connsiteY484" fmla="*/ 58181 h 5552421"/>
              <a:gd name="connsiteX485" fmla="*/ 3111955 w 6364927"/>
              <a:gd name="connsiteY485" fmla="*/ 45825 h 5552421"/>
              <a:gd name="connsiteX486" fmla="*/ 3076016 w 6364927"/>
              <a:gd name="connsiteY486" fmla="*/ 24824 h 555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6364927" h="5552421">
                <a:moveTo>
                  <a:pt x="6255989" y="5288703"/>
                </a:moveTo>
                <a:lnTo>
                  <a:pt x="6256633" y="5289197"/>
                </a:lnTo>
                <a:cubicBezTo>
                  <a:pt x="6263495" y="5292872"/>
                  <a:pt x="6270356" y="5296547"/>
                  <a:pt x="6273669" y="5302275"/>
                </a:cubicBezTo>
                <a:cubicBezTo>
                  <a:pt x="6284143" y="5342078"/>
                  <a:pt x="6307550" y="5328541"/>
                  <a:pt x="6338341" y="5305638"/>
                </a:cubicBezTo>
                <a:lnTo>
                  <a:pt x="6353495" y="5296297"/>
                </a:lnTo>
                <a:lnTo>
                  <a:pt x="6364927" y="5316029"/>
                </a:lnTo>
                <a:lnTo>
                  <a:pt x="6361174" y="5318389"/>
                </a:lnTo>
                <a:cubicBezTo>
                  <a:pt x="6342548" y="5332147"/>
                  <a:pt x="6326365" y="5347268"/>
                  <a:pt x="6311999" y="5363376"/>
                </a:cubicBezTo>
                <a:lnTo>
                  <a:pt x="6278329" y="5408157"/>
                </a:lnTo>
                <a:lnTo>
                  <a:pt x="6275149" y="5406491"/>
                </a:lnTo>
                <a:cubicBezTo>
                  <a:pt x="6255920" y="5398897"/>
                  <a:pt x="6238552" y="5401931"/>
                  <a:pt x="6228626" y="5438500"/>
                </a:cubicBezTo>
                <a:cubicBezTo>
                  <a:pt x="6224216" y="5459999"/>
                  <a:pt x="6210982" y="5481941"/>
                  <a:pt x="6193338" y="5476400"/>
                </a:cubicBezTo>
                <a:cubicBezTo>
                  <a:pt x="6171284" y="5471081"/>
                  <a:pt x="6184516" y="5443820"/>
                  <a:pt x="6184516" y="5427640"/>
                </a:cubicBezTo>
                <a:cubicBezTo>
                  <a:pt x="6184516" y="5378659"/>
                  <a:pt x="6206572" y="5335440"/>
                  <a:pt x="6241860" y="5319261"/>
                </a:cubicBezTo>
                <a:cubicBezTo>
                  <a:pt x="6257299" y="5311171"/>
                  <a:pt x="6258401" y="5300311"/>
                  <a:pt x="6256196" y="5289451"/>
                </a:cubicBezTo>
                <a:close/>
                <a:moveTo>
                  <a:pt x="2968165" y="245883"/>
                </a:moveTo>
                <a:lnTo>
                  <a:pt x="2986957" y="259205"/>
                </a:lnTo>
                <a:cubicBezTo>
                  <a:pt x="2998992" y="273264"/>
                  <a:pt x="3008929" y="290447"/>
                  <a:pt x="3033442" y="283914"/>
                </a:cubicBezTo>
                <a:cubicBezTo>
                  <a:pt x="3002083" y="327528"/>
                  <a:pt x="2994388" y="378857"/>
                  <a:pt x="2956404" y="411016"/>
                </a:cubicBezTo>
                <a:cubicBezTo>
                  <a:pt x="3027513" y="436134"/>
                  <a:pt x="3063853" y="369257"/>
                  <a:pt x="3117671" y="343228"/>
                </a:cubicBezTo>
                <a:cubicBezTo>
                  <a:pt x="3145683" y="327028"/>
                  <a:pt x="3178115" y="328654"/>
                  <a:pt x="3210547" y="330280"/>
                </a:cubicBezTo>
                <a:cubicBezTo>
                  <a:pt x="3265814" y="328890"/>
                  <a:pt x="3202218" y="380956"/>
                  <a:pt x="3243292" y="397967"/>
                </a:cubicBezTo>
                <a:cubicBezTo>
                  <a:pt x="3263923" y="401323"/>
                  <a:pt x="3212312" y="431170"/>
                  <a:pt x="3193322" y="452344"/>
                </a:cubicBezTo>
                <a:cubicBezTo>
                  <a:pt x="3190926" y="458825"/>
                  <a:pt x="3181333" y="464373"/>
                  <a:pt x="3176728" y="467036"/>
                </a:cubicBezTo>
                <a:cubicBezTo>
                  <a:pt x="3143540" y="496421"/>
                  <a:pt x="3097103" y="502895"/>
                  <a:pt x="3081773" y="562716"/>
                </a:cubicBezTo>
                <a:cubicBezTo>
                  <a:pt x="3068460" y="626467"/>
                  <a:pt x="3058871" y="642204"/>
                  <a:pt x="3134961" y="644059"/>
                </a:cubicBezTo>
                <a:cubicBezTo>
                  <a:pt x="3176602" y="640359"/>
                  <a:pt x="3231873" y="649159"/>
                  <a:pt x="3233513" y="673688"/>
                </a:cubicBezTo>
                <a:cubicBezTo>
                  <a:pt x="3235408" y="709281"/>
                  <a:pt x="3263043" y="713681"/>
                  <a:pt x="3288282" y="724562"/>
                </a:cubicBezTo>
                <a:cubicBezTo>
                  <a:pt x="3372638" y="762402"/>
                  <a:pt x="3379263" y="773857"/>
                  <a:pt x="3337558" y="864218"/>
                </a:cubicBezTo>
                <a:cubicBezTo>
                  <a:pt x="3332953" y="866881"/>
                  <a:pt x="3335162" y="870700"/>
                  <a:pt x="3337370" y="874518"/>
                </a:cubicBezTo>
                <a:cubicBezTo>
                  <a:pt x="3408287" y="899747"/>
                  <a:pt x="3410116" y="913976"/>
                  <a:pt x="3344120" y="962335"/>
                </a:cubicBezTo>
                <a:cubicBezTo>
                  <a:pt x="3318125" y="982464"/>
                  <a:pt x="3320145" y="996583"/>
                  <a:pt x="3319577" y="1017294"/>
                </a:cubicBezTo>
                <a:cubicBezTo>
                  <a:pt x="3327463" y="1063689"/>
                  <a:pt x="3333332" y="1106155"/>
                  <a:pt x="3288347" y="1147458"/>
                </a:cubicBezTo>
                <a:cubicBezTo>
                  <a:pt x="3269798" y="1169395"/>
                  <a:pt x="3289861" y="1193461"/>
                  <a:pt x="3305699" y="1209780"/>
                </a:cubicBezTo>
                <a:cubicBezTo>
                  <a:pt x="3319137" y="1222390"/>
                  <a:pt x="3339960" y="1225635"/>
                  <a:pt x="3348793" y="1240909"/>
                </a:cubicBezTo>
                <a:cubicBezTo>
                  <a:pt x="3375481" y="1276430"/>
                  <a:pt x="3405513" y="1274349"/>
                  <a:pt x="3443497" y="1242190"/>
                </a:cubicBezTo>
                <a:cubicBezTo>
                  <a:pt x="3471508" y="1225990"/>
                  <a:pt x="3487914" y="1221597"/>
                  <a:pt x="3517378" y="1240227"/>
                </a:cubicBezTo>
                <a:cubicBezTo>
                  <a:pt x="3549242" y="1262563"/>
                  <a:pt x="3589936" y="1289985"/>
                  <a:pt x="3646343" y="1257363"/>
                </a:cubicBezTo>
                <a:cubicBezTo>
                  <a:pt x="3679151" y="1238389"/>
                  <a:pt x="3683188" y="1256437"/>
                  <a:pt x="3673411" y="1282474"/>
                </a:cubicBezTo>
                <a:cubicBezTo>
                  <a:pt x="3671014" y="1288955"/>
                  <a:pt x="3663630" y="1298321"/>
                  <a:pt x="3675051" y="1307003"/>
                </a:cubicBezTo>
                <a:lnTo>
                  <a:pt x="3740667" y="1269055"/>
                </a:lnTo>
                <a:cubicBezTo>
                  <a:pt x="3741993" y="1325359"/>
                  <a:pt x="3695747" y="1331721"/>
                  <a:pt x="3665336" y="1344214"/>
                </a:cubicBezTo>
                <a:cubicBezTo>
                  <a:pt x="3639529" y="1354043"/>
                  <a:pt x="3625523" y="1362144"/>
                  <a:pt x="3620350" y="1385517"/>
                </a:cubicBezTo>
                <a:cubicBezTo>
                  <a:pt x="3612778" y="1405183"/>
                  <a:pt x="3631012" y="1415020"/>
                  <a:pt x="3642434" y="1423702"/>
                </a:cubicBezTo>
                <a:cubicBezTo>
                  <a:pt x="3674360" y="1457213"/>
                  <a:pt x="3718021" y="1467631"/>
                  <a:pt x="3770892" y="1472724"/>
                </a:cubicBezTo>
                <a:cubicBezTo>
                  <a:pt x="3740292" y="1495516"/>
                  <a:pt x="3709881" y="1508008"/>
                  <a:pt x="3684074" y="1517837"/>
                </a:cubicBezTo>
                <a:cubicBezTo>
                  <a:pt x="3688114" y="1546074"/>
                  <a:pt x="3720922" y="1527100"/>
                  <a:pt x="3736569" y="1543530"/>
                </a:cubicBezTo>
                <a:cubicBezTo>
                  <a:pt x="3708177" y="1570140"/>
                  <a:pt x="3679786" y="1596750"/>
                  <a:pt x="3651203" y="1623473"/>
                </a:cubicBezTo>
                <a:cubicBezTo>
                  <a:pt x="3644202" y="1632617"/>
                  <a:pt x="3620983" y="1635854"/>
                  <a:pt x="3629816" y="1651128"/>
                </a:cubicBezTo>
                <a:cubicBezTo>
                  <a:pt x="3631644" y="1665357"/>
                  <a:pt x="3648050" y="1660964"/>
                  <a:pt x="3661868" y="1663165"/>
                </a:cubicBezTo>
                <a:cubicBezTo>
                  <a:pt x="3686915" y="1674157"/>
                  <a:pt x="3724328" y="1652520"/>
                  <a:pt x="3751776" y="1667219"/>
                </a:cubicBezTo>
                <a:cubicBezTo>
                  <a:pt x="3737202" y="1696030"/>
                  <a:pt x="3695181" y="1710141"/>
                  <a:pt x="3687612" y="1739996"/>
                </a:cubicBezTo>
                <a:cubicBezTo>
                  <a:pt x="3715624" y="1723797"/>
                  <a:pt x="3741239" y="1714078"/>
                  <a:pt x="3762629" y="1696612"/>
                </a:cubicBezTo>
                <a:cubicBezTo>
                  <a:pt x="3795817" y="1667227"/>
                  <a:pt x="3813104" y="1708185"/>
                  <a:pt x="3840927" y="1702285"/>
                </a:cubicBezTo>
                <a:cubicBezTo>
                  <a:pt x="3857333" y="1697893"/>
                  <a:pt x="3847364" y="1724041"/>
                  <a:pt x="3842380" y="1737114"/>
                </a:cubicBezTo>
                <a:cubicBezTo>
                  <a:pt x="3824650" y="1793229"/>
                  <a:pt x="3826164" y="1839232"/>
                  <a:pt x="3909639" y="1831721"/>
                </a:cubicBezTo>
                <a:cubicBezTo>
                  <a:pt x="3873675" y="1877998"/>
                  <a:pt x="3817648" y="1900209"/>
                  <a:pt x="3790897" y="1951348"/>
                </a:cubicBezTo>
                <a:cubicBezTo>
                  <a:pt x="3835315" y="1930756"/>
                  <a:pt x="3870519" y="1905301"/>
                  <a:pt x="3906107" y="1879624"/>
                </a:cubicBezTo>
                <a:cubicBezTo>
                  <a:pt x="3939295" y="1850239"/>
                  <a:pt x="3976707" y="1828602"/>
                  <a:pt x="4018349" y="1824902"/>
                </a:cubicBezTo>
                <a:cubicBezTo>
                  <a:pt x="4034754" y="1820510"/>
                  <a:pt x="4059990" y="1821202"/>
                  <a:pt x="4064218" y="1839139"/>
                </a:cubicBezTo>
                <a:cubicBezTo>
                  <a:pt x="4066047" y="1853368"/>
                  <a:pt x="4045228" y="1860312"/>
                  <a:pt x="4033239" y="1872342"/>
                </a:cubicBezTo>
                <a:cubicBezTo>
                  <a:pt x="3993238" y="1900571"/>
                  <a:pt x="3949009" y="1910864"/>
                  <a:pt x="3911028" y="1953211"/>
                </a:cubicBezTo>
                <a:cubicBezTo>
                  <a:pt x="3962071" y="1944074"/>
                  <a:pt x="4008508" y="1937600"/>
                  <a:pt x="4052546" y="1927419"/>
                </a:cubicBezTo>
                <a:cubicBezTo>
                  <a:pt x="4070968" y="1926955"/>
                  <a:pt x="4089582" y="1926381"/>
                  <a:pt x="4093811" y="1944319"/>
                </a:cubicBezTo>
                <a:cubicBezTo>
                  <a:pt x="4097848" y="1962366"/>
                  <a:pt x="4086050" y="1974284"/>
                  <a:pt x="4069456" y="1988976"/>
                </a:cubicBezTo>
                <a:cubicBezTo>
                  <a:pt x="4052863" y="2003669"/>
                  <a:pt x="4041253" y="2005287"/>
                  <a:pt x="4032420" y="1990014"/>
                </a:cubicBezTo>
                <a:cubicBezTo>
                  <a:pt x="4023587" y="1974740"/>
                  <a:pt x="4011598" y="1986770"/>
                  <a:pt x="4004597" y="1995914"/>
                </a:cubicBezTo>
                <a:cubicBezTo>
                  <a:pt x="3980054" y="2050872"/>
                  <a:pt x="3931220" y="2063827"/>
                  <a:pt x="3875381" y="2075738"/>
                </a:cubicBezTo>
                <a:lnTo>
                  <a:pt x="3879798" y="2083375"/>
                </a:lnTo>
                <a:cubicBezTo>
                  <a:pt x="3889011" y="2088239"/>
                  <a:pt x="3900428" y="2086731"/>
                  <a:pt x="3904845" y="2094368"/>
                </a:cubicBezTo>
                <a:cubicBezTo>
                  <a:pt x="3944975" y="2152689"/>
                  <a:pt x="4005226" y="2138226"/>
                  <a:pt x="4068638" y="2106649"/>
                </a:cubicBezTo>
                <a:cubicBezTo>
                  <a:pt x="4080055" y="2105141"/>
                  <a:pt x="4089648" y="2099593"/>
                  <a:pt x="4112675" y="2096467"/>
                </a:cubicBezTo>
                <a:cubicBezTo>
                  <a:pt x="4091668" y="2113711"/>
                  <a:pt x="4088701" y="2130715"/>
                  <a:pt x="4070278" y="2131178"/>
                </a:cubicBezTo>
                <a:cubicBezTo>
                  <a:pt x="4054064" y="2135460"/>
                  <a:pt x="4035262" y="2146334"/>
                  <a:pt x="4041887" y="2157789"/>
                </a:cubicBezTo>
                <a:cubicBezTo>
                  <a:pt x="4046365" y="2176600"/>
                  <a:pt x="4065167" y="2165726"/>
                  <a:pt x="4079365" y="2157515"/>
                </a:cubicBezTo>
                <a:cubicBezTo>
                  <a:pt x="4116590" y="2146179"/>
                  <a:pt x="4151606" y="2131023"/>
                  <a:pt x="4186622" y="2115868"/>
                </a:cubicBezTo>
                <a:cubicBezTo>
                  <a:pt x="4212238" y="2106149"/>
                  <a:pt x="4249842" y="2084402"/>
                  <a:pt x="4265300" y="2111130"/>
                </a:cubicBezTo>
                <a:cubicBezTo>
                  <a:pt x="4285363" y="2135197"/>
                  <a:pt x="4243154" y="2159607"/>
                  <a:pt x="4224164" y="2180781"/>
                </a:cubicBezTo>
                <a:lnTo>
                  <a:pt x="4219367" y="2183555"/>
                </a:lnTo>
                <a:cubicBezTo>
                  <a:pt x="4235205" y="2199874"/>
                  <a:pt x="4275398" y="2171533"/>
                  <a:pt x="4269654" y="2205428"/>
                </a:cubicBezTo>
                <a:cubicBezTo>
                  <a:pt x="4263914" y="2249513"/>
                  <a:pt x="4272747" y="2264787"/>
                  <a:pt x="4323981" y="2255539"/>
                </a:cubicBezTo>
                <a:cubicBezTo>
                  <a:pt x="4335399" y="2254031"/>
                  <a:pt x="4354009" y="2243268"/>
                  <a:pt x="4348837" y="2266642"/>
                </a:cubicBezTo>
                <a:cubicBezTo>
                  <a:pt x="4350857" y="2280761"/>
                  <a:pt x="4352689" y="2305178"/>
                  <a:pt x="4322466" y="2307371"/>
                </a:cubicBezTo>
                <a:cubicBezTo>
                  <a:pt x="4267006" y="2308871"/>
                  <a:pt x="4240444" y="2349711"/>
                  <a:pt x="4198046" y="2384422"/>
                </a:cubicBezTo>
                <a:cubicBezTo>
                  <a:pt x="4243912" y="2388470"/>
                  <a:pt x="4283725" y="2370540"/>
                  <a:pt x="4296787" y="2403751"/>
                </a:cubicBezTo>
                <a:lnTo>
                  <a:pt x="4348397" y="2373903"/>
                </a:lnTo>
                <a:cubicBezTo>
                  <a:pt x="4322402" y="2394032"/>
                  <a:pt x="4368084" y="2418569"/>
                  <a:pt x="4335276" y="2437543"/>
                </a:cubicBezTo>
                <a:cubicBezTo>
                  <a:pt x="4332308" y="2454546"/>
                  <a:pt x="4341142" y="2469819"/>
                  <a:pt x="4338365" y="2486712"/>
                </a:cubicBezTo>
                <a:cubicBezTo>
                  <a:pt x="4343036" y="2505413"/>
                  <a:pt x="4358306" y="2542441"/>
                  <a:pt x="4316285" y="2556552"/>
                </a:cubicBezTo>
                <a:cubicBezTo>
                  <a:pt x="4285873" y="2569045"/>
                  <a:pt x="4262274" y="2582693"/>
                  <a:pt x="4240888" y="2610348"/>
                </a:cubicBezTo>
                <a:cubicBezTo>
                  <a:pt x="4303540" y="2599592"/>
                  <a:pt x="4364551" y="2564308"/>
                  <a:pt x="4427203" y="2553552"/>
                </a:cubicBezTo>
                <a:cubicBezTo>
                  <a:pt x="4383478" y="2629795"/>
                  <a:pt x="4297232" y="2664387"/>
                  <a:pt x="4235652" y="2720383"/>
                </a:cubicBezTo>
                <a:cubicBezTo>
                  <a:pt x="4258683" y="2727446"/>
                  <a:pt x="4267892" y="2722120"/>
                  <a:pt x="4279690" y="2710202"/>
                </a:cubicBezTo>
                <a:cubicBezTo>
                  <a:pt x="4310481" y="2687298"/>
                  <a:pt x="4334268" y="2663350"/>
                  <a:pt x="4367076" y="2644377"/>
                </a:cubicBezTo>
                <a:cubicBezTo>
                  <a:pt x="4395279" y="2628065"/>
                  <a:pt x="4437677" y="2593355"/>
                  <a:pt x="4442978" y="2656531"/>
                </a:cubicBezTo>
                <a:cubicBezTo>
                  <a:pt x="4442410" y="2677242"/>
                  <a:pt x="4460645" y="2687079"/>
                  <a:pt x="4486072" y="2687661"/>
                </a:cubicBezTo>
                <a:cubicBezTo>
                  <a:pt x="4523108" y="2686623"/>
                  <a:pt x="4557557" y="2692178"/>
                  <a:pt x="4601407" y="2692297"/>
                </a:cubicBezTo>
                <a:cubicBezTo>
                  <a:pt x="4582416" y="2713471"/>
                  <a:pt x="4556421" y="2733600"/>
                  <a:pt x="4593078" y="2742974"/>
                </a:cubicBezTo>
                <a:cubicBezTo>
                  <a:pt x="4620713" y="2747374"/>
                  <a:pt x="4634907" y="2728974"/>
                  <a:pt x="4656110" y="2721807"/>
                </a:cubicBezTo>
                <a:cubicBezTo>
                  <a:pt x="4695730" y="2703989"/>
                  <a:pt x="4740528" y="2672986"/>
                  <a:pt x="4765007" y="2704689"/>
                </a:cubicBezTo>
                <a:cubicBezTo>
                  <a:pt x="4783937" y="2726353"/>
                  <a:pt x="4739140" y="2757356"/>
                  <a:pt x="4722358" y="2782348"/>
                </a:cubicBezTo>
                <a:cubicBezTo>
                  <a:pt x="4696175" y="2812778"/>
                  <a:pt x="4676805" y="2844363"/>
                  <a:pt x="4734472" y="2846680"/>
                </a:cubicBezTo>
                <a:cubicBezTo>
                  <a:pt x="4706081" y="2873291"/>
                  <a:pt x="4669044" y="2874328"/>
                  <a:pt x="4642861" y="2904758"/>
                </a:cubicBezTo>
                <a:cubicBezTo>
                  <a:pt x="4730372" y="2915294"/>
                  <a:pt x="4814223" y="2887183"/>
                  <a:pt x="4895489" y="2875854"/>
                </a:cubicBezTo>
                <a:cubicBezTo>
                  <a:pt x="4894921" y="2896564"/>
                  <a:pt x="4871322" y="2910212"/>
                  <a:pt x="4870946" y="2930812"/>
                </a:cubicBezTo>
                <a:cubicBezTo>
                  <a:pt x="4895552" y="2916582"/>
                  <a:pt x="4916326" y="2901701"/>
                  <a:pt x="4945776" y="2889685"/>
                </a:cubicBezTo>
                <a:lnTo>
                  <a:pt x="4957035" y="2885934"/>
                </a:lnTo>
                <a:lnTo>
                  <a:pt x="4964182" y="2898270"/>
                </a:lnTo>
                <a:lnTo>
                  <a:pt x="4907974" y="2974446"/>
                </a:lnTo>
                <a:cubicBezTo>
                  <a:pt x="4841620" y="3070385"/>
                  <a:pt x="4781512" y="3163428"/>
                  <a:pt x="4668984" y="3220863"/>
                </a:cubicBezTo>
                <a:cubicBezTo>
                  <a:pt x="4743437" y="3208378"/>
                  <a:pt x="4795803" y="3147520"/>
                  <a:pt x="4879147" y="3151294"/>
                </a:cubicBezTo>
                <a:cubicBezTo>
                  <a:pt x="4841735" y="3172931"/>
                  <a:pt x="4811073" y="3184549"/>
                  <a:pt x="4780915" y="3208104"/>
                </a:cubicBezTo>
                <a:cubicBezTo>
                  <a:pt x="4747915" y="3227189"/>
                  <a:pt x="4694035" y="3242044"/>
                  <a:pt x="4702550" y="3278903"/>
                </a:cubicBezTo>
                <a:cubicBezTo>
                  <a:pt x="4708799" y="3310958"/>
                  <a:pt x="4762426" y="3285040"/>
                  <a:pt x="4794858" y="3286666"/>
                </a:cubicBezTo>
                <a:cubicBezTo>
                  <a:pt x="4834103" y="3289447"/>
                  <a:pt x="4892526" y="3260755"/>
                  <a:pt x="4897827" y="3323931"/>
                </a:cubicBezTo>
                <a:cubicBezTo>
                  <a:pt x="4899847" y="3338050"/>
                  <a:pt x="4921046" y="3320694"/>
                  <a:pt x="4935244" y="3312484"/>
                </a:cubicBezTo>
                <a:cubicBezTo>
                  <a:pt x="4963063" y="3296394"/>
                  <a:pt x="4996063" y="3277310"/>
                  <a:pt x="5037705" y="3273610"/>
                </a:cubicBezTo>
                <a:cubicBezTo>
                  <a:pt x="5016126" y="3301376"/>
                  <a:pt x="5004141" y="3323594"/>
                  <a:pt x="4984959" y="3344879"/>
                </a:cubicBezTo>
                <a:cubicBezTo>
                  <a:pt x="4960984" y="3379127"/>
                  <a:pt x="4976822" y="3395445"/>
                  <a:pt x="5010891" y="3411411"/>
                </a:cubicBezTo>
                <a:cubicBezTo>
                  <a:pt x="5045343" y="3427155"/>
                  <a:pt x="5105407" y="3422992"/>
                  <a:pt x="5110896" y="3475869"/>
                </a:cubicBezTo>
                <a:cubicBezTo>
                  <a:pt x="5123832" y="3530554"/>
                  <a:pt x="5155124" y="3563412"/>
                  <a:pt x="5224781" y="3553701"/>
                </a:cubicBezTo>
                <a:cubicBezTo>
                  <a:pt x="5231786" y="3554746"/>
                  <a:pt x="5238599" y="3555901"/>
                  <a:pt x="5245412" y="3557057"/>
                </a:cubicBezTo>
                <a:cubicBezTo>
                  <a:pt x="5291281" y="3571293"/>
                  <a:pt x="5245035" y="3577657"/>
                  <a:pt x="5240051" y="3590730"/>
                </a:cubicBezTo>
                <a:lnTo>
                  <a:pt x="5244468" y="3598367"/>
                </a:lnTo>
                <a:cubicBezTo>
                  <a:pt x="5251281" y="3599523"/>
                  <a:pt x="5251281" y="3599523"/>
                  <a:pt x="5258285" y="3600567"/>
                </a:cubicBezTo>
                <a:lnTo>
                  <a:pt x="5260494" y="3604385"/>
                </a:lnTo>
                <a:cubicBezTo>
                  <a:pt x="5215696" y="3635389"/>
                  <a:pt x="5170899" y="3666392"/>
                  <a:pt x="5130898" y="3694621"/>
                </a:cubicBezTo>
                <a:cubicBezTo>
                  <a:pt x="5176956" y="3698558"/>
                  <a:pt x="5176956" y="3698558"/>
                  <a:pt x="5164591" y="3731187"/>
                </a:cubicBezTo>
                <a:cubicBezTo>
                  <a:pt x="5142445" y="3779664"/>
                  <a:pt x="5153866" y="3788346"/>
                  <a:pt x="5202892" y="3775279"/>
                </a:cubicBezTo>
                <a:cubicBezTo>
                  <a:pt x="5251534" y="3762434"/>
                  <a:pt x="5271409" y="3796801"/>
                  <a:pt x="5301253" y="3805019"/>
                </a:cubicBezTo>
                <a:cubicBezTo>
                  <a:pt x="5308066" y="3806174"/>
                  <a:pt x="5305670" y="3812656"/>
                  <a:pt x="5305670" y="3812656"/>
                </a:cubicBezTo>
                <a:cubicBezTo>
                  <a:pt x="5282075" y="3836492"/>
                  <a:pt x="5302325" y="3850259"/>
                  <a:pt x="5311159" y="3865533"/>
                </a:cubicBezTo>
                <a:cubicBezTo>
                  <a:pt x="5318225" y="3877751"/>
                  <a:pt x="5322642" y="3885388"/>
                  <a:pt x="5308444" y="3893599"/>
                </a:cubicBezTo>
                <a:cubicBezTo>
                  <a:pt x="5247625" y="3928773"/>
                  <a:pt x="5281506" y="3955039"/>
                  <a:pt x="5303589" y="3993223"/>
                </a:cubicBezTo>
                <a:cubicBezTo>
                  <a:pt x="5331099" y="3921262"/>
                  <a:pt x="5378230" y="3970439"/>
                  <a:pt x="5422835" y="3939547"/>
                </a:cubicBezTo>
                <a:cubicBezTo>
                  <a:pt x="5396084" y="3990686"/>
                  <a:pt x="5371730" y="4035345"/>
                  <a:pt x="5391605" y="4069711"/>
                </a:cubicBezTo>
                <a:cubicBezTo>
                  <a:pt x="5411292" y="4114377"/>
                  <a:pt x="5387505" y="4138324"/>
                  <a:pt x="5354509" y="4167598"/>
                </a:cubicBezTo>
                <a:cubicBezTo>
                  <a:pt x="5345108" y="4173035"/>
                  <a:pt x="5330910" y="4181246"/>
                  <a:pt x="5333118" y="4185064"/>
                </a:cubicBezTo>
                <a:cubicBezTo>
                  <a:pt x="5331795" y="4236785"/>
                  <a:pt x="5285549" y="4243149"/>
                  <a:pt x="5259930" y="4242678"/>
                </a:cubicBezTo>
                <a:cubicBezTo>
                  <a:pt x="5220685" y="4239897"/>
                  <a:pt x="5215512" y="4263271"/>
                  <a:pt x="5217533" y="4277389"/>
                </a:cubicBezTo>
                <a:cubicBezTo>
                  <a:pt x="5212360" y="4300763"/>
                  <a:pt x="5211600" y="4321585"/>
                  <a:pt x="5224850" y="4344495"/>
                </a:cubicBezTo>
                <a:cubicBezTo>
                  <a:pt x="5286242" y="4298800"/>
                  <a:pt x="5353502" y="4295570"/>
                  <a:pt x="5422967" y="4285970"/>
                </a:cubicBezTo>
                <a:cubicBezTo>
                  <a:pt x="5401074" y="4345510"/>
                  <a:pt x="5412116" y="4364603"/>
                  <a:pt x="5472621" y="4361203"/>
                </a:cubicBezTo>
                <a:cubicBezTo>
                  <a:pt x="5498048" y="4361785"/>
                  <a:pt x="5521267" y="4358547"/>
                  <a:pt x="5544486" y="4355310"/>
                </a:cubicBezTo>
                <a:cubicBezTo>
                  <a:pt x="5555904" y="4353803"/>
                  <a:pt x="5577106" y="4346636"/>
                  <a:pt x="5585939" y="4361910"/>
                </a:cubicBezTo>
                <a:cubicBezTo>
                  <a:pt x="5587576" y="4376251"/>
                  <a:pt x="5573570" y="4384351"/>
                  <a:pt x="5568778" y="4397313"/>
                </a:cubicBezTo>
                <a:cubicBezTo>
                  <a:pt x="5542215" y="4438153"/>
                  <a:pt x="5493001" y="4461520"/>
                  <a:pt x="5456849" y="4518096"/>
                </a:cubicBezTo>
                <a:cubicBezTo>
                  <a:pt x="5560449" y="4447990"/>
                  <a:pt x="5654648" y="4383321"/>
                  <a:pt x="5750484" y="4332992"/>
                </a:cubicBezTo>
                <a:cubicBezTo>
                  <a:pt x="5756921" y="4354747"/>
                  <a:pt x="5769983" y="4387957"/>
                  <a:pt x="5751181" y="4398831"/>
                </a:cubicBezTo>
                <a:cubicBezTo>
                  <a:pt x="5701779" y="4432497"/>
                  <a:pt x="5723294" y="4491393"/>
                  <a:pt x="5669284" y="4517533"/>
                </a:cubicBezTo>
                <a:cubicBezTo>
                  <a:pt x="5732127" y="4506666"/>
                  <a:pt x="5732127" y="4506666"/>
                  <a:pt x="5742221" y="4556880"/>
                </a:cubicBezTo>
                <a:cubicBezTo>
                  <a:pt x="5758818" y="4650212"/>
                  <a:pt x="5770176" y="4745556"/>
                  <a:pt x="5790744" y="4835572"/>
                </a:cubicBezTo>
                <a:cubicBezTo>
                  <a:pt x="5794405" y="4874220"/>
                  <a:pt x="5808034" y="4886719"/>
                  <a:pt x="5850432" y="4852009"/>
                </a:cubicBezTo>
                <a:cubicBezTo>
                  <a:pt x="5878823" y="4825398"/>
                  <a:pt x="5916427" y="4803650"/>
                  <a:pt x="5949235" y="4784676"/>
                </a:cubicBezTo>
                <a:cubicBezTo>
                  <a:pt x="5984381" y="4856071"/>
                  <a:pt x="5900906" y="4863583"/>
                  <a:pt x="5856113" y="4904775"/>
                </a:cubicBezTo>
                <a:cubicBezTo>
                  <a:pt x="5904567" y="4902230"/>
                  <a:pt x="5937375" y="4883256"/>
                  <a:pt x="5979396" y="4869145"/>
                </a:cubicBezTo>
                <a:cubicBezTo>
                  <a:pt x="5964443" y="4908367"/>
                  <a:pt x="5924630" y="4926296"/>
                  <a:pt x="5894030" y="4949088"/>
                </a:cubicBezTo>
                <a:cubicBezTo>
                  <a:pt x="5924254" y="4946896"/>
                  <a:pt x="5956682" y="4938333"/>
                  <a:pt x="5989176" y="4951133"/>
                </a:cubicBezTo>
                <a:cubicBezTo>
                  <a:pt x="5979395" y="4966981"/>
                  <a:pt x="5972014" y="4986536"/>
                  <a:pt x="5953404" y="4997299"/>
                </a:cubicBezTo>
                <a:cubicBezTo>
                  <a:pt x="5878575" y="5030384"/>
                  <a:pt x="5898449" y="5064750"/>
                  <a:pt x="5924949" y="5110571"/>
                </a:cubicBezTo>
                <a:cubicBezTo>
                  <a:pt x="5953341" y="5083961"/>
                  <a:pt x="5983748" y="5061279"/>
                  <a:pt x="6012332" y="5034558"/>
                </a:cubicBezTo>
                <a:cubicBezTo>
                  <a:pt x="6045328" y="5005284"/>
                  <a:pt x="6072399" y="5040583"/>
                  <a:pt x="6102619" y="5028202"/>
                </a:cubicBezTo>
                <a:cubicBezTo>
                  <a:pt x="6119025" y="5023809"/>
                  <a:pt x="6113849" y="5036994"/>
                  <a:pt x="6113661" y="5047294"/>
                </a:cubicBezTo>
                <a:cubicBezTo>
                  <a:pt x="6091702" y="5085471"/>
                  <a:pt x="6093155" y="5120300"/>
                  <a:pt x="6113030" y="5154666"/>
                </a:cubicBezTo>
                <a:cubicBezTo>
                  <a:pt x="6130696" y="5185214"/>
                  <a:pt x="6164577" y="5211480"/>
                  <a:pt x="6163821" y="5242490"/>
                </a:cubicBezTo>
                <a:cubicBezTo>
                  <a:pt x="6162796" y="5259644"/>
                  <a:pt x="6166026" y="5268604"/>
                  <a:pt x="6171695" y="5272825"/>
                </a:cubicBezTo>
                <a:lnTo>
                  <a:pt x="6171960" y="5272847"/>
                </a:lnTo>
                <a:lnTo>
                  <a:pt x="6160393" y="5281399"/>
                </a:lnTo>
                <a:cubicBezTo>
                  <a:pt x="6153639" y="5289783"/>
                  <a:pt x="6148125" y="5301641"/>
                  <a:pt x="6144817" y="5319261"/>
                </a:cubicBezTo>
                <a:cubicBezTo>
                  <a:pt x="6135995" y="5243240"/>
                  <a:pt x="6091002" y="5210660"/>
                  <a:pt x="6077770" y="5167441"/>
                </a:cubicBezTo>
                <a:cubicBezTo>
                  <a:pt x="6016015" y="5200022"/>
                  <a:pt x="6051304" y="5259641"/>
                  <a:pt x="6055714" y="5308401"/>
                </a:cubicBezTo>
                <a:cubicBezTo>
                  <a:pt x="6055714" y="5351841"/>
                  <a:pt x="6042481" y="5384421"/>
                  <a:pt x="6011604" y="5405920"/>
                </a:cubicBezTo>
                <a:cubicBezTo>
                  <a:pt x="6011604" y="5411239"/>
                  <a:pt x="6011604" y="5416780"/>
                  <a:pt x="6007193" y="5411239"/>
                </a:cubicBezTo>
                <a:cubicBezTo>
                  <a:pt x="6002782" y="5411239"/>
                  <a:pt x="6007193" y="5405920"/>
                  <a:pt x="6007193" y="5400601"/>
                </a:cubicBezTo>
                <a:cubicBezTo>
                  <a:pt x="6002782" y="5330121"/>
                  <a:pt x="5980727" y="5313942"/>
                  <a:pt x="5923384" y="5340981"/>
                </a:cubicBezTo>
                <a:cubicBezTo>
                  <a:pt x="5910150" y="5286681"/>
                  <a:pt x="5905740" y="5281361"/>
                  <a:pt x="5918972" y="5232602"/>
                </a:cubicBezTo>
                <a:cubicBezTo>
                  <a:pt x="5923384" y="5210660"/>
                  <a:pt x="5918972" y="5205341"/>
                  <a:pt x="5905740" y="5205341"/>
                </a:cubicBezTo>
                <a:cubicBezTo>
                  <a:pt x="5892506" y="5205341"/>
                  <a:pt x="5888095" y="5194481"/>
                  <a:pt x="5879273" y="5183842"/>
                </a:cubicBezTo>
                <a:cubicBezTo>
                  <a:pt x="5835163" y="5129542"/>
                  <a:pt x="5826341" y="5129542"/>
                  <a:pt x="5782230" y="5183842"/>
                </a:cubicBezTo>
                <a:cubicBezTo>
                  <a:pt x="5760176" y="5210660"/>
                  <a:pt x="5738120" y="5243240"/>
                  <a:pt x="5694010" y="5237921"/>
                </a:cubicBezTo>
                <a:cubicBezTo>
                  <a:pt x="5666662" y="5232602"/>
                  <a:pt x="5613729" y="5221742"/>
                  <a:pt x="5591674" y="5281361"/>
                </a:cubicBezTo>
                <a:cubicBezTo>
                  <a:pt x="5582852" y="5254100"/>
                  <a:pt x="5587263" y="5216422"/>
                  <a:pt x="5547564" y="5221742"/>
                </a:cubicBezTo>
                <a:cubicBezTo>
                  <a:pt x="5551975" y="5232602"/>
                  <a:pt x="5556386" y="5237921"/>
                  <a:pt x="5560797" y="5248781"/>
                </a:cubicBezTo>
                <a:cubicBezTo>
                  <a:pt x="5565208" y="5265182"/>
                  <a:pt x="5574030" y="5292000"/>
                  <a:pt x="5556386" y="5303082"/>
                </a:cubicBezTo>
                <a:cubicBezTo>
                  <a:pt x="5538742" y="5308401"/>
                  <a:pt x="5529920" y="5292000"/>
                  <a:pt x="5521098" y="5275821"/>
                </a:cubicBezTo>
                <a:cubicBezTo>
                  <a:pt x="5507864" y="5259641"/>
                  <a:pt x="5503454" y="5237921"/>
                  <a:pt x="5494632" y="5216422"/>
                </a:cubicBezTo>
                <a:cubicBezTo>
                  <a:pt x="5476988" y="5221742"/>
                  <a:pt x="5468165" y="5248781"/>
                  <a:pt x="5450521" y="5243240"/>
                </a:cubicBezTo>
                <a:cubicBezTo>
                  <a:pt x="5446110" y="5205341"/>
                  <a:pt x="5384356" y="5129542"/>
                  <a:pt x="5349068" y="5118682"/>
                </a:cubicBezTo>
                <a:cubicBezTo>
                  <a:pt x="5340246" y="5118682"/>
                  <a:pt x="5327012" y="5113141"/>
                  <a:pt x="5322601" y="5113141"/>
                </a:cubicBezTo>
                <a:cubicBezTo>
                  <a:pt x="5300546" y="5135083"/>
                  <a:pt x="5300546" y="5124001"/>
                  <a:pt x="5296135" y="5096961"/>
                </a:cubicBezTo>
                <a:cubicBezTo>
                  <a:pt x="5278491" y="5015622"/>
                  <a:pt x="5251142" y="4999221"/>
                  <a:pt x="5184977" y="5026482"/>
                </a:cubicBezTo>
                <a:cubicBezTo>
                  <a:pt x="5176155" y="5031801"/>
                  <a:pt x="5162922" y="5037342"/>
                  <a:pt x="5154100" y="5037342"/>
                </a:cubicBezTo>
                <a:cubicBezTo>
                  <a:pt x="5114400" y="5037342"/>
                  <a:pt x="5105578" y="5069922"/>
                  <a:pt x="5109990" y="5107822"/>
                </a:cubicBezTo>
                <a:cubicBezTo>
                  <a:pt x="5114400" y="5145721"/>
                  <a:pt x="5105578" y="5167441"/>
                  <a:pt x="5070290" y="5178301"/>
                </a:cubicBezTo>
                <a:cubicBezTo>
                  <a:pt x="5052646" y="5178301"/>
                  <a:pt x="5017358" y="5194481"/>
                  <a:pt x="5017358" y="5194481"/>
                </a:cubicBezTo>
                <a:cubicBezTo>
                  <a:pt x="4995303" y="5243240"/>
                  <a:pt x="4964426" y="5221742"/>
                  <a:pt x="4937960" y="5205341"/>
                </a:cubicBezTo>
                <a:cubicBezTo>
                  <a:pt x="4933548" y="5254100"/>
                  <a:pt x="4933548" y="5292000"/>
                  <a:pt x="4933548" y="5346522"/>
                </a:cubicBezTo>
                <a:cubicBezTo>
                  <a:pt x="4901789" y="5308401"/>
                  <a:pt x="4853268" y="5308401"/>
                  <a:pt x="4866501" y="5243240"/>
                </a:cubicBezTo>
                <a:cubicBezTo>
                  <a:pt x="4875323" y="5205341"/>
                  <a:pt x="4888556" y="5221742"/>
                  <a:pt x="4901789" y="5232602"/>
                </a:cubicBezTo>
                <a:cubicBezTo>
                  <a:pt x="4906200" y="5200022"/>
                  <a:pt x="4929138" y="5161900"/>
                  <a:pt x="4901789" y="5129542"/>
                </a:cubicBezTo>
                <a:cubicBezTo>
                  <a:pt x="4897378" y="5118682"/>
                  <a:pt x="4884145" y="5096961"/>
                  <a:pt x="4875323" y="5113141"/>
                </a:cubicBezTo>
                <a:cubicBezTo>
                  <a:pt x="4862090" y="5124001"/>
                  <a:pt x="4830330" y="5113141"/>
                  <a:pt x="4844446" y="5156581"/>
                </a:cubicBezTo>
                <a:cubicBezTo>
                  <a:pt x="4853268" y="5172982"/>
                  <a:pt x="4840034" y="5189161"/>
                  <a:pt x="4830330" y="5194481"/>
                </a:cubicBezTo>
                <a:cubicBezTo>
                  <a:pt x="4786220" y="5205341"/>
                  <a:pt x="4759754" y="5237921"/>
                  <a:pt x="4737698" y="5275821"/>
                </a:cubicBezTo>
                <a:cubicBezTo>
                  <a:pt x="4742110" y="5216422"/>
                  <a:pt x="4746521" y="5151262"/>
                  <a:pt x="4750932" y="5086101"/>
                </a:cubicBezTo>
                <a:cubicBezTo>
                  <a:pt x="4724466" y="5096961"/>
                  <a:pt x="4728876" y="5135083"/>
                  <a:pt x="4702410" y="5140402"/>
                </a:cubicBezTo>
                <a:cubicBezTo>
                  <a:pt x="4693588" y="5102502"/>
                  <a:pt x="4680356" y="5064381"/>
                  <a:pt x="4675944" y="5026482"/>
                </a:cubicBezTo>
                <a:cubicBezTo>
                  <a:pt x="4671534" y="4977722"/>
                  <a:pt x="4653889" y="4988582"/>
                  <a:pt x="4636245" y="5010302"/>
                </a:cubicBezTo>
                <a:cubicBezTo>
                  <a:pt x="4627423" y="5021162"/>
                  <a:pt x="4618601" y="5037342"/>
                  <a:pt x="4614190" y="5048202"/>
                </a:cubicBezTo>
                <a:cubicBezTo>
                  <a:pt x="4596546" y="5086101"/>
                  <a:pt x="4578902" y="5102502"/>
                  <a:pt x="4548024" y="5048202"/>
                </a:cubicBezTo>
                <a:cubicBezTo>
                  <a:pt x="4578902" y="5113141"/>
                  <a:pt x="4534792" y="5135083"/>
                  <a:pt x="4512736" y="5151262"/>
                </a:cubicBezTo>
                <a:cubicBezTo>
                  <a:pt x="4490681" y="5167441"/>
                  <a:pt x="4468626" y="5129542"/>
                  <a:pt x="4450982" y="5107822"/>
                </a:cubicBezTo>
                <a:cubicBezTo>
                  <a:pt x="4428926" y="5080560"/>
                  <a:pt x="4405990" y="5075241"/>
                  <a:pt x="4388345" y="5113141"/>
                </a:cubicBezTo>
                <a:cubicBezTo>
                  <a:pt x="4379523" y="5124001"/>
                  <a:pt x="4370701" y="5135083"/>
                  <a:pt x="4361879" y="5151262"/>
                </a:cubicBezTo>
                <a:cubicBezTo>
                  <a:pt x="4348646" y="5096961"/>
                  <a:pt x="4348646" y="5042661"/>
                  <a:pt x="4322180" y="4983041"/>
                </a:cubicBezTo>
                <a:cubicBezTo>
                  <a:pt x="4300124" y="5086101"/>
                  <a:pt x="4370701" y="5200022"/>
                  <a:pt x="4282480" y="5281361"/>
                </a:cubicBezTo>
                <a:cubicBezTo>
                  <a:pt x="4264836" y="5248781"/>
                  <a:pt x="4269248" y="5216422"/>
                  <a:pt x="4269248" y="5183842"/>
                </a:cubicBezTo>
                <a:lnTo>
                  <a:pt x="4269248" y="5086101"/>
                </a:lnTo>
                <a:cubicBezTo>
                  <a:pt x="4242781" y="5129542"/>
                  <a:pt x="4229548" y="5183842"/>
                  <a:pt x="4203082" y="5221742"/>
                </a:cubicBezTo>
                <a:cubicBezTo>
                  <a:pt x="4194260" y="5232602"/>
                  <a:pt x="4185438" y="5243240"/>
                  <a:pt x="4172204" y="5237921"/>
                </a:cubicBezTo>
                <a:cubicBezTo>
                  <a:pt x="4158972" y="5232602"/>
                  <a:pt x="4150150" y="5221742"/>
                  <a:pt x="4145738" y="5205341"/>
                </a:cubicBezTo>
                <a:cubicBezTo>
                  <a:pt x="4141328" y="5183842"/>
                  <a:pt x="4150150" y="5178301"/>
                  <a:pt x="4163382" y="5178301"/>
                </a:cubicBezTo>
                <a:cubicBezTo>
                  <a:pt x="4185438" y="5178301"/>
                  <a:pt x="4181027" y="5161900"/>
                  <a:pt x="4172204" y="5145721"/>
                </a:cubicBezTo>
                <a:cubicBezTo>
                  <a:pt x="4150150" y="5096961"/>
                  <a:pt x="4145738" y="5048202"/>
                  <a:pt x="4172204" y="4999221"/>
                </a:cubicBezTo>
                <a:cubicBezTo>
                  <a:pt x="4167794" y="4999221"/>
                  <a:pt x="4167794" y="4999221"/>
                  <a:pt x="4167794" y="4993901"/>
                </a:cubicBezTo>
                <a:cubicBezTo>
                  <a:pt x="4158972" y="4999221"/>
                  <a:pt x="4150150" y="5010302"/>
                  <a:pt x="4141328" y="5010302"/>
                </a:cubicBezTo>
                <a:cubicBezTo>
                  <a:pt x="4066340" y="5021162"/>
                  <a:pt x="4044285" y="5080560"/>
                  <a:pt x="4044285" y="5161900"/>
                </a:cubicBezTo>
                <a:cubicBezTo>
                  <a:pt x="4044285" y="5167441"/>
                  <a:pt x="4044285" y="5178301"/>
                  <a:pt x="4035463" y="5178301"/>
                </a:cubicBezTo>
                <a:cubicBezTo>
                  <a:pt x="4000175" y="5156581"/>
                  <a:pt x="4048696" y="5102502"/>
                  <a:pt x="4008997" y="5080560"/>
                </a:cubicBezTo>
                <a:cubicBezTo>
                  <a:pt x="3990471" y="5129542"/>
                  <a:pt x="3990471" y="5183842"/>
                  <a:pt x="3977237" y="5232602"/>
                </a:cubicBezTo>
                <a:cubicBezTo>
                  <a:pt x="3972826" y="5265182"/>
                  <a:pt x="3981649" y="5319261"/>
                  <a:pt x="3941949" y="5319261"/>
                </a:cubicBezTo>
                <a:cubicBezTo>
                  <a:pt x="3911072" y="5319261"/>
                  <a:pt x="3915483" y="5265182"/>
                  <a:pt x="3906661" y="5232602"/>
                </a:cubicBezTo>
                <a:cubicBezTo>
                  <a:pt x="3906661" y="5232602"/>
                  <a:pt x="3902250" y="5232602"/>
                  <a:pt x="3897839" y="5227061"/>
                </a:cubicBezTo>
                <a:cubicBezTo>
                  <a:pt x="3889017" y="5248781"/>
                  <a:pt x="3875784" y="5265182"/>
                  <a:pt x="3866962" y="5286681"/>
                </a:cubicBezTo>
                <a:cubicBezTo>
                  <a:pt x="3849318" y="5270501"/>
                  <a:pt x="3866962" y="5248781"/>
                  <a:pt x="3853729" y="5237921"/>
                </a:cubicBezTo>
                <a:cubicBezTo>
                  <a:pt x="3814029" y="5237921"/>
                  <a:pt x="3787563" y="5254100"/>
                  <a:pt x="3787563" y="5303082"/>
                </a:cubicBezTo>
                <a:cubicBezTo>
                  <a:pt x="3783152" y="5357160"/>
                  <a:pt x="3756686" y="5330121"/>
                  <a:pt x="3739042" y="5319261"/>
                </a:cubicBezTo>
                <a:cubicBezTo>
                  <a:pt x="3739042" y="5346522"/>
                  <a:pt x="3747864" y="5368021"/>
                  <a:pt x="3730220" y="5389741"/>
                </a:cubicBezTo>
                <a:cubicBezTo>
                  <a:pt x="3703754" y="5351841"/>
                  <a:pt x="3716987" y="5313942"/>
                  <a:pt x="3734631" y="5286681"/>
                </a:cubicBezTo>
                <a:cubicBezTo>
                  <a:pt x="3769919" y="5232602"/>
                  <a:pt x="3756686" y="5189161"/>
                  <a:pt x="3739042" y="5129542"/>
                </a:cubicBezTo>
                <a:cubicBezTo>
                  <a:pt x="3677287" y="5243240"/>
                  <a:pt x="3668465" y="5248781"/>
                  <a:pt x="3593478" y="5216422"/>
                </a:cubicBezTo>
                <a:cubicBezTo>
                  <a:pt x="3575834" y="5205341"/>
                  <a:pt x="3526430" y="5205341"/>
                  <a:pt x="3535252" y="5161900"/>
                </a:cubicBezTo>
                <a:cubicBezTo>
                  <a:pt x="3544074" y="5124001"/>
                  <a:pt x="3535252" y="5091642"/>
                  <a:pt x="3526430" y="5053743"/>
                </a:cubicBezTo>
                <a:cubicBezTo>
                  <a:pt x="3491142" y="5107822"/>
                  <a:pt x="3508786" y="5178301"/>
                  <a:pt x="3477909" y="5232602"/>
                </a:cubicBezTo>
                <a:cubicBezTo>
                  <a:pt x="3451443" y="5200022"/>
                  <a:pt x="3447032" y="5156581"/>
                  <a:pt x="3442621" y="5113141"/>
                </a:cubicBezTo>
                <a:cubicBezTo>
                  <a:pt x="3438210" y="5075241"/>
                  <a:pt x="3433799" y="5037342"/>
                  <a:pt x="3429388" y="4993901"/>
                </a:cubicBezTo>
                <a:cubicBezTo>
                  <a:pt x="3407332" y="5010302"/>
                  <a:pt x="3416155" y="5026482"/>
                  <a:pt x="3416155" y="5042661"/>
                </a:cubicBezTo>
                <a:lnTo>
                  <a:pt x="3429388" y="5140402"/>
                </a:lnTo>
                <a:cubicBezTo>
                  <a:pt x="3433799" y="5200022"/>
                  <a:pt x="3424977" y="5210660"/>
                  <a:pt x="3376455" y="5200022"/>
                </a:cubicBezTo>
                <a:cubicBezTo>
                  <a:pt x="3363222" y="5200022"/>
                  <a:pt x="3349989" y="5205341"/>
                  <a:pt x="3341167" y="5216422"/>
                </a:cubicBezTo>
                <a:cubicBezTo>
                  <a:pt x="3323523" y="5232602"/>
                  <a:pt x="3310290" y="5254100"/>
                  <a:pt x="3301468" y="5275821"/>
                </a:cubicBezTo>
                <a:cubicBezTo>
                  <a:pt x="3297057" y="5292000"/>
                  <a:pt x="3288235" y="5346522"/>
                  <a:pt x="3257357" y="5297762"/>
                </a:cubicBezTo>
                <a:cubicBezTo>
                  <a:pt x="3248535" y="5286681"/>
                  <a:pt x="3222069" y="5292000"/>
                  <a:pt x="3222069" y="5324580"/>
                </a:cubicBezTo>
                <a:cubicBezTo>
                  <a:pt x="3226480" y="5362480"/>
                  <a:pt x="3217658" y="5400601"/>
                  <a:pt x="3208836" y="5433181"/>
                </a:cubicBezTo>
                <a:cubicBezTo>
                  <a:pt x="3204425" y="5449360"/>
                  <a:pt x="3195603" y="5465761"/>
                  <a:pt x="3182370" y="5471081"/>
                </a:cubicBezTo>
                <a:cubicBezTo>
                  <a:pt x="3164726" y="5471081"/>
                  <a:pt x="3160315" y="5449360"/>
                  <a:pt x="3155904" y="5438500"/>
                </a:cubicBezTo>
                <a:cubicBezTo>
                  <a:pt x="3145317" y="5422321"/>
                  <a:pt x="3145317" y="5400601"/>
                  <a:pt x="3136495" y="5384421"/>
                </a:cubicBezTo>
                <a:cubicBezTo>
                  <a:pt x="3118851" y="5351841"/>
                  <a:pt x="3105618" y="5313942"/>
                  <a:pt x="3070330" y="5373340"/>
                </a:cubicBezTo>
                <a:lnTo>
                  <a:pt x="3070330" y="5248781"/>
                </a:lnTo>
                <a:cubicBezTo>
                  <a:pt x="3021808" y="5330121"/>
                  <a:pt x="2990931" y="5411239"/>
                  <a:pt x="2968876" y="5503439"/>
                </a:cubicBezTo>
                <a:cubicBezTo>
                  <a:pt x="2951232" y="5487260"/>
                  <a:pt x="2951232" y="5459999"/>
                  <a:pt x="2929177" y="5449360"/>
                </a:cubicBezTo>
                <a:cubicBezTo>
                  <a:pt x="2929177" y="5481941"/>
                  <a:pt x="2933588" y="5514521"/>
                  <a:pt x="2924766" y="5552421"/>
                </a:cubicBezTo>
                <a:cubicBezTo>
                  <a:pt x="2893889" y="5498120"/>
                  <a:pt x="2854189" y="5459999"/>
                  <a:pt x="2854189" y="5395060"/>
                </a:cubicBezTo>
                <a:cubicBezTo>
                  <a:pt x="2854189" y="5389741"/>
                  <a:pt x="2854189" y="5384421"/>
                  <a:pt x="2849778" y="5378659"/>
                </a:cubicBezTo>
                <a:cubicBezTo>
                  <a:pt x="2801257" y="5313942"/>
                  <a:pt x="2788024" y="5237921"/>
                  <a:pt x="2796846" y="5151262"/>
                </a:cubicBezTo>
                <a:cubicBezTo>
                  <a:pt x="2801257" y="5135083"/>
                  <a:pt x="2788024" y="5118682"/>
                  <a:pt x="2770380" y="5118682"/>
                </a:cubicBezTo>
                <a:cubicBezTo>
                  <a:pt x="2757147" y="5183842"/>
                  <a:pt x="2779202" y="5259641"/>
                  <a:pt x="2743913" y="5324580"/>
                </a:cubicBezTo>
                <a:cubicBezTo>
                  <a:pt x="2739502" y="5286681"/>
                  <a:pt x="2739502" y="5248781"/>
                  <a:pt x="2739502" y="5205341"/>
                </a:cubicBezTo>
                <a:cubicBezTo>
                  <a:pt x="2739502" y="5167441"/>
                  <a:pt x="2739502" y="5129542"/>
                  <a:pt x="2712154" y="5096961"/>
                </a:cubicBezTo>
                <a:cubicBezTo>
                  <a:pt x="2690099" y="5140402"/>
                  <a:pt x="2668044" y="5178301"/>
                  <a:pt x="2645989" y="5216422"/>
                </a:cubicBezTo>
                <a:cubicBezTo>
                  <a:pt x="2637167" y="5232602"/>
                  <a:pt x="2623933" y="5254100"/>
                  <a:pt x="2615111" y="5254100"/>
                </a:cubicBezTo>
                <a:cubicBezTo>
                  <a:pt x="2557768" y="5248781"/>
                  <a:pt x="2571001" y="5303082"/>
                  <a:pt x="2566590" y="5340981"/>
                </a:cubicBezTo>
                <a:cubicBezTo>
                  <a:pt x="2562179" y="5357160"/>
                  <a:pt x="2571001" y="5378659"/>
                  <a:pt x="2557768" y="5389741"/>
                </a:cubicBezTo>
                <a:cubicBezTo>
                  <a:pt x="2535713" y="5378659"/>
                  <a:pt x="2526891" y="5351841"/>
                  <a:pt x="2513658" y="5330121"/>
                </a:cubicBezTo>
                <a:cubicBezTo>
                  <a:pt x="2473958" y="5275821"/>
                  <a:pt x="2473958" y="5275821"/>
                  <a:pt x="2425437" y="5324580"/>
                </a:cubicBezTo>
                <a:cubicBezTo>
                  <a:pt x="2407793" y="5346522"/>
                  <a:pt x="2390149" y="5362480"/>
                  <a:pt x="2372505" y="5378659"/>
                </a:cubicBezTo>
                <a:cubicBezTo>
                  <a:pt x="2350450" y="5400601"/>
                  <a:pt x="2323983" y="5411239"/>
                  <a:pt x="2301046" y="5378659"/>
                </a:cubicBezTo>
                <a:cubicBezTo>
                  <a:pt x="2283402" y="5346522"/>
                  <a:pt x="2265758" y="5357160"/>
                  <a:pt x="2248114" y="5373340"/>
                </a:cubicBezTo>
                <a:cubicBezTo>
                  <a:pt x="2226059" y="5395060"/>
                  <a:pt x="2204003" y="5422321"/>
                  <a:pt x="2181948" y="5449360"/>
                </a:cubicBezTo>
                <a:lnTo>
                  <a:pt x="2181948" y="5378659"/>
                </a:lnTo>
                <a:cubicBezTo>
                  <a:pt x="2168715" y="5400601"/>
                  <a:pt x="2177537" y="5427640"/>
                  <a:pt x="2155482" y="5438500"/>
                </a:cubicBezTo>
                <a:cubicBezTo>
                  <a:pt x="2151071" y="5400601"/>
                  <a:pt x="2146660" y="5368021"/>
                  <a:pt x="2142249" y="5335440"/>
                </a:cubicBezTo>
                <a:cubicBezTo>
                  <a:pt x="2111372" y="5346522"/>
                  <a:pt x="2089317" y="5303082"/>
                  <a:pt x="2067262" y="5303082"/>
                </a:cubicBezTo>
                <a:cubicBezTo>
                  <a:pt x="2023151" y="5297762"/>
                  <a:pt x="2001096" y="5340981"/>
                  <a:pt x="1987863" y="5384421"/>
                </a:cubicBezTo>
                <a:cubicBezTo>
                  <a:pt x="1930520" y="5351841"/>
                  <a:pt x="1867883" y="5319261"/>
                  <a:pt x="1801718" y="5319261"/>
                </a:cubicBezTo>
                <a:cubicBezTo>
                  <a:pt x="1801718" y="5351841"/>
                  <a:pt x="1841417" y="5384421"/>
                  <a:pt x="1792896" y="5395060"/>
                </a:cubicBezTo>
                <a:cubicBezTo>
                  <a:pt x="1762018" y="5395060"/>
                  <a:pt x="1735552" y="5335440"/>
                  <a:pt x="1744374" y="5303082"/>
                </a:cubicBezTo>
                <a:cubicBezTo>
                  <a:pt x="1762018" y="5254100"/>
                  <a:pt x="1753196" y="5210660"/>
                  <a:pt x="1748785" y="5161900"/>
                </a:cubicBezTo>
                <a:cubicBezTo>
                  <a:pt x="1748785" y="5145721"/>
                  <a:pt x="1731141" y="5140402"/>
                  <a:pt x="1731141" y="5156581"/>
                </a:cubicBezTo>
                <a:cubicBezTo>
                  <a:pt x="1731141" y="5205341"/>
                  <a:pt x="1687031" y="5248781"/>
                  <a:pt x="1704675" y="5303082"/>
                </a:cubicBezTo>
                <a:cubicBezTo>
                  <a:pt x="1656154" y="5319261"/>
                  <a:pt x="1616454" y="5292000"/>
                  <a:pt x="1589988" y="5243240"/>
                </a:cubicBezTo>
                <a:cubicBezTo>
                  <a:pt x="1576755" y="5205341"/>
                  <a:pt x="1594399" y="5167441"/>
                  <a:pt x="1616454" y="5135083"/>
                </a:cubicBezTo>
                <a:cubicBezTo>
                  <a:pt x="1585577" y="5129542"/>
                  <a:pt x="1567933" y="5086101"/>
                  <a:pt x="1532645" y="5086101"/>
                </a:cubicBezTo>
                <a:cubicBezTo>
                  <a:pt x="1528234" y="5183842"/>
                  <a:pt x="1523823" y="5189161"/>
                  <a:pt x="1497357" y="5237921"/>
                </a:cubicBezTo>
                <a:cubicBezTo>
                  <a:pt x="1417076" y="5172982"/>
                  <a:pt x="1408254" y="5178301"/>
                  <a:pt x="1386199" y="5292000"/>
                </a:cubicBezTo>
                <a:cubicBezTo>
                  <a:pt x="1381788" y="5319261"/>
                  <a:pt x="1367672" y="5346522"/>
                  <a:pt x="1358850" y="5368021"/>
                </a:cubicBezTo>
                <a:cubicBezTo>
                  <a:pt x="1345617" y="5405920"/>
                  <a:pt x="1332384" y="5411239"/>
                  <a:pt x="1314740" y="5373340"/>
                </a:cubicBezTo>
                <a:cubicBezTo>
                  <a:pt x="1292685" y="5324580"/>
                  <a:pt x="1288274" y="5275821"/>
                  <a:pt x="1266219" y="5227061"/>
                </a:cubicBezTo>
                <a:cubicBezTo>
                  <a:pt x="1261808" y="5319261"/>
                  <a:pt x="1279452" y="5405920"/>
                  <a:pt x="1275041" y="5492579"/>
                </a:cubicBezTo>
                <a:cubicBezTo>
                  <a:pt x="1244163" y="5492579"/>
                  <a:pt x="1213286" y="5481941"/>
                  <a:pt x="1213286" y="5438500"/>
                </a:cubicBezTo>
                <a:cubicBezTo>
                  <a:pt x="1208875" y="5395060"/>
                  <a:pt x="1195642" y="5389741"/>
                  <a:pt x="1164765" y="5389741"/>
                </a:cubicBezTo>
                <a:cubicBezTo>
                  <a:pt x="1151532" y="5395060"/>
                  <a:pt x="1133888" y="5389741"/>
                  <a:pt x="1120655" y="5384421"/>
                </a:cubicBezTo>
                <a:cubicBezTo>
                  <a:pt x="1022730" y="5368021"/>
                  <a:pt x="934509" y="5313942"/>
                  <a:pt x="841878" y="5292000"/>
                </a:cubicBezTo>
                <a:cubicBezTo>
                  <a:pt x="771301" y="5275821"/>
                  <a:pt x="771301" y="5275821"/>
                  <a:pt x="780123" y="5357160"/>
                </a:cubicBezTo>
                <a:cubicBezTo>
                  <a:pt x="784534" y="5378659"/>
                  <a:pt x="784534" y="5400601"/>
                  <a:pt x="784534" y="5416780"/>
                </a:cubicBezTo>
                <a:cubicBezTo>
                  <a:pt x="784534" y="5433181"/>
                  <a:pt x="793356" y="5454680"/>
                  <a:pt x="771301" y="5454680"/>
                </a:cubicBezTo>
                <a:cubicBezTo>
                  <a:pt x="753657" y="5454680"/>
                  <a:pt x="736013" y="5454680"/>
                  <a:pt x="736013" y="5422321"/>
                </a:cubicBezTo>
                <a:cubicBezTo>
                  <a:pt x="736013" y="5400601"/>
                  <a:pt x="731602" y="5378659"/>
                  <a:pt x="731602" y="5357160"/>
                </a:cubicBezTo>
                <a:lnTo>
                  <a:pt x="713958" y="5357160"/>
                </a:lnTo>
                <a:cubicBezTo>
                  <a:pt x="705136" y="5373340"/>
                  <a:pt x="709547" y="5405920"/>
                  <a:pt x="687492" y="5416780"/>
                </a:cubicBezTo>
                <a:cubicBezTo>
                  <a:pt x="669847" y="5389741"/>
                  <a:pt x="674259" y="5357160"/>
                  <a:pt x="674259" y="5330121"/>
                </a:cubicBezTo>
                <a:lnTo>
                  <a:pt x="669847" y="5330121"/>
                </a:lnTo>
                <a:lnTo>
                  <a:pt x="665436" y="5330121"/>
                </a:lnTo>
                <a:cubicBezTo>
                  <a:pt x="661025" y="5346522"/>
                  <a:pt x="656614" y="5357160"/>
                  <a:pt x="652203" y="5373340"/>
                </a:cubicBezTo>
                <a:cubicBezTo>
                  <a:pt x="647792" y="5384421"/>
                  <a:pt x="638970" y="5395060"/>
                  <a:pt x="624855" y="5395060"/>
                </a:cubicBezTo>
                <a:cubicBezTo>
                  <a:pt x="607211" y="5395060"/>
                  <a:pt x="598389" y="5373340"/>
                  <a:pt x="602800" y="5362480"/>
                </a:cubicBezTo>
                <a:cubicBezTo>
                  <a:pt x="611622" y="5281361"/>
                  <a:pt x="563101" y="5275821"/>
                  <a:pt x="514579" y="5259641"/>
                </a:cubicBezTo>
                <a:cubicBezTo>
                  <a:pt x="518990" y="5340981"/>
                  <a:pt x="571923" y="5427640"/>
                  <a:pt x="479291" y="5481941"/>
                </a:cubicBezTo>
                <a:cubicBezTo>
                  <a:pt x="435181" y="5362480"/>
                  <a:pt x="338138" y="5433181"/>
                  <a:pt x="267562" y="5411239"/>
                </a:cubicBezTo>
                <a:cubicBezTo>
                  <a:pt x="232273" y="5400601"/>
                  <a:pt x="245506" y="5454680"/>
                  <a:pt x="227862" y="5465761"/>
                </a:cubicBezTo>
                <a:cubicBezTo>
                  <a:pt x="214629" y="5476400"/>
                  <a:pt x="204925" y="5498120"/>
                  <a:pt x="187281" y="5492579"/>
                </a:cubicBezTo>
                <a:cubicBezTo>
                  <a:pt x="166108" y="5496125"/>
                  <a:pt x="127291" y="5512526"/>
                  <a:pt x="99060" y="5487260"/>
                </a:cubicBezTo>
                <a:cubicBezTo>
                  <a:pt x="70830" y="5461994"/>
                  <a:pt x="28484" y="5400601"/>
                  <a:pt x="15251" y="5340981"/>
                </a:cubicBezTo>
                <a:lnTo>
                  <a:pt x="11278" y="5346268"/>
                </a:lnTo>
                <a:lnTo>
                  <a:pt x="524" y="5307700"/>
                </a:lnTo>
                <a:cubicBezTo>
                  <a:pt x="-1387" y="5290273"/>
                  <a:pt x="1570" y="5272629"/>
                  <a:pt x="15484" y="5255311"/>
                </a:cubicBezTo>
                <a:cubicBezTo>
                  <a:pt x="34453" y="5234905"/>
                  <a:pt x="71648" y="5195709"/>
                  <a:pt x="32691" y="5145477"/>
                </a:cubicBezTo>
                <a:cubicBezTo>
                  <a:pt x="60496" y="5152395"/>
                  <a:pt x="90151" y="5176053"/>
                  <a:pt x="106617" y="5139539"/>
                </a:cubicBezTo>
                <a:cubicBezTo>
                  <a:pt x="95066" y="5137545"/>
                  <a:pt x="88219" y="5138478"/>
                  <a:pt x="76668" y="5136483"/>
                </a:cubicBezTo>
                <a:cubicBezTo>
                  <a:pt x="60414" y="5131560"/>
                  <a:pt x="32985" y="5124876"/>
                  <a:pt x="32902" y="5104040"/>
                </a:cubicBezTo>
                <a:cubicBezTo>
                  <a:pt x="37712" y="5086250"/>
                  <a:pt x="56298" y="5087429"/>
                  <a:pt x="74695" y="5088490"/>
                </a:cubicBezTo>
                <a:cubicBezTo>
                  <a:pt x="95424" y="5085807"/>
                  <a:pt x="116194" y="5093542"/>
                  <a:pt x="139107" y="5097415"/>
                </a:cubicBezTo>
                <a:cubicBezTo>
                  <a:pt x="143917" y="5079625"/>
                  <a:pt x="125625" y="5057845"/>
                  <a:pt x="139654" y="5045795"/>
                </a:cubicBezTo>
                <a:cubicBezTo>
                  <a:pt x="174159" y="5062080"/>
                  <a:pt x="271145" y="5049715"/>
                  <a:pt x="299014" y="5025498"/>
                </a:cubicBezTo>
                <a:cubicBezTo>
                  <a:pt x="303676" y="5018009"/>
                  <a:pt x="315374" y="5009703"/>
                  <a:pt x="317705" y="5005958"/>
                </a:cubicBezTo>
                <a:cubicBezTo>
                  <a:pt x="310735" y="4975639"/>
                  <a:pt x="320142" y="4981495"/>
                  <a:pt x="345428" y="4992041"/>
                </a:cubicBezTo>
                <a:cubicBezTo>
                  <a:pt x="423805" y="5020051"/>
                  <a:pt x="452182" y="5005502"/>
                  <a:pt x="464008" y="4934925"/>
                </a:cubicBezTo>
                <a:cubicBezTo>
                  <a:pt x="464155" y="4924624"/>
                  <a:pt x="466445" y="4910462"/>
                  <a:pt x="471107" y="4902973"/>
                </a:cubicBezTo>
                <a:cubicBezTo>
                  <a:pt x="492089" y="4869271"/>
                  <a:pt x="469093" y="4844563"/>
                  <a:pt x="434587" y="4828277"/>
                </a:cubicBezTo>
                <a:cubicBezTo>
                  <a:pt x="400082" y="4811992"/>
                  <a:pt x="386306" y="4793023"/>
                  <a:pt x="395736" y="4757327"/>
                </a:cubicBezTo>
                <a:cubicBezTo>
                  <a:pt x="405061" y="4742348"/>
                  <a:pt x="409976" y="4703840"/>
                  <a:pt x="409976" y="4703840"/>
                </a:cubicBezTo>
                <a:cubicBezTo>
                  <a:pt x="380239" y="4659347"/>
                  <a:pt x="414809" y="4644496"/>
                  <a:pt x="442719" y="4630696"/>
                </a:cubicBezTo>
                <a:cubicBezTo>
                  <a:pt x="403657" y="4601182"/>
                  <a:pt x="371483" y="4581152"/>
                  <a:pt x="325198" y="4552337"/>
                </a:cubicBezTo>
                <a:cubicBezTo>
                  <a:pt x="374345" y="4545522"/>
                  <a:pt x="399989" y="4504331"/>
                  <a:pt x="448312" y="4550003"/>
                </a:cubicBezTo>
                <a:cubicBezTo>
                  <a:pt x="475823" y="4577522"/>
                  <a:pt x="454906" y="4580088"/>
                  <a:pt x="438693" y="4585583"/>
                </a:cubicBezTo>
                <a:cubicBezTo>
                  <a:pt x="464020" y="4606546"/>
                  <a:pt x="484260" y="4646166"/>
                  <a:pt x="526184" y="4640050"/>
                </a:cubicBezTo>
                <a:cubicBezTo>
                  <a:pt x="537734" y="4642045"/>
                  <a:pt x="563167" y="4642291"/>
                  <a:pt x="554094" y="4626251"/>
                </a:cubicBezTo>
                <a:cubicBezTo>
                  <a:pt x="551869" y="4609277"/>
                  <a:pt x="577873" y="4588055"/>
                  <a:pt x="533536" y="4577079"/>
                </a:cubicBezTo>
                <a:cubicBezTo>
                  <a:pt x="514950" y="4575901"/>
                  <a:pt x="508208" y="4556116"/>
                  <a:pt x="508821" y="4545067"/>
                </a:cubicBezTo>
                <a:cubicBezTo>
                  <a:pt x="522915" y="4501880"/>
                  <a:pt x="509244" y="4462194"/>
                  <a:pt x="488726" y="4423440"/>
                </a:cubicBezTo>
                <a:cubicBezTo>
                  <a:pt x="536820" y="4458577"/>
                  <a:pt x="589805" y="4496760"/>
                  <a:pt x="642790" y="4534942"/>
                </a:cubicBezTo>
                <a:cubicBezTo>
                  <a:pt x="647559" y="4506734"/>
                  <a:pt x="612865" y="4490331"/>
                  <a:pt x="622337" y="4465052"/>
                </a:cubicBezTo>
                <a:cubicBezTo>
                  <a:pt x="659174" y="4477593"/>
                  <a:pt x="698529" y="4486507"/>
                  <a:pt x="733035" y="4502792"/>
                </a:cubicBezTo>
                <a:cubicBezTo>
                  <a:pt x="776759" y="4524817"/>
                  <a:pt x="776865" y="4504099"/>
                  <a:pt x="767751" y="4477641"/>
                </a:cubicBezTo>
                <a:cubicBezTo>
                  <a:pt x="763194" y="4464412"/>
                  <a:pt x="754122" y="4448372"/>
                  <a:pt x="747233" y="4438888"/>
                </a:cubicBezTo>
                <a:cubicBezTo>
                  <a:pt x="724384" y="4403879"/>
                  <a:pt x="719786" y="4380232"/>
                  <a:pt x="782202" y="4382718"/>
                </a:cubicBezTo>
                <a:cubicBezTo>
                  <a:pt x="710755" y="4374610"/>
                  <a:pt x="715440" y="4325567"/>
                  <a:pt x="713362" y="4298293"/>
                </a:cubicBezTo>
                <a:cubicBezTo>
                  <a:pt x="711283" y="4271019"/>
                  <a:pt x="755113" y="4272326"/>
                  <a:pt x="782877" y="4268826"/>
                </a:cubicBezTo>
                <a:cubicBezTo>
                  <a:pt x="817676" y="4264510"/>
                  <a:pt x="834314" y="4247850"/>
                  <a:pt x="811465" y="4212841"/>
                </a:cubicBezTo>
                <a:cubicBezTo>
                  <a:pt x="806908" y="4199612"/>
                  <a:pt x="802163" y="4186266"/>
                  <a:pt x="793091" y="4170226"/>
                </a:cubicBezTo>
                <a:cubicBezTo>
                  <a:pt x="846182" y="4187690"/>
                  <a:pt x="892279" y="4216388"/>
                  <a:pt x="956879" y="4225429"/>
                </a:cubicBezTo>
                <a:cubicBezTo>
                  <a:pt x="881045" y="4152238"/>
                  <a:pt x="747035" y="4151945"/>
                  <a:pt x="724608" y="4034063"/>
                </a:cubicBezTo>
                <a:cubicBezTo>
                  <a:pt x="761591" y="4036304"/>
                  <a:pt x="786730" y="4057150"/>
                  <a:pt x="814388" y="4074369"/>
                </a:cubicBezTo>
                <a:lnTo>
                  <a:pt x="897364" y="4126026"/>
                </a:lnTo>
                <a:cubicBezTo>
                  <a:pt x="874473" y="4080599"/>
                  <a:pt x="835370" y="4040667"/>
                  <a:pt x="817183" y="3998169"/>
                </a:cubicBezTo>
                <a:cubicBezTo>
                  <a:pt x="812626" y="3984940"/>
                  <a:pt x="808258" y="3971828"/>
                  <a:pt x="819767" y="3963405"/>
                </a:cubicBezTo>
                <a:cubicBezTo>
                  <a:pt x="831277" y="3954983"/>
                  <a:pt x="845158" y="3953233"/>
                  <a:pt x="861413" y="3958157"/>
                </a:cubicBezTo>
                <a:cubicBezTo>
                  <a:pt x="881995" y="3965774"/>
                  <a:pt x="882036" y="3976192"/>
                  <a:pt x="875043" y="3987426"/>
                </a:cubicBezTo>
                <a:cubicBezTo>
                  <a:pt x="863386" y="4006149"/>
                  <a:pt x="879641" y="4011072"/>
                  <a:pt x="898038" y="4012134"/>
                </a:cubicBezTo>
                <a:cubicBezTo>
                  <a:pt x="951088" y="4019180"/>
                  <a:pt x="994813" y="4041205"/>
                  <a:pt x="1022407" y="4089560"/>
                </a:cubicBezTo>
                <a:cubicBezTo>
                  <a:pt x="1024738" y="4085815"/>
                  <a:pt x="1024738" y="4085815"/>
                  <a:pt x="1029254" y="4088627"/>
                </a:cubicBezTo>
                <a:cubicBezTo>
                  <a:pt x="1029401" y="4078326"/>
                  <a:pt x="1024656" y="4064980"/>
                  <a:pt x="1029318" y="4057491"/>
                </a:cubicBezTo>
                <a:cubicBezTo>
                  <a:pt x="1059730" y="3988092"/>
                  <a:pt x="1020961" y="3937977"/>
                  <a:pt x="951910" y="3894988"/>
                </a:cubicBezTo>
                <a:cubicBezTo>
                  <a:pt x="947206" y="3892060"/>
                  <a:pt x="937986" y="3886320"/>
                  <a:pt x="942649" y="3878831"/>
                </a:cubicBezTo>
                <a:cubicBezTo>
                  <a:pt x="979738" y="3860353"/>
                  <a:pt x="1000003" y="3930125"/>
                  <a:pt x="1039612" y="3908019"/>
                </a:cubicBezTo>
                <a:cubicBezTo>
                  <a:pt x="1007821" y="3866405"/>
                  <a:pt x="961724" y="3837707"/>
                  <a:pt x="927324" y="3800703"/>
                </a:cubicBezTo>
                <a:cubicBezTo>
                  <a:pt x="901997" y="3779739"/>
                  <a:pt x="851425" y="3758648"/>
                  <a:pt x="872407" y="3724946"/>
                </a:cubicBezTo>
                <a:cubicBezTo>
                  <a:pt x="888725" y="3698734"/>
                  <a:pt x="932303" y="3731059"/>
                  <a:pt x="964624" y="3740789"/>
                </a:cubicBezTo>
                <a:cubicBezTo>
                  <a:pt x="964624" y="3740789"/>
                  <a:pt x="966956" y="3737044"/>
                  <a:pt x="973991" y="3736228"/>
                </a:cubicBezTo>
                <a:cubicBezTo>
                  <a:pt x="960214" y="3717259"/>
                  <a:pt x="953285" y="3697357"/>
                  <a:pt x="939696" y="3678506"/>
                </a:cubicBezTo>
                <a:cubicBezTo>
                  <a:pt x="962757" y="3672078"/>
                  <a:pt x="971870" y="3698536"/>
                  <a:pt x="988084" y="3693042"/>
                </a:cubicBezTo>
                <a:cubicBezTo>
                  <a:pt x="1009065" y="3659340"/>
                  <a:pt x="1009317" y="3628321"/>
                  <a:pt x="967736" y="3602434"/>
                </a:cubicBezTo>
                <a:cubicBezTo>
                  <a:pt x="924158" y="3570109"/>
                  <a:pt x="961100" y="3561931"/>
                  <a:pt x="979645" y="3552692"/>
                </a:cubicBezTo>
                <a:cubicBezTo>
                  <a:pt x="956502" y="3538284"/>
                  <a:pt x="933589" y="3534411"/>
                  <a:pt x="924475" y="3507954"/>
                </a:cubicBezTo>
                <a:cubicBezTo>
                  <a:pt x="970636" y="3505516"/>
                  <a:pt x="995816" y="3536780"/>
                  <a:pt x="1009634" y="3566166"/>
                </a:cubicBezTo>
                <a:cubicBezTo>
                  <a:pt x="1036893" y="3624705"/>
                  <a:pt x="1080765" y="3636429"/>
                  <a:pt x="1140703" y="3652960"/>
                </a:cubicBezTo>
                <a:cubicBezTo>
                  <a:pt x="1076818" y="3540444"/>
                  <a:pt x="1076777" y="3530026"/>
                  <a:pt x="1143879" y="3483469"/>
                </a:cubicBezTo>
                <a:cubicBezTo>
                  <a:pt x="1162611" y="3474347"/>
                  <a:pt x="1188721" y="3432407"/>
                  <a:pt x="1220937" y="3462855"/>
                </a:cubicBezTo>
                <a:cubicBezTo>
                  <a:pt x="1248448" y="3490374"/>
                  <a:pt x="1280581" y="3499987"/>
                  <a:pt x="1317417" y="3512528"/>
                </a:cubicBezTo>
                <a:cubicBezTo>
                  <a:pt x="1290158" y="3453990"/>
                  <a:pt x="1221001" y="3431719"/>
                  <a:pt x="1191222" y="3376808"/>
                </a:cubicBezTo>
                <a:cubicBezTo>
                  <a:pt x="1232868" y="3371559"/>
                  <a:pt x="1272077" y="3390773"/>
                  <a:pt x="1311286" y="3409987"/>
                </a:cubicBezTo>
                <a:cubicBezTo>
                  <a:pt x="1345792" y="3426273"/>
                  <a:pt x="1380297" y="3442558"/>
                  <a:pt x="1419506" y="3461772"/>
                </a:cubicBezTo>
                <a:cubicBezTo>
                  <a:pt x="1417239" y="3434380"/>
                  <a:pt x="1398841" y="3433319"/>
                  <a:pt x="1385106" y="3424768"/>
                </a:cubicBezTo>
                <a:lnTo>
                  <a:pt x="1295137" y="3384345"/>
                </a:lnTo>
                <a:cubicBezTo>
                  <a:pt x="1242193" y="3356581"/>
                  <a:pt x="1237824" y="3343469"/>
                  <a:pt x="1272500" y="3307900"/>
                </a:cubicBezTo>
                <a:cubicBezTo>
                  <a:pt x="1279493" y="3296666"/>
                  <a:pt x="1281971" y="3282621"/>
                  <a:pt x="1277226" y="3269275"/>
                </a:cubicBezTo>
                <a:cubicBezTo>
                  <a:pt x="1272816" y="3245745"/>
                  <a:pt x="1261559" y="3223149"/>
                  <a:pt x="1247783" y="3204181"/>
                </a:cubicBezTo>
                <a:cubicBezTo>
                  <a:pt x="1236379" y="3191885"/>
                  <a:pt x="1194756" y="3155581"/>
                  <a:pt x="1252468" y="3155138"/>
                </a:cubicBezTo>
                <a:cubicBezTo>
                  <a:pt x="1266539" y="3153505"/>
                  <a:pt x="1276010" y="3128226"/>
                  <a:pt x="1248352" y="3111007"/>
                </a:cubicBezTo>
                <a:cubicBezTo>
                  <a:pt x="1213847" y="3094722"/>
                  <a:pt x="1186147" y="3067085"/>
                  <a:pt x="1163151" y="3042377"/>
                </a:cubicBezTo>
                <a:cubicBezTo>
                  <a:pt x="1151747" y="3030082"/>
                  <a:pt x="1142486" y="3013924"/>
                  <a:pt x="1144965" y="2999879"/>
                </a:cubicBezTo>
                <a:cubicBezTo>
                  <a:pt x="1154290" y="2984900"/>
                  <a:pt x="1175060" y="2992635"/>
                  <a:pt x="1186611" y="2994630"/>
                </a:cubicBezTo>
                <a:cubicBezTo>
                  <a:pt x="1205941" y="2994194"/>
                  <a:pt x="1224380" y="3005673"/>
                  <a:pt x="1242777" y="3006735"/>
                </a:cubicBezTo>
                <a:cubicBezTo>
                  <a:pt x="1279761" y="3008975"/>
                  <a:pt x="1318928" y="3017771"/>
                  <a:pt x="1287154" y="2956421"/>
                </a:cubicBezTo>
                <a:lnTo>
                  <a:pt x="1392895" y="3022251"/>
                </a:lnTo>
                <a:cubicBezTo>
                  <a:pt x="1349487" y="2938071"/>
                  <a:pt x="1296942" y="2868988"/>
                  <a:pt x="1230327" y="2801536"/>
                </a:cubicBezTo>
                <a:cubicBezTo>
                  <a:pt x="1253387" y="2795109"/>
                  <a:pt x="1276530" y="2809516"/>
                  <a:pt x="1297218" y="2796415"/>
                </a:cubicBezTo>
                <a:cubicBezTo>
                  <a:pt x="1269559" y="2779196"/>
                  <a:pt x="1239570" y="2765722"/>
                  <a:pt x="1212058" y="2738203"/>
                </a:cubicBezTo>
                <a:cubicBezTo>
                  <a:pt x="1274474" y="2740688"/>
                  <a:pt x="1327818" y="2727133"/>
                  <a:pt x="1382946" y="2761454"/>
                </a:cubicBezTo>
                <a:cubicBezTo>
                  <a:pt x="1387462" y="2764265"/>
                  <a:pt x="1391978" y="2767077"/>
                  <a:pt x="1399201" y="2766377"/>
                </a:cubicBezTo>
                <a:cubicBezTo>
                  <a:pt x="1479785" y="2759390"/>
                  <a:pt x="1551315" y="2788333"/>
                  <a:pt x="1620220" y="2841622"/>
                </a:cubicBezTo>
                <a:cubicBezTo>
                  <a:pt x="1631624" y="2853918"/>
                  <a:pt x="1652541" y="2851352"/>
                  <a:pt x="1661866" y="2836373"/>
                </a:cubicBezTo>
                <a:cubicBezTo>
                  <a:pt x="1613543" y="2790702"/>
                  <a:pt x="1537539" y="2769365"/>
                  <a:pt x="1501060" y="2705087"/>
                </a:cubicBezTo>
                <a:cubicBezTo>
                  <a:pt x="1535565" y="2721372"/>
                  <a:pt x="1567739" y="2741402"/>
                  <a:pt x="1604617" y="2764361"/>
                </a:cubicBezTo>
                <a:cubicBezTo>
                  <a:pt x="1636791" y="2784391"/>
                  <a:pt x="1668965" y="2804421"/>
                  <a:pt x="1711077" y="2798423"/>
                </a:cubicBezTo>
                <a:cubicBezTo>
                  <a:pt x="1685856" y="2756741"/>
                  <a:pt x="1665338" y="2717988"/>
                  <a:pt x="1644632" y="2679118"/>
                </a:cubicBezTo>
                <a:cubicBezTo>
                  <a:pt x="1635560" y="2663077"/>
                  <a:pt x="1624303" y="2640481"/>
                  <a:pt x="1628965" y="2632992"/>
                </a:cubicBezTo>
                <a:cubicBezTo>
                  <a:pt x="1663787" y="2587123"/>
                  <a:pt x="1610696" y="2569659"/>
                  <a:pt x="1580853" y="2545884"/>
                </a:cubicBezTo>
                <a:cubicBezTo>
                  <a:pt x="1569449" y="2533589"/>
                  <a:pt x="1546536" y="2529715"/>
                  <a:pt x="1544122" y="2512625"/>
                </a:cubicBezTo>
                <a:cubicBezTo>
                  <a:pt x="1565186" y="2499758"/>
                  <a:pt x="1592615" y="2506443"/>
                  <a:pt x="1618048" y="2506688"/>
                </a:cubicBezTo>
                <a:cubicBezTo>
                  <a:pt x="1685126" y="2501684"/>
                  <a:pt x="1685126" y="2501684"/>
                  <a:pt x="1669377" y="2434723"/>
                </a:cubicBezTo>
                <a:cubicBezTo>
                  <a:pt x="1660075" y="2408148"/>
                  <a:pt x="1655853" y="2384736"/>
                  <a:pt x="1651443" y="2361206"/>
                </a:cubicBezTo>
                <a:cubicBezTo>
                  <a:pt x="1644472" y="2330886"/>
                  <a:pt x="1649428" y="2302796"/>
                  <a:pt x="1689209" y="2300543"/>
                </a:cubicBezTo>
                <a:cubicBezTo>
                  <a:pt x="1725816" y="2302549"/>
                  <a:pt x="1726110" y="2281948"/>
                  <a:pt x="1721700" y="2258418"/>
                </a:cubicBezTo>
                <a:cubicBezTo>
                  <a:pt x="1714917" y="2228216"/>
                  <a:pt x="1703431" y="2195085"/>
                  <a:pt x="1692132" y="2162071"/>
                </a:cubicBezTo>
                <a:lnTo>
                  <a:pt x="1752153" y="2199437"/>
                </a:lnTo>
                <a:cubicBezTo>
                  <a:pt x="1740520" y="2176607"/>
                  <a:pt x="1712903" y="2169806"/>
                  <a:pt x="1715339" y="2145343"/>
                </a:cubicBezTo>
                <a:cubicBezTo>
                  <a:pt x="1749845" y="2161628"/>
                  <a:pt x="1779834" y="2175103"/>
                  <a:pt x="1809824" y="2188577"/>
                </a:cubicBezTo>
                <a:cubicBezTo>
                  <a:pt x="1816735" y="2156507"/>
                  <a:pt x="1865269" y="2160742"/>
                  <a:pt x="1876925" y="2142019"/>
                </a:cubicBezTo>
                <a:cubicBezTo>
                  <a:pt x="1904754" y="2107384"/>
                  <a:pt x="1879720" y="2065819"/>
                  <a:pt x="1849836" y="2031627"/>
                </a:cubicBezTo>
                <a:cubicBezTo>
                  <a:pt x="1907801" y="2000165"/>
                  <a:pt x="1968563" y="1964210"/>
                  <a:pt x="2003532" y="1908040"/>
                </a:cubicBezTo>
                <a:cubicBezTo>
                  <a:pt x="1975874" y="1890822"/>
                  <a:pt x="1927234" y="1907305"/>
                  <a:pt x="1943846" y="1860491"/>
                </a:cubicBezTo>
                <a:cubicBezTo>
                  <a:pt x="1960165" y="1834278"/>
                  <a:pt x="2024766" y="1843320"/>
                  <a:pt x="2047573" y="1867910"/>
                </a:cubicBezTo>
                <a:cubicBezTo>
                  <a:pt x="2079830" y="1908776"/>
                  <a:pt x="2121370" y="1924246"/>
                  <a:pt x="2165095" y="1946270"/>
                </a:cubicBezTo>
                <a:cubicBezTo>
                  <a:pt x="2178830" y="1954821"/>
                  <a:pt x="2192671" y="1942654"/>
                  <a:pt x="2178936" y="1934103"/>
                </a:cubicBezTo>
                <a:cubicBezTo>
                  <a:pt x="2137542" y="1908333"/>
                  <a:pt x="2123977" y="1847928"/>
                  <a:pt x="2068555" y="1834209"/>
                </a:cubicBezTo>
                <a:cubicBezTo>
                  <a:pt x="2080463" y="1784467"/>
                  <a:pt x="2124587" y="1765173"/>
                  <a:pt x="2179968" y="1768474"/>
                </a:cubicBezTo>
                <a:cubicBezTo>
                  <a:pt x="2219136" y="1777270"/>
                  <a:pt x="2241985" y="1812279"/>
                  <a:pt x="2257799" y="1848104"/>
                </a:cubicBezTo>
                <a:cubicBezTo>
                  <a:pt x="2278822" y="1824820"/>
                  <a:pt x="2325025" y="1832800"/>
                  <a:pt x="2343675" y="1802843"/>
                </a:cubicBezTo>
                <a:cubicBezTo>
                  <a:pt x="2263031" y="1747441"/>
                  <a:pt x="2260846" y="1740885"/>
                  <a:pt x="2233440" y="1692648"/>
                </a:cubicBezTo>
                <a:cubicBezTo>
                  <a:pt x="2330998" y="1658816"/>
                  <a:pt x="2331145" y="1648515"/>
                  <a:pt x="2246279" y="1569701"/>
                </a:cubicBezTo>
                <a:cubicBezTo>
                  <a:pt x="2225467" y="1551549"/>
                  <a:pt x="2209785" y="1525159"/>
                  <a:pt x="2196197" y="1506307"/>
                </a:cubicBezTo>
                <a:cubicBezTo>
                  <a:pt x="2171016" y="1475043"/>
                  <a:pt x="2173494" y="1460998"/>
                  <a:pt x="2214993" y="1466049"/>
                </a:cubicBezTo>
                <a:cubicBezTo>
                  <a:pt x="2268043" y="1473096"/>
                  <a:pt x="2311768" y="1495121"/>
                  <a:pt x="2364818" y="1502168"/>
                </a:cubicBezTo>
                <a:cubicBezTo>
                  <a:pt x="2288878" y="1449695"/>
                  <a:pt x="2205985" y="1418874"/>
                  <a:pt x="2134749" y="1369329"/>
                </a:cubicBezTo>
                <a:cubicBezTo>
                  <a:pt x="2151068" y="1343116"/>
                  <a:pt x="2176418" y="1322526"/>
                  <a:pt x="2213296" y="1345485"/>
                </a:cubicBezTo>
                <a:cubicBezTo>
                  <a:pt x="2252505" y="1364699"/>
                  <a:pt x="2264014" y="1356276"/>
                  <a:pt x="2280333" y="1330063"/>
                </a:cubicBezTo>
                <a:cubicBezTo>
                  <a:pt x="2282811" y="1316018"/>
                  <a:pt x="2296652" y="1303851"/>
                  <a:pt x="2308161" y="1295428"/>
                </a:cubicBezTo>
                <a:cubicBezTo>
                  <a:pt x="2373838" y="1220965"/>
                  <a:pt x="2466372" y="1174653"/>
                  <a:pt x="2533956" y="1107611"/>
                </a:cubicBezTo>
                <a:cubicBezTo>
                  <a:pt x="2584991" y="1056248"/>
                  <a:pt x="2584991" y="1056248"/>
                  <a:pt x="2511277" y="1020748"/>
                </a:cubicBezTo>
                <a:cubicBezTo>
                  <a:pt x="2490695" y="1013131"/>
                  <a:pt x="2472068" y="1001535"/>
                  <a:pt x="2458332" y="992984"/>
                </a:cubicBezTo>
                <a:cubicBezTo>
                  <a:pt x="2444409" y="984316"/>
                  <a:pt x="2421496" y="980443"/>
                  <a:pt x="2433152" y="961720"/>
                </a:cubicBezTo>
                <a:cubicBezTo>
                  <a:pt x="2442477" y="946741"/>
                  <a:pt x="2451802" y="931762"/>
                  <a:pt x="2479273" y="948864"/>
                </a:cubicBezTo>
                <a:cubicBezTo>
                  <a:pt x="2497711" y="960343"/>
                  <a:pt x="2518670" y="968195"/>
                  <a:pt x="2536920" y="979557"/>
                </a:cubicBezTo>
                <a:lnTo>
                  <a:pt x="2546246" y="964579"/>
                </a:lnTo>
                <a:cubicBezTo>
                  <a:pt x="2537173" y="948538"/>
                  <a:pt x="2507183" y="935064"/>
                  <a:pt x="2509620" y="910601"/>
                </a:cubicBezTo>
                <a:cubicBezTo>
                  <a:pt x="2541900" y="909913"/>
                  <a:pt x="2567227" y="930877"/>
                  <a:pt x="2590181" y="945167"/>
                </a:cubicBezTo>
                <a:lnTo>
                  <a:pt x="2592513" y="941422"/>
                </a:lnTo>
                <a:lnTo>
                  <a:pt x="2594844" y="937678"/>
                </a:lnTo>
                <a:cubicBezTo>
                  <a:pt x="2583252" y="925265"/>
                  <a:pt x="2576552" y="915898"/>
                  <a:pt x="2565148" y="903603"/>
                </a:cubicBezTo>
                <a:cubicBezTo>
                  <a:pt x="2558072" y="894001"/>
                  <a:pt x="2553703" y="880889"/>
                  <a:pt x="2561163" y="868906"/>
                </a:cubicBezTo>
                <a:cubicBezTo>
                  <a:pt x="2570488" y="853928"/>
                  <a:pt x="2593589" y="857918"/>
                  <a:pt x="2600478" y="867402"/>
                </a:cubicBezTo>
                <a:cubicBezTo>
                  <a:pt x="2664679" y="917763"/>
                  <a:pt x="2695026" y="879500"/>
                  <a:pt x="2734405" y="846860"/>
                </a:cubicBezTo>
                <a:cubicBezTo>
                  <a:pt x="2663022" y="807616"/>
                  <a:pt x="2561480" y="806752"/>
                  <a:pt x="2564339" y="699416"/>
                </a:cubicBezTo>
                <a:cubicBezTo>
                  <a:pt x="2689065" y="725105"/>
                  <a:pt x="2680332" y="605357"/>
                  <a:pt x="2736259" y="557039"/>
                </a:cubicBezTo>
                <a:cubicBezTo>
                  <a:pt x="2763941" y="532704"/>
                  <a:pt x="2711038" y="515357"/>
                  <a:pt x="2710955" y="494522"/>
                </a:cubicBezTo>
                <a:cubicBezTo>
                  <a:pt x="2708918" y="477665"/>
                  <a:pt x="2695608" y="457948"/>
                  <a:pt x="2709637" y="445897"/>
                </a:cubicBezTo>
                <a:cubicBezTo>
                  <a:pt x="2717816" y="426049"/>
                  <a:pt x="2724408" y="384428"/>
                  <a:pt x="2760777" y="373816"/>
                </a:cubicBezTo>
                <a:cubicBezTo>
                  <a:pt x="2797147" y="363203"/>
                  <a:pt x="2871645" y="359701"/>
                  <a:pt x="2929252" y="379976"/>
                </a:cubicBezTo>
                <a:cubicBezTo>
                  <a:pt x="2888322" y="281751"/>
                  <a:pt x="2897605" y="256355"/>
                  <a:pt x="2973798" y="277809"/>
                </a:cubicBezTo>
                <a:close/>
                <a:moveTo>
                  <a:pt x="3140035" y="81724"/>
                </a:moveTo>
                <a:lnTo>
                  <a:pt x="3147401" y="106542"/>
                </a:lnTo>
                <a:cubicBezTo>
                  <a:pt x="3161187" y="120862"/>
                  <a:pt x="3190069" y="121994"/>
                  <a:pt x="3234202" y="111757"/>
                </a:cubicBezTo>
                <a:cubicBezTo>
                  <a:pt x="3181456" y="183026"/>
                  <a:pt x="3095210" y="217618"/>
                  <a:pt x="3021704" y="198982"/>
                </a:cubicBezTo>
                <a:lnTo>
                  <a:pt x="2990505" y="196234"/>
                </a:lnTo>
                <a:lnTo>
                  <a:pt x="3005107" y="182875"/>
                </a:lnTo>
                <a:cubicBezTo>
                  <a:pt x="3015540" y="175585"/>
                  <a:pt x="3027373" y="168792"/>
                  <a:pt x="3039686" y="161909"/>
                </a:cubicBezTo>
                <a:cubicBezTo>
                  <a:pt x="3069552" y="144130"/>
                  <a:pt x="3109013" y="132326"/>
                  <a:pt x="3129995" y="98624"/>
                </a:cubicBezTo>
                <a:cubicBezTo>
                  <a:pt x="3134620" y="93709"/>
                  <a:pt x="3137962" y="88970"/>
                  <a:pt x="3139834" y="84371"/>
                </a:cubicBezTo>
                <a:close/>
                <a:moveTo>
                  <a:pt x="3093889" y="0"/>
                </a:moveTo>
                <a:lnTo>
                  <a:pt x="3105597" y="4456"/>
                </a:lnTo>
                <a:lnTo>
                  <a:pt x="3152592" y="16960"/>
                </a:lnTo>
                <a:lnTo>
                  <a:pt x="3151171" y="22196"/>
                </a:lnTo>
                <a:lnTo>
                  <a:pt x="3139499" y="69021"/>
                </a:lnTo>
                <a:lnTo>
                  <a:pt x="3131932" y="58181"/>
                </a:lnTo>
                <a:cubicBezTo>
                  <a:pt x="3127178" y="54003"/>
                  <a:pt x="3120581" y="49896"/>
                  <a:pt x="3111955" y="45825"/>
                </a:cubicBezTo>
                <a:lnTo>
                  <a:pt x="3076016" y="24824"/>
                </a:lnTo>
                <a:close/>
              </a:path>
            </a:pathLst>
          </a:custGeom>
          <a:solidFill>
            <a:schemeClr val="bg1">
              <a:lumMod val="95000"/>
            </a:schemeClr>
          </a:solidFill>
          <a:effectLst/>
        </p:spPr>
        <p:txBody>
          <a:bodyPr wrap="square" lIns="68556" tIns="34289" rIns="68556" bIns="34289" anchor="ctr">
            <a:noAutofit/>
          </a:bodyPr>
          <a:lstStyle>
            <a:lvl1pPr marL="0" marR="0" indent="0" algn="ctr" defTabSz="685528"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72385236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Picture Placeholder 4"/>
          <p:cNvSpPr>
            <a:spLocks noGrp="1"/>
          </p:cNvSpPr>
          <p:nvPr>
            <p:ph type="pic" idx="10" hasCustomPrompt="1"/>
          </p:nvPr>
        </p:nvSpPr>
        <p:spPr>
          <a:xfrm>
            <a:off x="2" y="2"/>
            <a:ext cx="9143997" cy="4575570"/>
          </a:xfrm>
          <a:custGeom>
            <a:avLst/>
            <a:gdLst>
              <a:gd name="connsiteX0" fmla="*/ 0 w 12191996"/>
              <a:gd name="connsiteY0" fmla="*/ 0 h 6100760"/>
              <a:gd name="connsiteX1" fmla="*/ 12191996 w 12191996"/>
              <a:gd name="connsiteY1" fmla="*/ 0 h 6100760"/>
              <a:gd name="connsiteX2" fmla="*/ 12191996 w 12191996"/>
              <a:gd name="connsiteY2" fmla="*/ 9523 h 6100760"/>
              <a:gd name="connsiteX3" fmla="*/ 6100759 w 12191996"/>
              <a:gd name="connsiteY3" fmla="*/ 6100760 h 6100760"/>
              <a:gd name="connsiteX4" fmla="*/ 0 w 12191996"/>
              <a:gd name="connsiteY4" fmla="*/ 2 h 610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100760">
                <a:moveTo>
                  <a:pt x="0" y="0"/>
                </a:moveTo>
                <a:lnTo>
                  <a:pt x="12191996" y="0"/>
                </a:lnTo>
                <a:lnTo>
                  <a:pt x="12191996" y="9523"/>
                </a:lnTo>
                <a:lnTo>
                  <a:pt x="6100759" y="6100760"/>
                </a:lnTo>
                <a:lnTo>
                  <a:pt x="0" y="2"/>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31961290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5" name="Picture Placeholder 14"/>
          <p:cNvSpPr>
            <a:spLocks noGrp="1"/>
          </p:cNvSpPr>
          <p:nvPr>
            <p:ph type="pic" idx="11" hasCustomPrompt="1"/>
          </p:nvPr>
        </p:nvSpPr>
        <p:spPr>
          <a:xfrm>
            <a:off x="7014411" y="3013910"/>
            <a:ext cx="2129590" cy="2129590"/>
          </a:xfrm>
          <a:custGeom>
            <a:avLst/>
            <a:gdLst>
              <a:gd name="connsiteX0" fmla="*/ 2839453 w 2839453"/>
              <a:gd name="connsiteY0" fmla="*/ 0 h 2839453"/>
              <a:gd name="connsiteX1" fmla="*/ 2839453 w 2839453"/>
              <a:gd name="connsiteY1" fmla="*/ 2839453 h 2839453"/>
              <a:gd name="connsiteX2" fmla="*/ 0 w 2839453"/>
              <a:gd name="connsiteY2" fmla="*/ 2839453 h 2839453"/>
            </a:gdLst>
            <a:ahLst/>
            <a:cxnLst>
              <a:cxn ang="0">
                <a:pos x="connsiteX0" y="connsiteY0"/>
              </a:cxn>
              <a:cxn ang="0">
                <a:pos x="connsiteX1" y="connsiteY1"/>
              </a:cxn>
              <a:cxn ang="0">
                <a:pos x="connsiteX2" y="connsiteY2"/>
              </a:cxn>
            </a:cxnLst>
            <a:rect l="l" t="t" r="r" b="b"/>
            <a:pathLst>
              <a:path w="2839453" h="2839453">
                <a:moveTo>
                  <a:pt x="2839453" y="0"/>
                </a:moveTo>
                <a:lnTo>
                  <a:pt x="2839453" y="2839453"/>
                </a:lnTo>
                <a:lnTo>
                  <a:pt x="0" y="2839453"/>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a:t>
            </a:r>
            <a:endParaRPr lang="ko-KR" altLang="en-US" dirty="0"/>
          </a:p>
        </p:txBody>
      </p:sp>
      <p:sp>
        <p:nvSpPr>
          <p:cNvPr id="14" name="Picture Placeholder 13"/>
          <p:cNvSpPr>
            <a:spLocks noGrp="1"/>
          </p:cNvSpPr>
          <p:nvPr>
            <p:ph type="pic" idx="12" hasCustomPrompt="1"/>
          </p:nvPr>
        </p:nvSpPr>
        <p:spPr>
          <a:xfrm>
            <a:off x="2251097" y="2954935"/>
            <a:ext cx="4377137" cy="2188568"/>
          </a:xfrm>
          <a:custGeom>
            <a:avLst/>
            <a:gdLst>
              <a:gd name="connsiteX0" fmla="*/ 2918092 w 5836182"/>
              <a:gd name="connsiteY0" fmla="*/ 0 h 2918091"/>
              <a:gd name="connsiteX1" fmla="*/ 5836182 w 5836182"/>
              <a:gd name="connsiteY1" fmla="*/ 2918091 h 2918091"/>
              <a:gd name="connsiteX2" fmla="*/ 0 w 5836182"/>
              <a:gd name="connsiteY2" fmla="*/ 2918091 h 2918091"/>
            </a:gdLst>
            <a:ahLst/>
            <a:cxnLst>
              <a:cxn ang="0">
                <a:pos x="connsiteX0" y="connsiteY0"/>
              </a:cxn>
              <a:cxn ang="0">
                <a:pos x="connsiteX1" y="connsiteY1"/>
              </a:cxn>
              <a:cxn ang="0">
                <a:pos x="connsiteX2" y="connsiteY2"/>
              </a:cxn>
            </a:cxnLst>
            <a:rect l="l" t="t" r="r" b="b"/>
            <a:pathLst>
              <a:path w="5836182" h="2918091">
                <a:moveTo>
                  <a:pt x="2918092" y="0"/>
                </a:moveTo>
                <a:lnTo>
                  <a:pt x="5836182" y="2918091"/>
                </a:lnTo>
                <a:lnTo>
                  <a:pt x="0" y="2918091"/>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a:t>
            </a:r>
            <a:endParaRPr lang="ko-KR" altLang="en-US" dirty="0"/>
          </a:p>
        </p:txBody>
      </p:sp>
      <p:sp>
        <p:nvSpPr>
          <p:cNvPr id="12" name="Picture Placeholder 11"/>
          <p:cNvSpPr>
            <a:spLocks noGrp="1"/>
          </p:cNvSpPr>
          <p:nvPr>
            <p:ph type="pic" idx="13" hasCustomPrompt="1"/>
          </p:nvPr>
        </p:nvSpPr>
        <p:spPr>
          <a:xfrm>
            <a:off x="6924551" y="3"/>
            <a:ext cx="2219448" cy="2681722"/>
          </a:xfrm>
          <a:custGeom>
            <a:avLst/>
            <a:gdLst>
              <a:gd name="connsiteX0" fmla="*/ 616365 w 2959264"/>
              <a:gd name="connsiteY0" fmla="*/ 0 h 3575629"/>
              <a:gd name="connsiteX1" fmla="*/ 2959264 w 2959264"/>
              <a:gd name="connsiteY1" fmla="*/ 0 h 3575629"/>
              <a:gd name="connsiteX2" fmla="*/ 2959264 w 2959264"/>
              <a:gd name="connsiteY2" fmla="*/ 3575629 h 3575629"/>
              <a:gd name="connsiteX3" fmla="*/ 0 w 2959264"/>
              <a:gd name="connsiteY3" fmla="*/ 616365 h 3575629"/>
            </a:gdLst>
            <a:ahLst/>
            <a:cxnLst>
              <a:cxn ang="0">
                <a:pos x="connsiteX0" y="connsiteY0"/>
              </a:cxn>
              <a:cxn ang="0">
                <a:pos x="connsiteX1" y="connsiteY1"/>
              </a:cxn>
              <a:cxn ang="0">
                <a:pos x="connsiteX2" y="connsiteY2"/>
              </a:cxn>
              <a:cxn ang="0">
                <a:pos x="connsiteX3" y="connsiteY3"/>
              </a:cxn>
            </a:cxnLst>
            <a:rect l="l" t="t" r="r" b="b"/>
            <a:pathLst>
              <a:path w="2959264" h="3575629">
                <a:moveTo>
                  <a:pt x="616365" y="0"/>
                </a:moveTo>
                <a:lnTo>
                  <a:pt x="2959264" y="0"/>
                </a:lnTo>
                <a:lnTo>
                  <a:pt x="2959264" y="3575629"/>
                </a:lnTo>
                <a:lnTo>
                  <a:pt x="0" y="616365"/>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a:t>
            </a:r>
            <a:endParaRPr lang="ko-KR" altLang="en-US" dirty="0"/>
          </a:p>
        </p:txBody>
      </p:sp>
      <p:sp>
        <p:nvSpPr>
          <p:cNvPr id="13" name="Picture Placeholder 12"/>
          <p:cNvSpPr>
            <a:spLocks noGrp="1"/>
          </p:cNvSpPr>
          <p:nvPr>
            <p:ph type="pic" idx="10" hasCustomPrompt="1"/>
          </p:nvPr>
        </p:nvSpPr>
        <p:spPr>
          <a:xfrm>
            <a:off x="4572016" y="585806"/>
            <a:ext cx="4493417" cy="4493417"/>
          </a:xfrm>
          <a:custGeom>
            <a:avLst/>
            <a:gdLst>
              <a:gd name="connsiteX0" fmla="*/ 2995611 w 5991222"/>
              <a:gd name="connsiteY0" fmla="*/ 0 h 5991222"/>
              <a:gd name="connsiteX1" fmla="*/ 5991222 w 5991222"/>
              <a:gd name="connsiteY1" fmla="*/ 2995611 h 5991222"/>
              <a:gd name="connsiteX2" fmla="*/ 2995611 w 5991222"/>
              <a:gd name="connsiteY2" fmla="*/ 5991222 h 5991222"/>
              <a:gd name="connsiteX3" fmla="*/ 0 w 5991222"/>
              <a:gd name="connsiteY3" fmla="*/ 2995611 h 5991222"/>
            </a:gdLst>
            <a:ahLst/>
            <a:cxnLst>
              <a:cxn ang="0">
                <a:pos x="connsiteX0" y="connsiteY0"/>
              </a:cxn>
              <a:cxn ang="0">
                <a:pos x="connsiteX1" y="connsiteY1"/>
              </a:cxn>
              <a:cxn ang="0">
                <a:pos x="connsiteX2" y="connsiteY2"/>
              </a:cxn>
              <a:cxn ang="0">
                <a:pos x="connsiteX3" y="connsiteY3"/>
              </a:cxn>
            </a:cxnLst>
            <a:rect l="l" t="t" r="r" b="b"/>
            <a:pathLst>
              <a:path w="5991222" h="5991222">
                <a:moveTo>
                  <a:pt x="2995611" y="0"/>
                </a:moveTo>
                <a:lnTo>
                  <a:pt x="5991222" y="2995611"/>
                </a:lnTo>
                <a:lnTo>
                  <a:pt x="2995611" y="5991222"/>
                </a:lnTo>
                <a:lnTo>
                  <a:pt x="0" y="2995611"/>
                </a:lnTo>
                <a:close/>
              </a:path>
            </a:pathLst>
          </a:custGeom>
          <a:solidFill>
            <a:schemeClr val="bg1">
              <a:lumMod val="95000"/>
            </a:schemeClr>
          </a:solidFill>
        </p:spPr>
        <p:txBody>
          <a:bodyPr wrap="square" lIns="68556" tIns="34289" rIns="68556" bIns="34289" anchor="ctr">
            <a:noAutofit/>
          </a:bodyPr>
          <a:lstStyle>
            <a:lvl1pPr marL="0" indent="0" algn="ctr">
              <a:buNone/>
              <a:defRPr sz="900" baseline="0">
                <a:latin typeface="+mn-lt"/>
                <a:cs typeface="Arial" panose="020B0604020202020204" pitchFamily="34" charset="0"/>
              </a:defRPr>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77127977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92625"/>
            <a:ext cx="8679898" cy="543185"/>
          </a:xfrm>
          <a:prstGeom prst="rect">
            <a:avLst/>
          </a:prstGeom>
        </p:spPr>
        <p:txBody>
          <a:bodyPr lIns="68556" tIns="34289" rIns="68556"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265524" y="848710"/>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052"/>
            <a:endParaRPr lang="ko-KR" altLang="en-US" sz="1000">
              <a:solidFill>
                <a:prstClr val="white"/>
              </a:solidFill>
            </a:endParaRPr>
          </a:p>
        </p:txBody>
      </p:sp>
      <p:sp>
        <p:nvSpPr>
          <p:cNvPr id="4" name="Rounded Rectangle 3"/>
          <p:cNvSpPr/>
          <p:nvPr userDrawn="1"/>
        </p:nvSpPr>
        <p:spPr>
          <a:xfrm>
            <a:off x="398951"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052"/>
            <a:endParaRPr lang="ko-KR" altLang="en-US" sz="1000">
              <a:solidFill>
                <a:prstClr val="white"/>
              </a:solidFill>
            </a:endParaRPr>
          </a:p>
        </p:txBody>
      </p:sp>
      <p:sp>
        <p:nvSpPr>
          <p:cNvPr id="5" name="Half Frame 4"/>
          <p:cNvSpPr/>
          <p:nvPr userDrawn="1"/>
        </p:nvSpPr>
        <p:spPr>
          <a:xfrm rot="5400000">
            <a:off x="2292899" y="957491"/>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052"/>
            <a:endParaRPr lang="ko-KR" altLang="en-US" sz="1000">
              <a:solidFill>
                <a:prstClr val="black">
                  <a:lumMod val="85000"/>
                  <a:lumOff val="15000"/>
                </a:prstClr>
              </a:solidFill>
            </a:endParaRPr>
          </a:p>
        </p:txBody>
      </p:sp>
      <p:sp>
        <p:nvSpPr>
          <p:cNvPr id="58" name="TextBox 57"/>
          <p:cNvSpPr txBox="1"/>
          <p:nvPr userDrawn="1"/>
        </p:nvSpPr>
        <p:spPr>
          <a:xfrm>
            <a:off x="533778" y="1216369"/>
            <a:ext cx="1674186" cy="415497"/>
          </a:xfrm>
          <a:prstGeom prst="rect">
            <a:avLst/>
          </a:prstGeom>
          <a:noFill/>
        </p:spPr>
        <p:txBody>
          <a:bodyPr wrap="square" lIns="68556" tIns="34289" rIns="68556" bIns="34289" rtlCol="0" anchor="ctr">
            <a:spAutoFit/>
          </a:bodyPr>
          <a:lstStyle/>
          <a:p>
            <a:pPr defTabSz="685052"/>
            <a:r>
              <a:rPr lang="en-US" altLang="ko-KR" sz="1100" b="1" dirty="0">
                <a:solidFill>
                  <a:prstClr val="white"/>
                </a:solidFill>
                <a:cs typeface="Arial" panose="020B0604020202020204" pitchFamily="34" charset="0"/>
              </a:rPr>
              <a:t>You can Resize without losing quality</a:t>
            </a:r>
            <a:endParaRPr lang="ko-KR" altLang="en-US" sz="1100" b="1" dirty="0">
              <a:solidFill>
                <a:prstClr val="white"/>
              </a:solidFill>
              <a:cs typeface="Arial" panose="020B0604020202020204" pitchFamily="34" charset="0"/>
            </a:endParaRPr>
          </a:p>
        </p:txBody>
      </p:sp>
      <p:sp>
        <p:nvSpPr>
          <p:cNvPr id="59" name="TextBox 58"/>
          <p:cNvSpPr txBox="1"/>
          <p:nvPr userDrawn="1"/>
        </p:nvSpPr>
        <p:spPr>
          <a:xfrm>
            <a:off x="533778" y="1578287"/>
            <a:ext cx="1674186" cy="588621"/>
          </a:xfrm>
          <a:prstGeom prst="rect">
            <a:avLst/>
          </a:prstGeom>
          <a:noFill/>
        </p:spPr>
        <p:txBody>
          <a:bodyPr wrap="square" lIns="68556" tIns="34289" rIns="68556" bIns="34289" rtlCol="0" anchor="ctr">
            <a:spAutoFit/>
          </a:bodyPr>
          <a:lstStyle/>
          <a:p>
            <a:pPr defTabSz="685052"/>
            <a:r>
              <a:rPr lang="en-US" altLang="ko-KR" sz="1100" b="1" dirty="0">
                <a:solidFill>
                  <a:prstClr val="white"/>
                </a:solidFill>
                <a:cs typeface="Arial" panose="020B0604020202020204" pitchFamily="34" charset="0"/>
              </a:rPr>
              <a:t>You can Change Fill Color &amp;</a:t>
            </a:r>
          </a:p>
          <a:p>
            <a:pPr defTabSz="685052"/>
            <a:r>
              <a:rPr lang="en-US" altLang="ko-KR" sz="1100" b="1" dirty="0">
                <a:solidFill>
                  <a:prstClr val="white"/>
                </a:solidFill>
                <a:cs typeface="Arial" panose="020B0604020202020204" pitchFamily="34" charset="0"/>
              </a:rPr>
              <a:t>Line Color</a:t>
            </a:r>
            <a:endParaRPr lang="ko-KR" altLang="en-US" sz="1100" b="1" dirty="0">
              <a:solidFill>
                <a:prstClr val="white"/>
              </a:solidFill>
              <a:cs typeface="Arial" panose="020B0604020202020204" pitchFamily="34" charset="0"/>
            </a:endParaRPr>
          </a:p>
        </p:txBody>
      </p:sp>
      <p:sp>
        <p:nvSpPr>
          <p:cNvPr id="60" name="TextBox 59"/>
          <p:cNvSpPr txBox="1"/>
          <p:nvPr userDrawn="1"/>
        </p:nvSpPr>
        <p:spPr>
          <a:xfrm>
            <a:off x="540922" y="4350562"/>
            <a:ext cx="1674000" cy="242372"/>
          </a:xfrm>
          <a:prstGeom prst="rect">
            <a:avLst/>
          </a:prstGeom>
          <a:noFill/>
        </p:spPr>
        <p:txBody>
          <a:bodyPr wrap="square" lIns="68556" tIns="34289" rIns="68556" bIns="34289" rtlCol="0" anchor="ctr">
            <a:spAutoFit/>
          </a:bodyPr>
          <a:lstStyle/>
          <a:p>
            <a:pPr defTabSz="685052"/>
            <a:r>
              <a:rPr lang="en-US" altLang="ko-KR" sz="1100" dirty="0">
                <a:solidFill>
                  <a:prstClr val="white"/>
                </a:solidFill>
                <a:cs typeface="Arial" panose="020B0604020202020204" pitchFamily="34" charset="0"/>
              </a:rPr>
              <a:t>www.allppt.com</a:t>
            </a:r>
            <a:endParaRPr lang="ko-KR" altLang="en-US" sz="1100" dirty="0">
              <a:solidFill>
                <a:prstClr val="white"/>
              </a:solidFill>
              <a:cs typeface="Arial" panose="020B0604020202020204" pitchFamily="34" charset="0"/>
            </a:endParaRPr>
          </a:p>
        </p:txBody>
      </p:sp>
      <p:sp>
        <p:nvSpPr>
          <p:cNvPr id="61" name="TextBox 60"/>
          <p:cNvSpPr txBox="1"/>
          <p:nvPr userDrawn="1"/>
        </p:nvSpPr>
        <p:spPr>
          <a:xfrm>
            <a:off x="540922" y="3337744"/>
            <a:ext cx="2037972" cy="1038746"/>
          </a:xfrm>
          <a:prstGeom prst="rect">
            <a:avLst/>
          </a:prstGeom>
          <a:noFill/>
        </p:spPr>
        <p:txBody>
          <a:bodyPr wrap="square" lIns="68556" tIns="34289" rIns="68556" bIns="34289" rtlCol="0" anchor="ctr">
            <a:spAutoFit/>
          </a:bodyPr>
          <a:lstStyle/>
          <a:p>
            <a:pPr defTabSz="685052"/>
            <a:r>
              <a:rPr lang="en-US" altLang="ko-KR" sz="2100" b="1" dirty="0">
                <a:solidFill>
                  <a:prstClr val="white"/>
                </a:solidFill>
                <a:cs typeface="Arial" panose="020B0604020202020204" pitchFamily="34" charset="0"/>
              </a:rPr>
              <a:t>FREE </a:t>
            </a:r>
          </a:p>
          <a:p>
            <a:pPr defTabSz="685052"/>
            <a:r>
              <a:rPr lang="en-US" altLang="ko-KR" sz="2100" b="1" dirty="0">
                <a:solidFill>
                  <a:prstClr val="white"/>
                </a:solidFill>
                <a:cs typeface="Arial" panose="020B0604020202020204" pitchFamily="34" charset="0"/>
              </a:rPr>
              <a:t>PPT TEMPLATES</a:t>
            </a:r>
          </a:p>
        </p:txBody>
      </p:sp>
    </p:spTree>
    <p:extLst>
      <p:ext uri="{BB962C8B-B14F-4D97-AF65-F5344CB8AC3E}">
        <p14:creationId xmlns:p14="http://schemas.microsoft.com/office/powerpoint/2010/main" val="88316162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24_Images &amp; Contents">
    <p:spTree>
      <p:nvGrpSpPr>
        <p:cNvPr id="1" name=""/>
        <p:cNvGrpSpPr/>
        <p:nvPr/>
      </p:nvGrpSpPr>
      <p:grpSpPr>
        <a:xfrm>
          <a:off x="0" y="0"/>
          <a:ext cx="0" cy="0"/>
          <a:chOff x="0" y="0"/>
          <a:chExt cx="0" cy="0"/>
        </a:xfrm>
      </p:grpSpPr>
      <p:sp>
        <p:nvSpPr>
          <p:cNvPr id="12" name="그림 개체 틀 11"/>
          <p:cNvSpPr>
            <a:spLocks noGrp="1"/>
          </p:cNvSpPr>
          <p:nvPr>
            <p:ph type="pic" sz="quarter" idx="10" hasCustomPrompt="1"/>
          </p:nvPr>
        </p:nvSpPr>
        <p:spPr>
          <a:xfrm>
            <a:off x="19" y="0"/>
            <a:ext cx="5922169" cy="5143500"/>
          </a:xfrm>
          <a:custGeom>
            <a:avLst/>
            <a:gdLst>
              <a:gd name="connsiteX0" fmla="*/ 6193612 w 7896225"/>
              <a:gd name="connsiteY0" fmla="*/ 0 h 6858000"/>
              <a:gd name="connsiteX1" fmla="*/ 7896225 w 7896225"/>
              <a:gd name="connsiteY1" fmla="*/ 0 h 6858000"/>
              <a:gd name="connsiteX2" fmla="*/ 4598214 w 7896225"/>
              <a:gd name="connsiteY2" fmla="*/ 6858000 h 6858000"/>
              <a:gd name="connsiteX3" fmla="*/ 2895600 w 7896225"/>
              <a:gd name="connsiteY3" fmla="*/ 6858000 h 6858000"/>
              <a:gd name="connsiteX4" fmla="*/ 4383861 w 7896225"/>
              <a:gd name="connsiteY4" fmla="*/ 0 h 6858000"/>
              <a:gd name="connsiteX5" fmla="*/ 6086474 w 7896225"/>
              <a:gd name="connsiteY5" fmla="*/ 0 h 6858000"/>
              <a:gd name="connsiteX6" fmla="*/ 2788462 w 7896225"/>
              <a:gd name="connsiteY6" fmla="*/ 6858000 h 6858000"/>
              <a:gd name="connsiteX7" fmla="*/ 1085849 w 7896225"/>
              <a:gd name="connsiteY7" fmla="*/ 6858000 h 6858000"/>
              <a:gd name="connsiteX8" fmla="*/ 2574110 w 7896225"/>
              <a:gd name="connsiteY8" fmla="*/ 0 h 6858000"/>
              <a:gd name="connsiteX9" fmla="*/ 4276723 w 7896225"/>
              <a:gd name="connsiteY9" fmla="*/ 0 h 6858000"/>
              <a:gd name="connsiteX10" fmla="*/ 978711 w 7896225"/>
              <a:gd name="connsiteY10" fmla="*/ 6858000 h 6858000"/>
              <a:gd name="connsiteX11" fmla="*/ 0 w 7896225"/>
              <a:gd name="connsiteY11" fmla="*/ 6858000 h 6858000"/>
              <a:gd name="connsiteX12" fmla="*/ 0 w 7896225"/>
              <a:gd name="connsiteY12" fmla="*/ 5352694 h 6858000"/>
              <a:gd name="connsiteX13" fmla="*/ 764359 w 7896225"/>
              <a:gd name="connsiteY13" fmla="*/ 0 h 6858000"/>
              <a:gd name="connsiteX14" fmla="*/ 2466972 w 7896225"/>
              <a:gd name="connsiteY14" fmla="*/ 0 h 6858000"/>
              <a:gd name="connsiteX15" fmla="*/ 0 w 7896225"/>
              <a:gd name="connsiteY15" fmla="*/ 5129907 h 6858000"/>
              <a:gd name="connsiteX16" fmla="*/ 0 w 7896225"/>
              <a:gd name="connsiteY16" fmla="*/ 15894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96225" h="6858000">
                <a:moveTo>
                  <a:pt x="6193612" y="0"/>
                </a:moveTo>
                <a:lnTo>
                  <a:pt x="7896225" y="0"/>
                </a:lnTo>
                <a:lnTo>
                  <a:pt x="4598214" y="6858000"/>
                </a:lnTo>
                <a:lnTo>
                  <a:pt x="2895600" y="6858000"/>
                </a:lnTo>
                <a:close/>
                <a:moveTo>
                  <a:pt x="4383861" y="0"/>
                </a:moveTo>
                <a:lnTo>
                  <a:pt x="6086474" y="0"/>
                </a:lnTo>
                <a:lnTo>
                  <a:pt x="2788462" y="6858000"/>
                </a:lnTo>
                <a:lnTo>
                  <a:pt x="1085849" y="6858000"/>
                </a:lnTo>
                <a:close/>
                <a:moveTo>
                  <a:pt x="2574110" y="0"/>
                </a:moveTo>
                <a:lnTo>
                  <a:pt x="4276723" y="0"/>
                </a:lnTo>
                <a:lnTo>
                  <a:pt x="978711" y="6858000"/>
                </a:lnTo>
                <a:lnTo>
                  <a:pt x="0" y="6858000"/>
                </a:lnTo>
                <a:lnTo>
                  <a:pt x="0" y="5352694"/>
                </a:lnTo>
                <a:close/>
                <a:moveTo>
                  <a:pt x="764359" y="0"/>
                </a:moveTo>
                <a:lnTo>
                  <a:pt x="2466972" y="0"/>
                </a:lnTo>
                <a:lnTo>
                  <a:pt x="0" y="5129907"/>
                </a:lnTo>
                <a:lnTo>
                  <a:pt x="0" y="1589435"/>
                </a:lnTo>
                <a:close/>
              </a:path>
            </a:pathLst>
          </a:custGeom>
          <a:solidFill>
            <a:schemeClr val="bg1">
              <a:lumMod val="95000"/>
            </a:schemeClr>
          </a:solidFill>
          <a:effectLst/>
        </p:spPr>
        <p:txBody>
          <a:bodyPr wrap="square" lIns="68556" tIns="34289" rIns="68556" bIns="34289" anchor="ctr">
            <a:noAutofit/>
          </a:bodyPr>
          <a:lstStyle>
            <a:lvl1pPr marL="0" marR="0" indent="0" algn="ctr" defTabSz="685528"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02248452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5_Images &amp; Contents">
    <p:spTree>
      <p:nvGrpSpPr>
        <p:cNvPr id="1" name=""/>
        <p:cNvGrpSpPr/>
        <p:nvPr/>
      </p:nvGrpSpPr>
      <p:grpSpPr>
        <a:xfrm>
          <a:off x="0" y="0"/>
          <a:ext cx="0" cy="0"/>
          <a:chOff x="0" y="0"/>
          <a:chExt cx="0" cy="0"/>
        </a:xfrm>
      </p:grpSpPr>
      <p:sp>
        <p:nvSpPr>
          <p:cNvPr id="10" name="그림 개체 틀 9"/>
          <p:cNvSpPr>
            <a:spLocks noGrp="1"/>
          </p:cNvSpPr>
          <p:nvPr>
            <p:ph type="pic" sz="quarter" idx="10" hasCustomPrompt="1"/>
          </p:nvPr>
        </p:nvSpPr>
        <p:spPr>
          <a:xfrm>
            <a:off x="282724" y="315323"/>
            <a:ext cx="5024504" cy="4383108"/>
          </a:xfrm>
          <a:custGeom>
            <a:avLst/>
            <a:gdLst>
              <a:gd name="connsiteX0" fmla="*/ 6255989 w 6364927"/>
              <a:gd name="connsiteY0" fmla="*/ 5288703 h 5552421"/>
              <a:gd name="connsiteX1" fmla="*/ 6256633 w 6364927"/>
              <a:gd name="connsiteY1" fmla="*/ 5289197 h 5552421"/>
              <a:gd name="connsiteX2" fmla="*/ 6273669 w 6364927"/>
              <a:gd name="connsiteY2" fmla="*/ 5302275 h 5552421"/>
              <a:gd name="connsiteX3" fmla="*/ 6338341 w 6364927"/>
              <a:gd name="connsiteY3" fmla="*/ 5305638 h 5552421"/>
              <a:gd name="connsiteX4" fmla="*/ 6353495 w 6364927"/>
              <a:gd name="connsiteY4" fmla="*/ 5296297 h 5552421"/>
              <a:gd name="connsiteX5" fmla="*/ 6364927 w 6364927"/>
              <a:gd name="connsiteY5" fmla="*/ 5316029 h 5552421"/>
              <a:gd name="connsiteX6" fmla="*/ 6361174 w 6364927"/>
              <a:gd name="connsiteY6" fmla="*/ 5318389 h 5552421"/>
              <a:gd name="connsiteX7" fmla="*/ 6311999 w 6364927"/>
              <a:gd name="connsiteY7" fmla="*/ 5363376 h 5552421"/>
              <a:gd name="connsiteX8" fmla="*/ 6278329 w 6364927"/>
              <a:gd name="connsiteY8" fmla="*/ 5408157 h 5552421"/>
              <a:gd name="connsiteX9" fmla="*/ 6275149 w 6364927"/>
              <a:gd name="connsiteY9" fmla="*/ 5406491 h 5552421"/>
              <a:gd name="connsiteX10" fmla="*/ 6228626 w 6364927"/>
              <a:gd name="connsiteY10" fmla="*/ 5438500 h 5552421"/>
              <a:gd name="connsiteX11" fmla="*/ 6193338 w 6364927"/>
              <a:gd name="connsiteY11" fmla="*/ 5476400 h 5552421"/>
              <a:gd name="connsiteX12" fmla="*/ 6184516 w 6364927"/>
              <a:gd name="connsiteY12" fmla="*/ 5427640 h 5552421"/>
              <a:gd name="connsiteX13" fmla="*/ 6241860 w 6364927"/>
              <a:gd name="connsiteY13" fmla="*/ 5319261 h 5552421"/>
              <a:gd name="connsiteX14" fmla="*/ 6256196 w 6364927"/>
              <a:gd name="connsiteY14" fmla="*/ 5289451 h 5552421"/>
              <a:gd name="connsiteX15" fmla="*/ 2968165 w 6364927"/>
              <a:gd name="connsiteY15" fmla="*/ 245883 h 5552421"/>
              <a:gd name="connsiteX16" fmla="*/ 2986957 w 6364927"/>
              <a:gd name="connsiteY16" fmla="*/ 259205 h 5552421"/>
              <a:gd name="connsiteX17" fmla="*/ 3033442 w 6364927"/>
              <a:gd name="connsiteY17" fmla="*/ 283914 h 5552421"/>
              <a:gd name="connsiteX18" fmla="*/ 2956404 w 6364927"/>
              <a:gd name="connsiteY18" fmla="*/ 411016 h 5552421"/>
              <a:gd name="connsiteX19" fmla="*/ 3117671 w 6364927"/>
              <a:gd name="connsiteY19" fmla="*/ 343228 h 5552421"/>
              <a:gd name="connsiteX20" fmla="*/ 3210547 w 6364927"/>
              <a:gd name="connsiteY20" fmla="*/ 330280 h 5552421"/>
              <a:gd name="connsiteX21" fmla="*/ 3243292 w 6364927"/>
              <a:gd name="connsiteY21" fmla="*/ 397967 h 5552421"/>
              <a:gd name="connsiteX22" fmla="*/ 3193322 w 6364927"/>
              <a:gd name="connsiteY22" fmla="*/ 452344 h 5552421"/>
              <a:gd name="connsiteX23" fmla="*/ 3176728 w 6364927"/>
              <a:gd name="connsiteY23" fmla="*/ 467036 h 5552421"/>
              <a:gd name="connsiteX24" fmla="*/ 3081773 w 6364927"/>
              <a:gd name="connsiteY24" fmla="*/ 562716 h 5552421"/>
              <a:gd name="connsiteX25" fmla="*/ 3134961 w 6364927"/>
              <a:gd name="connsiteY25" fmla="*/ 644059 h 5552421"/>
              <a:gd name="connsiteX26" fmla="*/ 3233513 w 6364927"/>
              <a:gd name="connsiteY26" fmla="*/ 673688 h 5552421"/>
              <a:gd name="connsiteX27" fmla="*/ 3288282 w 6364927"/>
              <a:gd name="connsiteY27" fmla="*/ 724562 h 5552421"/>
              <a:gd name="connsiteX28" fmla="*/ 3337558 w 6364927"/>
              <a:gd name="connsiteY28" fmla="*/ 864218 h 5552421"/>
              <a:gd name="connsiteX29" fmla="*/ 3337370 w 6364927"/>
              <a:gd name="connsiteY29" fmla="*/ 874518 h 5552421"/>
              <a:gd name="connsiteX30" fmla="*/ 3344120 w 6364927"/>
              <a:gd name="connsiteY30" fmla="*/ 962335 h 5552421"/>
              <a:gd name="connsiteX31" fmla="*/ 3319577 w 6364927"/>
              <a:gd name="connsiteY31" fmla="*/ 1017294 h 5552421"/>
              <a:gd name="connsiteX32" fmla="*/ 3288347 w 6364927"/>
              <a:gd name="connsiteY32" fmla="*/ 1147458 h 5552421"/>
              <a:gd name="connsiteX33" fmla="*/ 3305699 w 6364927"/>
              <a:gd name="connsiteY33" fmla="*/ 1209780 h 5552421"/>
              <a:gd name="connsiteX34" fmla="*/ 3348793 w 6364927"/>
              <a:gd name="connsiteY34" fmla="*/ 1240909 h 5552421"/>
              <a:gd name="connsiteX35" fmla="*/ 3443497 w 6364927"/>
              <a:gd name="connsiteY35" fmla="*/ 1242190 h 5552421"/>
              <a:gd name="connsiteX36" fmla="*/ 3517378 w 6364927"/>
              <a:gd name="connsiteY36" fmla="*/ 1240227 h 5552421"/>
              <a:gd name="connsiteX37" fmla="*/ 3646343 w 6364927"/>
              <a:gd name="connsiteY37" fmla="*/ 1257363 h 5552421"/>
              <a:gd name="connsiteX38" fmla="*/ 3673411 w 6364927"/>
              <a:gd name="connsiteY38" fmla="*/ 1282474 h 5552421"/>
              <a:gd name="connsiteX39" fmla="*/ 3675051 w 6364927"/>
              <a:gd name="connsiteY39" fmla="*/ 1307003 h 5552421"/>
              <a:gd name="connsiteX40" fmla="*/ 3740667 w 6364927"/>
              <a:gd name="connsiteY40" fmla="*/ 1269055 h 5552421"/>
              <a:gd name="connsiteX41" fmla="*/ 3665336 w 6364927"/>
              <a:gd name="connsiteY41" fmla="*/ 1344214 h 5552421"/>
              <a:gd name="connsiteX42" fmla="*/ 3620350 w 6364927"/>
              <a:gd name="connsiteY42" fmla="*/ 1385517 h 5552421"/>
              <a:gd name="connsiteX43" fmla="*/ 3642434 w 6364927"/>
              <a:gd name="connsiteY43" fmla="*/ 1423702 h 5552421"/>
              <a:gd name="connsiteX44" fmla="*/ 3770892 w 6364927"/>
              <a:gd name="connsiteY44" fmla="*/ 1472724 h 5552421"/>
              <a:gd name="connsiteX45" fmla="*/ 3684074 w 6364927"/>
              <a:gd name="connsiteY45" fmla="*/ 1517837 h 5552421"/>
              <a:gd name="connsiteX46" fmla="*/ 3736569 w 6364927"/>
              <a:gd name="connsiteY46" fmla="*/ 1543530 h 5552421"/>
              <a:gd name="connsiteX47" fmla="*/ 3651203 w 6364927"/>
              <a:gd name="connsiteY47" fmla="*/ 1623473 h 5552421"/>
              <a:gd name="connsiteX48" fmla="*/ 3629816 w 6364927"/>
              <a:gd name="connsiteY48" fmla="*/ 1651128 h 5552421"/>
              <a:gd name="connsiteX49" fmla="*/ 3661868 w 6364927"/>
              <a:gd name="connsiteY49" fmla="*/ 1663165 h 5552421"/>
              <a:gd name="connsiteX50" fmla="*/ 3751776 w 6364927"/>
              <a:gd name="connsiteY50" fmla="*/ 1667219 h 5552421"/>
              <a:gd name="connsiteX51" fmla="*/ 3687612 w 6364927"/>
              <a:gd name="connsiteY51" fmla="*/ 1739996 h 5552421"/>
              <a:gd name="connsiteX52" fmla="*/ 3762629 w 6364927"/>
              <a:gd name="connsiteY52" fmla="*/ 1696612 h 5552421"/>
              <a:gd name="connsiteX53" fmla="*/ 3840927 w 6364927"/>
              <a:gd name="connsiteY53" fmla="*/ 1702285 h 5552421"/>
              <a:gd name="connsiteX54" fmla="*/ 3842380 w 6364927"/>
              <a:gd name="connsiteY54" fmla="*/ 1737114 h 5552421"/>
              <a:gd name="connsiteX55" fmla="*/ 3909639 w 6364927"/>
              <a:gd name="connsiteY55" fmla="*/ 1831721 h 5552421"/>
              <a:gd name="connsiteX56" fmla="*/ 3790897 w 6364927"/>
              <a:gd name="connsiteY56" fmla="*/ 1951348 h 5552421"/>
              <a:gd name="connsiteX57" fmla="*/ 3906107 w 6364927"/>
              <a:gd name="connsiteY57" fmla="*/ 1879624 h 5552421"/>
              <a:gd name="connsiteX58" fmla="*/ 4018349 w 6364927"/>
              <a:gd name="connsiteY58" fmla="*/ 1824902 h 5552421"/>
              <a:gd name="connsiteX59" fmla="*/ 4064218 w 6364927"/>
              <a:gd name="connsiteY59" fmla="*/ 1839139 h 5552421"/>
              <a:gd name="connsiteX60" fmla="*/ 4033239 w 6364927"/>
              <a:gd name="connsiteY60" fmla="*/ 1872342 h 5552421"/>
              <a:gd name="connsiteX61" fmla="*/ 3911028 w 6364927"/>
              <a:gd name="connsiteY61" fmla="*/ 1953211 h 5552421"/>
              <a:gd name="connsiteX62" fmla="*/ 4052546 w 6364927"/>
              <a:gd name="connsiteY62" fmla="*/ 1927419 h 5552421"/>
              <a:gd name="connsiteX63" fmla="*/ 4093811 w 6364927"/>
              <a:gd name="connsiteY63" fmla="*/ 1944319 h 5552421"/>
              <a:gd name="connsiteX64" fmla="*/ 4069456 w 6364927"/>
              <a:gd name="connsiteY64" fmla="*/ 1988976 h 5552421"/>
              <a:gd name="connsiteX65" fmla="*/ 4032420 w 6364927"/>
              <a:gd name="connsiteY65" fmla="*/ 1990014 h 5552421"/>
              <a:gd name="connsiteX66" fmla="*/ 4004597 w 6364927"/>
              <a:gd name="connsiteY66" fmla="*/ 1995914 h 5552421"/>
              <a:gd name="connsiteX67" fmla="*/ 3875381 w 6364927"/>
              <a:gd name="connsiteY67" fmla="*/ 2075738 h 5552421"/>
              <a:gd name="connsiteX68" fmla="*/ 3879798 w 6364927"/>
              <a:gd name="connsiteY68" fmla="*/ 2083375 h 5552421"/>
              <a:gd name="connsiteX69" fmla="*/ 3904845 w 6364927"/>
              <a:gd name="connsiteY69" fmla="*/ 2094368 h 5552421"/>
              <a:gd name="connsiteX70" fmla="*/ 4068638 w 6364927"/>
              <a:gd name="connsiteY70" fmla="*/ 2106649 h 5552421"/>
              <a:gd name="connsiteX71" fmla="*/ 4112675 w 6364927"/>
              <a:gd name="connsiteY71" fmla="*/ 2096467 h 5552421"/>
              <a:gd name="connsiteX72" fmla="*/ 4070278 w 6364927"/>
              <a:gd name="connsiteY72" fmla="*/ 2131178 h 5552421"/>
              <a:gd name="connsiteX73" fmla="*/ 4041887 w 6364927"/>
              <a:gd name="connsiteY73" fmla="*/ 2157789 h 5552421"/>
              <a:gd name="connsiteX74" fmla="*/ 4079365 w 6364927"/>
              <a:gd name="connsiteY74" fmla="*/ 2157515 h 5552421"/>
              <a:gd name="connsiteX75" fmla="*/ 4186622 w 6364927"/>
              <a:gd name="connsiteY75" fmla="*/ 2115868 h 5552421"/>
              <a:gd name="connsiteX76" fmla="*/ 4265300 w 6364927"/>
              <a:gd name="connsiteY76" fmla="*/ 2111130 h 5552421"/>
              <a:gd name="connsiteX77" fmla="*/ 4224164 w 6364927"/>
              <a:gd name="connsiteY77" fmla="*/ 2180781 h 5552421"/>
              <a:gd name="connsiteX78" fmla="*/ 4219367 w 6364927"/>
              <a:gd name="connsiteY78" fmla="*/ 2183555 h 5552421"/>
              <a:gd name="connsiteX79" fmla="*/ 4269654 w 6364927"/>
              <a:gd name="connsiteY79" fmla="*/ 2205428 h 5552421"/>
              <a:gd name="connsiteX80" fmla="*/ 4323981 w 6364927"/>
              <a:gd name="connsiteY80" fmla="*/ 2255539 h 5552421"/>
              <a:gd name="connsiteX81" fmla="*/ 4348837 w 6364927"/>
              <a:gd name="connsiteY81" fmla="*/ 2266642 h 5552421"/>
              <a:gd name="connsiteX82" fmla="*/ 4322466 w 6364927"/>
              <a:gd name="connsiteY82" fmla="*/ 2307371 h 5552421"/>
              <a:gd name="connsiteX83" fmla="*/ 4198046 w 6364927"/>
              <a:gd name="connsiteY83" fmla="*/ 2384422 h 5552421"/>
              <a:gd name="connsiteX84" fmla="*/ 4296787 w 6364927"/>
              <a:gd name="connsiteY84" fmla="*/ 2403751 h 5552421"/>
              <a:gd name="connsiteX85" fmla="*/ 4348397 w 6364927"/>
              <a:gd name="connsiteY85" fmla="*/ 2373903 h 5552421"/>
              <a:gd name="connsiteX86" fmla="*/ 4335276 w 6364927"/>
              <a:gd name="connsiteY86" fmla="*/ 2437543 h 5552421"/>
              <a:gd name="connsiteX87" fmla="*/ 4338365 w 6364927"/>
              <a:gd name="connsiteY87" fmla="*/ 2486712 h 5552421"/>
              <a:gd name="connsiteX88" fmla="*/ 4316285 w 6364927"/>
              <a:gd name="connsiteY88" fmla="*/ 2556552 h 5552421"/>
              <a:gd name="connsiteX89" fmla="*/ 4240888 w 6364927"/>
              <a:gd name="connsiteY89" fmla="*/ 2610348 h 5552421"/>
              <a:gd name="connsiteX90" fmla="*/ 4427203 w 6364927"/>
              <a:gd name="connsiteY90" fmla="*/ 2553552 h 5552421"/>
              <a:gd name="connsiteX91" fmla="*/ 4235652 w 6364927"/>
              <a:gd name="connsiteY91" fmla="*/ 2720383 h 5552421"/>
              <a:gd name="connsiteX92" fmla="*/ 4279690 w 6364927"/>
              <a:gd name="connsiteY92" fmla="*/ 2710202 h 5552421"/>
              <a:gd name="connsiteX93" fmla="*/ 4367076 w 6364927"/>
              <a:gd name="connsiteY93" fmla="*/ 2644377 h 5552421"/>
              <a:gd name="connsiteX94" fmla="*/ 4442978 w 6364927"/>
              <a:gd name="connsiteY94" fmla="*/ 2656531 h 5552421"/>
              <a:gd name="connsiteX95" fmla="*/ 4486072 w 6364927"/>
              <a:gd name="connsiteY95" fmla="*/ 2687661 h 5552421"/>
              <a:gd name="connsiteX96" fmla="*/ 4601407 w 6364927"/>
              <a:gd name="connsiteY96" fmla="*/ 2692297 h 5552421"/>
              <a:gd name="connsiteX97" fmla="*/ 4593078 w 6364927"/>
              <a:gd name="connsiteY97" fmla="*/ 2742974 h 5552421"/>
              <a:gd name="connsiteX98" fmla="*/ 4656110 w 6364927"/>
              <a:gd name="connsiteY98" fmla="*/ 2721807 h 5552421"/>
              <a:gd name="connsiteX99" fmla="*/ 4765007 w 6364927"/>
              <a:gd name="connsiteY99" fmla="*/ 2704689 h 5552421"/>
              <a:gd name="connsiteX100" fmla="*/ 4722358 w 6364927"/>
              <a:gd name="connsiteY100" fmla="*/ 2782348 h 5552421"/>
              <a:gd name="connsiteX101" fmla="*/ 4734472 w 6364927"/>
              <a:gd name="connsiteY101" fmla="*/ 2846680 h 5552421"/>
              <a:gd name="connsiteX102" fmla="*/ 4642861 w 6364927"/>
              <a:gd name="connsiteY102" fmla="*/ 2904758 h 5552421"/>
              <a:gd name="connsiteX103" fmla="*/ 4895489 w 6364927"/>
              <a:gd name="connsiteY103" fmla="*/ 2875854 h 5552421"/>
              <a:gd name="connsiteX104" fmla="*/ 4870946 w 6364927"/>
              <a:gd name="connsiteY104" fmla="*/ 2930812 h 5552421"/>
              <a:gd name="connsiteX105" fmla="*/ 4945776 w 6364927"/>
              <a:gd name="connsiteY105" fmla="*/ 2889685 h 5552421"/>
              <a:gd name="connsiteX106" fmla="*/ 4957035 w 6364927"/>
              <a:gd name="connsiteY106" fmla="*/ 2885934 h 5552421"/>
              <a:gd name="connsiteX107" fmla="*/ 4964182 w 6364927"/>
              <a:gd name="connsiteY107" fmla="*/ 2898270 h 5552421"/>
              <a:gd name="connsiteX108" fmla="*/ 4907974 w 6364927"/>
              <a:gd name="connsiteY108" fmla="*/ 2974446 h 5552421"/>
              <a:gd name="connsiteX109" fmla="*/ 4668984 w 6364927"/>
              <a:gd name="connsiteY109" fmla="*/ 3220863 h 5552421"/>
              <a:gd name="connsiteX110" fmla="*/ 4879147 w 6364927"/>
              <a:gd name="connsiteY110" fmla="*/ 3151294 h 5552421"/>
              <a:gd name="connsiteX111" fmla="*/ 4780915 w 6364927"/>
              <a:gd name="connsiteY111" fmla="*/ 3208104 h 5552421"/>
              <a:gd name="connsiteX112" fmla="*/ 4702550 w 6364927"/>
              <a:gd name="connsiteY112" fmla="*/ 3278903 h 5552421"/>
              <a:gd name="connsiteX113" fmla="*/ 4794858 w 6364927"/>
              <a:gd name="connsiteY113" fmla="*/ 3286666 h 5552421"/>
              <a:gd name="connsiteX114" fmla="*/ 4897827 w 6364927"/>
              <a:gd name="connsiteY114" fmla="*/ 3323931 h 5552421"/>
              <a:gd name="connsiteX115" fmla="*/ 4935244 w 6364927"/>
              <a:gd name="connsiteY115" fmla="*/ 3312484 h 5552421"/>
              <a:gd name="connsiteX116" fmla="*/ 5037705 w 6364927"/>
              <a:gd name="connsiteY116" fmla="*/ 3273610 h 5552421"/>
              <a:gd name="connsiteX117" fmla="*/ 4984959 w 6364927"/>
              <a:gd name="connsiteY117" fmla="*/ 3344879 h 5552421"/>
              <a:gd name="connsiteX118" fmla="*/ 5010891 w 6364927"/>
              <a:gd name="connsiteY118" fmla="*/ 3411411 h 5552421"/>
              <a:gd name="connsiteX119" fmla="*/ 5110896 w 6364927"/>
              <a:gd name="connsiteY119" fmla="*/ 3475869 h 5552421"/>
              <a:gd name="connsiteX120" fmla="*/ 5224781 w 6364927"/>
              <a:gd name="connsiteY120" fmla="*/ 3553701 h 5552421"/>
              <a:gd name="connsiteX121" fmla="*/ 5245412 w 6364927"/>
              <a:gd name="connsiteY121" fmla="*/ 3557057 h 5552421"/>
              <a:gd name="connsiteX122" fmla="*/ 5240051 w 6364927"/>
              <a:gd name="connsiteY122" fmla="*/ 3590730 h 5552421"/>
              <a:gd name="connsiteX123" fmla="*/ 5244468 w 6364927"/>
              <a:gd name="connsiteY123" fmla="*/ 3598367 h 5552421"/>
              <a:gd name="connsiteX124" fmla="*/ 5258285 w 6364927"/>
              <a:gd name="connsiteY124" fmla="*/ 3600567 h 5552421"/>
              <a:gd name="connsiteX125" fmla="*/ 5260494 w 6364927"/>
              <a:gd name="connsiteY125" fmla="*/ 3604385 h 5552421"/>
              <a:gd name="connsiteX126" fmla="*/ 5130898 w 6364927"/>
              <a:gd name="connsiteY126" fmla="*/ 3694621 h 5552421"/>
              <a:gd name="connsiteX127" fmla="*/ 5164591 w 6364927"/>
              <a:gd name="connsiteY127" fmla="*/ 3731187 h 5552421"/>
              <a:gd name="connsiteX128" fmla="*/ 5202892 w 6364927"/>
              <a:gd name="connsiteY128" fmla="*/ 3775279 h 5552421"/>
              <a:gd name="connsiteX129" fmla="*/ 5301253 w 6364927"/>
              <a:gd name="connsiteY129" fmla="*/ 3805019 h 5552421"/>
              <a:gd name="connsiteX130" fmla="*/ 5305670 w 6364927"/>
              <a:gd name="connsiteY130" fmla="*/ 3812656 h 5552421"/>
              <a:gd name="connsiteX131" fmla="*/ 5311159 w 6364927"/>
              <a:gd name="connsiteY131" fmla="*/ 3865533 h 5552421"/>
              <a:gd name="connsiteX132" fmla="*/ 5308444 w 6364927"/>
              <a:gd name="connsiteY132" fmla="*/ 3893599 h 5552421"/>
              <a:gd name="connsiteX133" fmla="*/ 5303589 w 6364927"/>
              <a:gd name="connsiteY133" fmla="*/ 3993223 h 5552421"/>
              <a:gd name="connsiteX134" fmla="*/ 5422835 w 6364927"/>
              <a:gd name="connsiteY134" fmla="*/ 3939547 h 5552421"/>
              <a:gd name="connsiteX135" fmla="*/ 5391605 w 6364927"/>
              <a:gd name="connsiteY135" fmla="*/ 4069711 h 5552421"/>
              <a:gd name="connsiteX136" fmla="*/ 5354509 w 6364927"/>
              <a:gd name="connsiteY136" fmla="*/ 4167598 h 5552421"/>
              <a:gd name="connsiteX137" fmla="*/ 5333118 w 6364927"/>
              <a:gd name="connsiteY137" fmla="*/ 4185064 h 5552421"/>
              <a:gd name="connsiteX138" fmla="*/ 5259930 w 6364927"/>
              <a:gd name="connsiteY138" fmla="*/ 4242678 h 5552421"/>
              <a:gd name="connsiteX139" fmla="*/ 5217533 w 6364927"/>
              <a:gd name="connsiteY139" fmla="*/ 4277389 h 5552421"/>
              <a:gd name="connsiteX140" fmla="*/ 5224850 w 6364927"/>
              <a:gd name="connsiteY140" fmla="*/ 4344495 h 5552421"/>
              <a:gd name="connsiteX141" fmla="*/ 5422967 w 6364927"/>
              <a:gd name="connsiteY141" fmla="*/ 4285970 h 5552421"/>
              <a:gd name="connsiteX142" fmla="*/ 5472621 w 6364927"/>
              <a:gd name="connsiteY142" fmla="*/ 4361203 h 5552421"/>
              <a:gd name="connsiteX143" fmla="*/ 5544486 w 6364927"/>
              <a:gd name="connsiteY143" fmla="*/ 4355310 h 5552421"/>
              <a:gd name="connsiteX144" fmla="*/ 5585939 w 6364927"/>
              <a:gd name="connsiteY144" fmla="*/ 4361910 h 5552421"/>
              <a:gd name="connsiteX145" fmla="*/ 5568778 w 6364927"/>
              <a:gd name="connsiteY145" fmla="*/ 4397313 h 5552421"/>
              <a:gd name="connsiteX146" fmla="*/ 5456849 w 6364927"/>
              <a:gd name="connsiteY146" fmla="*/ 4518096 h 5552421"/>
              <a:gd name="connsiteX147" fmla="*/ 5750484 w 6364927"/>
              <a:gd name="connsiteY147" fmla="*/ 4332992 h 5552421"/>
              <a:gd name="connsiteX148" fmla="*/ 5751181 w 6364927"/>
              <a:gd name="connsiteY148" fmla="*/ 4398831 h 5552421"/>
              <a:gd name="connsiteX149" fmla="*/ 5669284 w 6364927"/>
              <a:gd name="connsiteY149" fmla="*/ 4517533 h 5552421"/>
              <a:gd name="connsiteX150" fmla="*/ 5742221 w 6364927"/>
              <a:gd name="connsiteY150" fmla="*/ 4556880 h 5552421"/>
              <a:gd name="connsiteX151" fmla="*/ 5790744 w 6364927"/>
              <a:gd name="connsiteY151" fmla="*/ 4835572 h 5552421"/>
              <a:gd name="connsiteX152" fmla="*/ 5850432 w 6364927"/>
              <a:gd name="connsiteY152" fmla="*/ 4852009 h 5552421"/>
              <a:gd name="connsiteX153" fmla="*/ 5949235 w 6364927"/>
              <a:gd name="connsiteY153" fmla="*/ 4784676 h 5552421"/>
              <a:gd name="connsiteX154" fmla="*/ 5856113 w 6364927"/>
              <a:gd name="connsiteY154" fmla="*/ 4904775 h 5552421"/>
              <a:gd name="connsiteX155" fmla="*/ 5979396 w 6364927"/>
              <a:gd name="connsiteY155" fmla="*/ 4869145 h 5552421"/>
              <a:gd name="connsiteX156" fmla="*/ 5894030 w 6364927"/>
              <a:gd name="connsiteY156" fmla="*/ 4949088 h 5552421"/>
              <a:gd name="connsiteX157" fmla="*/ 5989176 w 6364927"/>
              <a:gd name="connsiteY157" fmla="*/ 4951133 h 5552421"/>
              <a:gd name="connsiteX158" fmla="*/ 5953404 w 6364927"/>
              <a:gd name="connsiteY158" fmla="*/ 4997299 h 5552421"/>
              <a:gd name="connsiteX159" fmla="*/ 5924949 w 6364927"/>
              <a:gd name="connsiteY159" fmla="*/ 5110571 h 5552421"/>
              <a:gd name="connsiteX160" fmla="*/ 6012332 w 6364927"/>
              <a:gd name="connsiteY160" fmla="*/ 5034558 h 5552421"/>
              <a:gd name="connsiteX161" fmla="*/ 6102619 w 6364927"/>
              <a:gd name="connsiteY161" fmla="*/ 5028202 h 5552421"/>
              <a:gd name="connsiteX162" fmla="*/ 6113661 w 6364927"/>
              <a:gd name="connsiteY162" fmla="*/ 5047294 h 5552421"/>
              <a:gd name="connsiteX163" fmla="*/ 6113030 w 6364927"/>
              <a:gd name="connsiteY163" fmla="*/ 5154666 h 5552421"/>
              <a:gd name="connsiteX164" fmla="*/ 6163821 w 6364927"/>
              <a:gd name="connsiteY164" fmla="*/ 5242490 h 5552421"/>
              <a:gd name="connsiteX165" fmla="*/ 6171695 w 6364927"/>
              <a:gd name="connsiteY165" fmla="*/ 5272825 h 5552421"/>
              <a:gd name="connsiteX166" fmla="*/ 6171960 w 6364927"/>
              <a:gd name="connsiteY166" fmla="*/ 5272847 h 5552421"/>
              <a:gd name="connsiteX167" fmla="*/ 6160393 w 6364927"/>
              <a:gd name="connsiteY167" fmla="*/ 5281399 h 5552421"/>
              <a:gd name="connsiteX168" fmla="*/ 6144817 w 6364927"/>
              <a:gd name="connsiteY168" fmla="*/ 5319261 h 5552421"/>
              <a:gd name="connsiteX169" fmla="*/ 6077770 w 6364927"/>
              <a:gd name="connsiteY169" fmla="*/ 5167441 h 5552421"/>
              <a:gd name="connsiteX170" fmla="*/ 6055714 w 6364927"/>
              <a:gd name="connsiteY170" fmla="*/ 5308401 h 5552421"/>
              <a:gd name="connsiteX171" fmla="*/ 6011604 w 6364927"/>
              <a:gd name="connsiteY171" fmla="*/ 5405920 h 5552421"/>
              <a:gd name="connsiteX172" fmla="*/ 6007193 w 6364927"/>
              <a:gd name="connsiteY172" fmla="*/ 5411239 h 5552421"/>
              <a:gd name="connsiteX173" fmla="*/ 6007193 w 6364927"/>
              <a:gd name="connsiteY173" fmla="*/ 5400601 h 5552421"/>
              <a:gd name="connsiteX174" fmla="*/ 5923384 w 6364927"/>
              <a:gd name="connsiteY174" fmla="*/ 5340981 h 5552421"/>
              <a:gd name="connsiteX175" fmla="*/ 5918972 w 6364927"/>
              <a:gd name="connsiteY175" fmla="*/ 5232602 h 5552421"/>
              <a:gd name="connsiteX176" fmla="*/ 5905740 w 6364927"/>
              <a:gd name="connsiteY176" fmla="*/ 5205341 h 5552421"/>
              <a:gd name="connsiteX177" fmla="*/ 5879273 w 6364927"/>
              <a:gd name="connsiteY177" fmla="*/ 5183842 h 5552421"/>
              <a:gd name="connsiteX178" fmla="*/ 5782230 w 6364927"/>
              <a:gd name="connsiteY178" fmla="*/ 5183842 h 5552421"/>
              <a:gd name="connsiteX179" fmla="*/ 5694010 w 6364927"/>
              <a:gd name="connsiteY179" fmla="*/ 5237921 h 5552421"/>
              <a:gd name="connsiteX180" fmla="*/ 5591674 w 6364927"/>
              <a:gd name="connsiteY180" fmla="*/ 5281361 h 5552421"/>
              <a:gd name="connsiteX181" fmla="*/ 5547564 w 6364927"/>
              <a:gd name="connsiteY181" fmla="*/ 5221742 h 5552421"/>
              <a:gd name="connsiteX182" fmla="*/ 5560797 w 6364927"/>
              <a:gd name="connsiteY182" fmla="*/ 5248781 h 5552421"/>
              <a:gd name="connsiteX183" fmla="*/ 5556386 w 6364927"/>
              <a:gd name="connsiteY183" fmla="*/ 5303082 h 5552421"/>
              <a:gd name="connsiteX184" fmla="*/ 5521098 w 6364927"/>
              <a:gd name="connsiteY184" fmla="*/ 5275821 h 5552421"/>
              <a:gd name="connsiteX185" fmla="*/ 5494632 w 6364927"/>
              <a:gd name="connsiteY185" fmla="*/ 5216422 h 5552421"/>
              <a:gd name="connsiteX186" fmla="*/ 5450521 w 6364927"/>
              <a:gd name="connsiteY186" fmla="*/ 5243240 h 5552421"/>
              <a:gd name="connsiteX187" fmla="*/ 5349068 w 6364927"/>
              <a:gd name="connsiteY187" fmla="*/ 5118682 h 5552421"/>
              <a:gd name="connsiteX188" fmla="*/ 5322601 w 6364927"/>
              <a:gd name="connsiteY188" fmla="*/ 5113141 h 5552421"/>
              <a:gd name="connsiteX189" fmla="*/ 5296135 w 6364927"/>
              <a:gd name="connsiteY189" fmla="*/ 5096961 h 5552421"/>
              <a:gd name="connsiteX190" fmla="*/ 5184977 w 6364927"/>
              <a:gd name="connsiteY190" fmla="*/ 5026482 h 5552421"/>
              <a:gd name="connsiteX191" fmla="*/ 5154100 w 6364927"/>
              <a:gd name="connsiteY191" fmla="*/ 5037342 h 5552421"/>
              <a:gd name="connsiteX192" fmla="*/ 5109990 w 6364927"/>
              <a:gd name="connsiteY192" fmla="*/ 5107822 h 5552421"/>
              <a:gd name="connsiteX193" fmla="*/ 5070290 w 6364927"/>
              <a:gd name="connsiteY193" fmla="*/ 5178301 h 5552421"/>
              <a:gd name="connsiteX194" fmla="*/ 5017358 w 6364927"/>
              <a:gd name="connsiteY194" fmla="*/ 5194481 h 5552421"/>
              <a:gd name="connsiteX195" fmla="*/ 4937960 w 6364927"/>
              <a:gd name="connsiteY195" fmla="*/ 5205341 h 5552421"/>
              <a:gd name="connsiteX196" fmla="*/ 4933548 w 6364927"/>
              <a:gd name="connsiteY196" fmla="*/ 5346522 h 5552421"/>
              <a:gd name="connsiteX197" fmla="*/ 4866501 w 6364927"/>
              <a:gd name="connsiteY197" fmla="*/ 5243240 h 5552421"/>
              <a:gd name="connsiteX198" fmla="*/ 4901789 w 6364927"/>
              <a:gd name="connsiteY198" fmla="*/ 5232602 h 5552421"/>
              <a:gd name="connsiteX199" fmla="*/ 4901789 w 6364927"/>
              <a:gd name="connsiteY199" fmla="*/ 5129542 h 5552421"/>
              <a:gd name="connsiteX200" fmla="*/ 4875323 w 6364927"/>
              <a:gd name="connsiteY200" fmla="*/ 5113141 h 5552421"/>
              <a:gd name="connsiteX201" fmla="*/ 4844446 w 6364927"/>
              <a:gd name="connsiteY201" fmla="*/ 5156581 h 5552421"/>
              <a:gd name="connsiteX202" fmla="*/ 4830330 w 6364927"/>
              <a:gd name="connsiteY202" fmla="*/ 5194481 h 5552421"/>
              <a:gd name="connsiteX203" fmla="*/ 4737698 w 6364927"/>
              <a:gd name="connsiteY203" fmla="*/ 5275821 h 5552421"/>
              <a:gd name="connsiteX204" fmla="*/ 4750932 w 6364927"/>
              <a:gd name="connsiteY204" fmla="*/ 5086101 h 5552421"/>
              <a:gd name="connsiteX205" fmla="*/ 4702410 w 6364927"/>
              <a:gd name="connsiteY205" fmla="*/ 5140402 h 5552421"/>
              <a:gd name="connsiteX206" fmla="*/ 4675944 w 6364927"/>
              <a:gd name="connsiteY206" fmla="*/ 5026482 h 5552421"/>
              <a:gd name="connsiteX207" fmla="*/ 4636245 w 6364927"/>
              <a:gd name="connsiteY207" fmla="*/ 5010302 h 5552421"/>
              <a:gd name="connsiteX208" fmla="*/ 4614190 w 6364927"/>
              <a:gd name="connsiteY208" fmla="*/ 5048202 h 5552421"/>
              <a:gd name="connsiteX209" fmla="*/ 4548024 w 6364927"/>
              <a:gd name="connsiteY209" fmla="*/ 5048202 h 5552421"/>
              <a:gd name="connsiteX210" fmla="*/ 4512736 w 6364927"/>
              <a:gd name="connsiteY210" fmla="*/ 5151262 h 5552421"/>
              <a:gd name="connsiteX211" fmla="*/ 4450982 w 6364927"/>
              <a:gd name="connsiteY211" fmla="*/ 5107822 h 5552421"/>
              <a:gd name="connsiteX212" fmla="*/ 4388345 w 6364927"/>
              <a:gd name="connsiteY212" fmla="*/ 5113141 h 5552421"/>
              <a:gd name="connsiteX213" fmla="*/ 4361879 w 6364927"/>
              <a:gd name="connsiteY213" fmla="*/ 5151262 h 5552421"/>
              <a:gd name="connsiteX214" fmla="*/ 4322180 w 6364927"/>
              <a:gd name="connsiteY214" fmla="*/ 4983041 h 5552421"/>
              <a:gd name="connsiteX215" fmla="*/ 4282480 w 6364927"/>
              <a:gd name="connsiteY215" fmla="*/ 5281361 h 5552421"/>
              <a:gd name="connsiteX216" fmla="*/ 4269248 w 6364927"/>
              <a:gd name="connsiteY216" fmla="*/ 5183842 h 5552421"/>
              <a:gd name="connsiteX217" fmla="*/ 4269248 w 6364927"/>
              <a:gd name="connsiteY217" fmla="*/ 5086101 h 5552421"/>
              <a:gd name="connsiteX218" fmla="*/ 4203082 w 6364927"/>
              <a:gd name="connsiteY218" fmla="*/ 5221742 h 5552421"/>
              <a:gd name="connsiteX219" fmla="*/ 4172204 w 6364927"/>
              <a:gd name="connsiteY219" fmla="*/ 5237921 h 5552421"/>
              <a:gd name="connsiteX220" fmla="*/ 4145738 w 6364927"/>
              <a:gd name="connsiteY220" fmla="*/ 5205341 h 5552421"/>
              <a:gd name="connsiteX221" fmla="*/ 4163382 w 6364927"/>
              <a:gd name="connsiteY221" fmla="*/ 5178301 h 5552421"/>
              <a:gd name="connsiteX222" fmla="*/ 4172204 w 6364927"/>
              <a:gd name="connsiteY222" fmla="*/ 5145721 h 5552421"/>
              <a:gd name="connsiteX223" fmla="*/ 4172204 w 6364927"/>
              <a:gd name="connsiteY223" fmla="*/ 4999221 h 5552421"/>
              <a:gd name="connsiteX224" fmla="*/ 4167794 w 6364927"/>
              <a:gd name="connsiteY224" fmla="*/ 4993901 h 5552421"/>
              <a:gd name="connsiteX225" fmla="*/ 4141328 w 6364927"/>
              <a:gd name="connsiteY225" fmla="*/ 5010302 h 5552421"/>
              <a:gd name="connsiteX226" fmla="*/ 4044285 w 6364927"/>
              <a:gd name="connsiteY226" fmla="*/ 5161900 h 5552421"/>
              <a:gd name="connsiteX227" fmla="*/ 4035463 w 6364927"/>
              <a:gd name="connsiteY227" fmla="*/ 5178301 h 5552421"/>
              <a:gd name="connsiteX228" fmla="*/ 4008997 w 6364927"/>
              <a:gd name="connsiteY228" fmla="*/ 5080560 h 5552421"/>
              <a:gd name="connsiteX229" fmla="*/ 3977237 w 6364927"/>
              <a:gd name="connsiteY229" fmla="*/ 5232602 h 5552421"/>
              <a:gd name="connsiteX230" fmla="*/ 3941949 w 6364927"/>
              <a:gd name="connsiteY230" fmla="*/ 5319261 h 5552421"/>
              <a:gd name="connsiteX231" fmla="*/ 3906661 w 6364927"/>
              <a:gd name="connsiteY231" fmla="*/ 5232602 h 5552421"/>
              <a:gd name="connsiteX232" fmla="*/ 3897839 w 6364927"/>
              <a:gd name="connsiteY232" fmla="*/ 5227061 h 5552421"/>
              <a:gd name="connsiteX233" fmla="*/ 3866962 w 6364927"/>
              <a:gd name="connsiteY233" fmla="*/ 5286681 h 5552421"/>
              <a:gd name="connsiteX234" fmla="*/ 3853729 w 6364927"/>
              <a:gd name="connsiteY234" fmla="*/ 5237921 h 5552421"/>
              <a:gd name="connsiteX235" fmla="*/ 3787563 w 6364927"/>
              <a:gd name="connsiteY235" fmla="*/ 5303082 h 5552421"/>
              <a:gd name="connsiteX236" fmla="*/ 3739042 w 6364927"/>
              <a:gd name="connsiteY236" fmla="*/ 5319261 h 5552421"/>
              <a:gd name="connsiteX237" fmla="*/ 3730220 w 6364927"/>
              <a:gd name="connsiteY237" fmla="*/ 5389741 h 5552421"/>
              <a:gd name="connsiteX238" fmla="*/ 3734631 w 6364927"/>
              <a:gd name="connsiteY238" fmla="*/ 5286681 h 5552421"/>
              <a:gd name="connsiteX239" fmla="*/ 3739042 w 6364927"/>
              <a:gd name="connsiteY239" fmla="*/ 5129542 h 5552421"/>
              <a:gd name="connsiteX240" fmla="*/ 3593478 w 6364927"/>
              <a:gd name="connsiteY240" fmla="*/ 5216422 h 5552421"/>
              <a:gd name="connsiteX241" fmla="*/ 3535252 w 6364927"/>
              <a:gd name="connsiteY241" fmla="*/ 5161900 h 5552421"/>
              <a:gd name="connsiteX242" fmla="*/ 3526430 w 6364927"/>
              <a:gd name="connsiteY242" fmla="*/ 5053743 h 5552421"/>
              <a:gd name="connsiteX243" fmla="*/ 3477909 w 6364927"/>
              <a:gd name="connsiteY243" fmla="*/ 5232602 h 5552421"/>
              <a:gd name="connsiteX244" fmla="*/ 3442621 w 6364927"/>
              <a:gd name="connsiteY244" fmla="*/ 5113141 h 5552421"/>
              <a:gd name="connsiteX245" fmla="*/ 3429388 w 6364927"/>
              <a:gd name="connsiteY245" fmla="*/ 4993901 h 5552421"/>
              <a:gd name="connsiteX246" fmla="*/ 3416155 w 6364927"/>
              <a:gd name="connsiteY246" fmla="*/ 5042661 h 5552421"/>
              <a:gd name="connsiteX247" fmla="*/ 3429388 w 6364927"/>
              <a:gd name="connsiteY247" fmla="*/ 5140402 h 5552421"/>
              <a:gd name="connsiteX248" fmla="*/ 3376455 w 6364927"/>
              <a:gd name="connsiteY248" fmla="*/ 5200022 h 5552421"/>
              <a:gd name="connsiteX249" fmla="*/ 3341167 w 6364927"/>
              <a:gd name="connsiteY249" fmla="*/ 5216422 h 5552421"/>
              <a:gd name="connsiteX250" fmla="*/ 3301468 w 6364927"/>
              <a:gd name="connsiteY250" fmla="*/ 5275821 h 5552421"/>
              <a:gd name="connsiteX251" fmla="*/ 3257357 w 6364927"/>
              <a:gd name="connsiteY251" fmla="*/ 5297762 h 5552421"/>
              <a:gd name="connsiteX252" fmla="*/ 3222069 w 6364927"/>
              <a:gd name="connsiteY252" fmla="*/ 5324580 h 5552421"/>
              <a:gd name="connsiteX253" fmla="*/ 3208836 w 6364927"/>
              <a:gd name="connsiteY253" fmla="*/ 5433181 h 5552421"/>
              <a:gd name="connsiteX254" fmla="*/ 3182370 w 6364927"/>
              <a:gd name="connsiteY254" fmla="*/ 5471081 h 5552421"/>
              <a:gd name="connsiteX255" fmla="*/ 3155904 w 6364927"/>
              <a:gd name="connsiteY255" fmla="*/ 5438500 h 5552421"/>
              <a:gd name="connsiteX256" fmla="*/ 3136495 w 6364927"/>
              <a:gd name="connsiteY256" fmla="*/ 5384421 h 5552421"/>
              <a:gd name="connsiteX257" fmla="*/ 3070330 w 6364927"/>
              <a:gd name="connsiteY257" fmla="*/ 5373340 h 5552421"/>
              <a:gd name="connsiteX258" fmla="*/ 3070330 w 6364927"/>
              <a:gd name="connsiteY258" fmla="*/ 5248781 h 5552421"/>
              <a:gd name="connsiteX259" fmla="*/ 2968876 w 6364927"/>
              <a:gd name="connsiteY259" fmla="*/ 5503439 h 5552421"/>
              <a:gd name="connsiteX260" fmla="*/ 2929177 w 6364927"/>
              <a:gd name="connsiteY260" fmla="*/ 5449360 h 5552421"/>
              <a:gd name="connsiteX261" fmla="*/ 2924766 w 6364927"/>
              <a:gd name="connsiteY261" fmla="*/ 5552421 h 5552421"/>
              <a:gd name="connsiteX262" fmla="*/ 2854189 w 6364927"/>
              <a:gd name="connsiteY262" fmla="*/ 5395060 h 5552421"/>
              <a:gd name="connsiteX263" fmla="*/ 2849778 w 6364927"/>
              <a:gd name="connsiteY263" fmla="*/ 5378659 h 5552421"/>
              <a:gd name="connsiteX264" fmla="*/ 2796846 w 6364927"/>
              <a:gd name="connsiteY264" fmla="*/ 5151262 h 5552421"/>
              <a:gd name="connsiteX265" fmla="*/ 2770380 w 6364927"/>
              <a:gd name="connsiteY265" fmla="*/ 5118682 h 5552421"/>
              <a:gd name="connsiteX266" fmla="*/ 2743913 w 6364927"/>
              <a:gd name="connsiteY266" fmla="*/ 5324580 h 5552421"/>
              <a:gd name="connsiteX267" fmla="*/ 2739502 w 6364927"/>
              <a:gd name="connsiteY267" fmla="*/ 5205341 h 5552421"/>
              <a:gd name="connsiteX268" fmla="*/ 2712154 w 6364927"/>
              <a:gd name="connsiteY268" fmla="*/ 5096961 h 5552421"/>
              <a:gd name="connsiteX269" fmla="*/ 2645989 w 6364927"/>
              <a:gd name="connsiteY269" fmla="*/ 5216422 h 5552421"/>
              <a:gd name="connsiteX270" fmla="*/ 2615111 w 6364927"/>
              <a:gd name="connsiteY270" fmla="*/ 5254100 h 5552421"/>
              <a:gd name="connsiteX271" fmla="*/ 2566590 w 6364927"/>
              <a:gd name="connsiteY271" fmla="*/ 5340981 h 5552421"/>
              <a:gd name="connsiteX272" fmla="*/ 2557768 w 6364927"/>
              <a:gd name="connsiteY272" fmla="*/ 5389741 h 5552421"/>
              <a:gd name="connsiteX273" fmla="*/ 2513658 w 6364927"/>
              <a:gd name="connsiteY273" fmla="*/ 5330121 h 5552421"/>
              <a:gd name="connsiteX274" fmla="*/ 2425437 w 6364927"/>
              <a:gd name="connsiteY274" fmla="*/ 5324580 h 5552421"/>
              <a:gd name="connsiteX275" fmla="*/ 2372505 w 6364927"/>
              <a:gd name="connsiteY275" fmla="*/ 5378659 h 5552421"/>
              <a:gd name="connsiteX276" fmla="*/ 2301046 w 6364927"/>
              <a:gd name="connsiteY276" fmla="*/ 5378659 h 5552421"/>
              <a:gd name="connsiteX277" fmla="*/ 2248114 w 6364927"/>
              <a:gd name="connsiteY277" fmla="*/ 5373340 h 5552421"/>
              <a:gd name="connsiteX278" fmla="*/ 2181948 w 6364927"/>
              <a:gd name="connsiteY278" fmla="*/ 5449360 h 5552421"/>
              <a:gd name="connsiteX279" fmla="*/ 2181948 w 6364927"/>
              <a:gd name="connsiteY279" fmla="*/ 5378659 h 5552421"/>
              <a:gd name="connsiteX280" fmla="*/ 2155482 w 6364927"/>
              <a:gd name="connsiteY280" fmla="*/ 5438500 h 5552421"/>
              <a:gd name="connsiteX281" fmla="*/ 2142249 w 6364927"/>
              <a:gd name="connsiteY281" fmla="*/ 5335440 h 5552421"/>
              <a:gd name="connsiteX282" fmla="*/ 2067262 w 6364927"/>
              <a:gd name="connsiteY282" fmla="*/ 5303082 h 5552421"/>
              <a:gd name="connsiteX283" fmla="*/ 1987863 w 6364927"/>
              <a:gd name="connsiteY283" fmla="*/ 5384421 h 5552421"/>
              <a:gd name="connsiteX284" fmla="*/ 1801718 w 6364927"/>
              <a:gd name="connsiteY284" fmla="*/ 5319261 h 5552421"/>
              <a:gd name="connsiteX285" fmla="*/ 1792896 w 6364927"/>
              <a:gd name="connsiteY285" fmla="*/ 5395060 h 5552421"/>
              <a:gd name="connsiteX286" fmla="*/ 1744374 w 6364927"/>
              <a:gd name="connsiteY286" fmla="*/ 5303082 h 5552421"/>
              <a:gd name="connsiteX287" fmla="*/ 1748785 w 6364927"/>
              <a:gd name="connsiteY287" fmla="*/ 5161900 h 5552421"/>
              <a:gd name="connsiteX288" fmla="*/ 1731141 w 6364927"/>
              <a:gd name="connsiteY288" fmla="*/ 5156581 h 5552421"/>
              <a:gd name="connsiteX289" fmla="*/ 1704675 w 6364927"/>
              <a:gd name="connsiteY289" fmla="*/ 5303082 h 5552421"/>
              <a:gd name="connsiteX290" fmla="*/ 1589988 w 6364927"/>
              <a:gd name="connsiteY290" fmla="*/ 5243240 h 5552421"/>
              <a:gd name="connsiteX291" fmla="*/ 1616454 w 6364927"/>
              <a:gd name="connsiteY291" fmla="*/ 5135083 h 5552421"/>
              <a:gd name="connsiteX292" fmla="*/ 1532645 w 6364927"/>
              <a:gd name="connsiteY292" fmla="*/ 5086101 h 5552421"/>
              <a:gd name="connsiteX293" fmla="*/ 1497357 w 6364927"/>
              <a:gd name="connsiteY293" fmla="*/ 5237921 h 5552421"/>
              <a:gd name="connsiteX294" fmla="*/ 1386199 w 6364927"/>
              <a:gd name="connsiteY294" fmla="*/ 5292000 h 5552421"/>
              <a:gd name="connsiteX295" fmla="*/ 1358850 w 6364927"/>
              <a:gd name="connsiteY295" fmla="*/ 5368021 h 5552421"/>
              <a:gd name="connsiteX296" fmla="*/ 1314740 w 6364927"/>
              <a:gd name="connsiteY296" fmla="*/ 5373340 h 5552421"/>
              <a:gd name="connsiteX297" fmla="*/ 1266219 w 6364927"/>
              <a:gd name="connsiteY297" fmla="*/ 5227061 h 5552421"/>
              <a:gd name="connsiteX298" fmla="*/ 1275041 w 6364927"/>
              <a:gd name="connsiteY298" fmla="*/ 5492579 h 5552421"/>
              <a:gd name="connsiteX299" fmla="*/ 1213286 w 6364927"/>
              <a:gd name="connsiteY299" fmla="*/ 5438500 h 5552421"/>
              <a:gd name="connsiteX300" fmla="*/ 1164765 w 6364927"/>
              <a:gd name="connsiteY300" fmla="*/ 5389741 h 5552421"/>
              <a:gd name="connsiteX301" fmla="*/ 1120655 w 6364927"/>
              <a:gd name="connsiteY301" fmla="*/ 5384421 h 5552421"/>
              <a:gd name="connsiteX302" fmla="*/ 841878 w 6364927"/>
              <a:gd name="connsiteY302" fmla="*/ 5292000 h 5552421"/>
              <a:gd name="connsiteX303" fmla="*/ 780123 w 6364927"/>
              <a:gd name="connsiteY303" fmla="*/ 5357160 h 5552421"/>
              <a:gd name="connsiteX304" fmla="*/ 784534 w 6364927"/>
              <a:gd name="connsiteY304" fmla="*/ 5416780 h 5552421"/>
              <a:gd name="connsiteX305" fmla="*/ 771301 w 6364927"/>
              <a:gd name="connsiteY305" fmla="*/ 5454680 h 5552421"/>
              <a:gd name="connsiteX306" fmla="*/ 736013 w 6364927"/>
              <a:gd name="connsiteY306" fmla="*/ 5422321 h 5552421"/>
              <a:gd name="connsiteX307" fmla="*/ 731602 w 6364927"/>
              <a:gd name="connsiteY307" fmla="*/ 5357160 h 5552421"/>
              <a:gd name="connsiteX308" fmla="*/ 713958 w 6364927"/>
              <a:gd name="connsiteY308" fmla="*/ 5357160 h 5552421"/>
              <a:gd name="connsiteX309" fmla="*/ 687492 w 6364927"/>
              <a:gd name="connsiteY309" fmla="*/ 5416780 h 5552421"/>
              <a:gd name="connsiteX310" fmla="*/ 674259 w 6364927"/>
              <a:gd name="connsiteY310" fmla="*/ 5330121 h 5552421"/>
              <a:gd name="connsiteX311" fmla="*/ 669847 w 6364927"/>
              <a:gd name="connsiteY311" fmla="*/ 5330121 h 5552421"/>
              <a:gd name="connsiteX312" fmla="*/ 665436 w 6364927"/>
              <a:gd name="connsiteY312" fmla="*/ 5330121 h 5552421"/>
              <a:gd name="connsiteX313" fmla="*/ 652203 w 6364927"/>
              <a:gd name="connsiteY313" fmla="*/ 5373340 h 5552421"/>
              <a:gd name="connsiteX314" fmla="*/ 624855 w 6364927"/>
              <a:gd name="connsiteY314" fmla="*/ 5395060 h 5552421"/>
              <a:gd name="connsiteX315" fmla="*/ 602800 w 6364927"/>
              <a:gd name="connsiteY315" fmla="*/ 5362480 h 5552421"/>
              <a:gd name="connsiteX316" fmla="*/ 514579 w 6364927"/>
              <a:gd name="connsiteY316" fmla="*/ 5259641 h 5552421"/>
              <a:gd name="connsiteX317" fmla="*/ 479291 w 6364927"/>
              <a:gd name="connsiteY317" fmla="*/ 5481941 h 5552421"/>
              <a:gd name="connsiteX318" fmla="*/ 267562 w 6364927"/>
              <a:gd name="connsiteY318" fmla="*/ 5411239 h 5552421"/>
              <a:gd name="connsiteX319" fmla="*/ 227862 w 6364927"/>
              <a:gd name="connsiteY319" fmla="*/ 5465761 h 5552421"/>
              <a:gd name="connsiteX320" fmla="*/ 187281 w 6364927"/>
              <a:gd name="connsiteY320" fmla="*/ 5492579 h 5552421"/>
              <a:gd name="connsiteX321" fmla="*/ 99060 w 6364927"/>
              <a:gd name="connsiteY321" fmla="*/ 5487260 h 5552421"/>
              <a:gd name="connsiteX322" fmla="*/ 15251 w 6364927"/>
              <a:gd name="connsiteY322" fmla="*/ 5340981 h 5552421"/>
              <a:gd name="connsiteX323" fmla="*/ 11278 w 6364927"/>
              <a:gd name="connsiteY323" fmla="*/ 5346268 h 5552421"/>
              <a:gd name="connsiteX324" fmla="*/ 524 w 6364927"/>
              <a:gd name="connsiteY324" fmla="*/ 5307700 h 5552421"/>
              <a:gd name="connsiteX325" fmla="*/ 15484 w 6364927"/>
              <a:gd name="connsiteY325" fmla="*/ 5255311 h 5552421"/>
              <a:gd name="connsiteX326" fmla="*/ 32691 w 6364927"/>
              <a:gd name="connsiteY326" fmla="*/ 5145477 h 5552421"/>
              <a:gd name="connsiteX327" fmla="*/ 106617 w 6364927"/>
              <a:gd name="connsiteY327" fmla="*/ 5139539 h 5552421"/>
              <a:gd name="connsiteX328" fmla="*/ 76668 w 6364927"/>
              <a:gd name="connsiteY328" fmla="*/ 5136483 h 5552421"/>
              <a:gd name="connsiteX329" fmla="*/ 32902 w 6364927"/>
              <a:gd name="connsiteY329" fmla="*/ 5104040 h 5552421"/>
              <a:gd name="connsiteX330" fmla="*/ 74695 w 6364927"/>
              <a:gd name="connsiteY330" fmla="*/ 5088490 h 5552421"/>
              <a:gd name="connsiteX331" fmla="*/ 139107 w 6364927"/>
              <a:gd name="connsiteY331" fmla="*/ 5097415 h 5552421"/>
              <a:gd name="connsiteX332" fmla="*/ 139654 w 6364927"/>
              <a:gd name="connsiteY332" fmla="*/ 5045795 h 5552421"/>
              <a:gd name="connsiteX333" fmla="*/ 299014 w 6364927"/>
              <a:gd name="connsiteY333" fmla="*/ 5025498 h 5552421"/>
              <a:gd name="connsiteX334" fmla="*/ 317705 w 6364927"/>
              <a:gd name="connsiteY334" fmla="*/ 5005958 h 5552421"/>
              <a:gd name="connsiteX335" fmla="*/ 345428 w 6364927"/>
              <a:gd name="connsiteY335" fmla="*/ 4992041 h 5552421"/>
              <a:gd name="connsiteX336" fmla="*/ 464008 w 6364927"/>
              <a:gd name="connsiteY336" fmla="*/ 4934925 h 5552421"/>
              <a:gd name="connsiteX337" fmla="*/ 471107 w 6364927"/>
              <a:gd name="connsiteY337" fmla="*/ 4902973 h 5552421"/>
              <a:gd name="connsiteX338" fmla="*/ 434587 w 6364927"/>
              <a:gd name="connsiteY338" fmla="*/ 4828277 h 5552421"/>
              <a:gd name="connsiteX339" fmla="*/ 395736 w 6364927"/>
              <a:gd name="connsiteY339" fmla="*/ 4757327 h 5552421"/>
              <a:gd name="connsiteX340" fmla="*/ 409976 w 6364927"/>
              <a:gd name="connsiteY340" fmla="*/ 4703840 h 5552421"/>
              <a:gd name="connsiteX341" fmla="*/ 442719 w 6364927"/>
              <a:gd name="connsiteY341" fmla="*/ 4630696 h 5552421"/>
              <a:gd name="connsiteX342" fmla="*/ 325198 w 6364927"/>
              <a:gd name="connsiteY342" fmla="*/ 4552337 h 5552421"/>
              <a:gd name="connsiteX343" fmla="*/ 448312 w 6364927"/>
              <a:gd name="connsiteY343" fmla="*/ 4550003 h 5552421"/>
              <a:gd name="connsiteX344" fmla="*/ 438693 w 6364927"/>
              <a:gd name="connsiteY344" fmla="*/ 4585583 h 5552421"/>
              <a:gd name="connsiteX345" fmla="*/ 526184 w 6364927"/>
              <a:gd name="connsiteY345" fmla="*/ 4640050 h 5552421"/>
              <a:gd name="connsiteX346" fmla="*/ 554094 w 6364927"/>
              <a:gd name="connsiteY346" fmla="*/ 4626251 h 5552421"/>
              <a:gd name="connsiteX347" fmla="*/ 533536 w 6364927"/>
              <a:gd name="connsiteY347" fmla="*/ 4577079 h 5552421"/>
              <a:gd name="connsiteX348" fmla="*/ 508821 w 6364927"/>
              <a:gd name="connsiteY348" fmla="*/ 4545067 h 5552421"/>
              <a:gd name="connsiteX349" fmla="*/ 488726 w 6364927"/>
              <a:gd name="connsiteY349" fmla="*/ 4423440 h 5552421"/>
              <a:gd name="connsiteX350" fmla="*/ 642790 w 6364927"/>
              <a:gd name="connsiteY350" fmla="*/ 4534942 h 5552421"/>
              <a:gd name="connsiteX351" fmla="*/ 622337 w 6364927"/>
              <a:gd name="connsiteY351" fmla="*/ 4465052 h 5552421"/>
              <a:gd name="connsiteX352" fmla="*/ 733035 w 6364927"/>
              <a:gd name="connsiteY352" fmla="*/ 4502792 h 5552421"/>
              <a:gd name="connsiteX353" fmla="*/ 767751 w 6364927"/>
              <a:gd name="connsiteY353" fmla="*/ 4477641 h 5552421"/>
              <a:gd name="connsiteX354" fmla="*/ 747233 w 6364927"/>
              <a:gd name="connsiteY354" fmla="*/ 4438888 h 5552421"/>
              <a:gd name="connsiteX355" fmla="*/ 782202 w 6364927"/>
              <a:gd name="connsiteY355" fmla="*/ 4382718 h 5552421"/>
              <a:gd name="connsiteX356" fmla="*/ 713362 w 6364927"/>
              <a:gd name="connsiteY356" fmla="*/ 4298293 h 5552421"/>
              <a:gd name="connsiteX357" fmla="*/ 782877 w 6364927"/>
              <a:gd name="connsiteY357" fmla="*/ 4268826 h 5552421"/>
              <a:gd name="connsiteX358" fmla="*/ 811465 w 6364927"/>
              <a:gd name="connsiteY358" fmla="*/ 4212841 h 5552421"/>
              <a:gd name="connsiteX359" fmla="*/ 793091 w 6364927"/>
              <a:gd name="connsiteY359" fmla="*/ 4170226 h 5552421"/>
              <a:gd name="connsiteX360" fmla="*/ 956879 w 6364927"/>
              <a:gd name="connsiteY360" fmla="*/ 4225429 h 5552421"/>
              <a:gd name="connsiteX361" fmla="*/ 724608 w 6364927"/>
              <a:gd name="connsiteY361" fmla="*/ 4034063 h 5552421"/>
              <a:gd name="connsiteX362" fmla="*/ 814388 w 6364927"/>
              <a:gd name="connsiteY362" fmla="*/ 4074369 h 5552421"/>
              <a:gd name="connsiteX363" fmla="*/ 897364 w 6364927"/>
              <a:gd name="connsiteY363" fmla="*/ 4126026 h 5552421"/>
              <a:gd name="connsiteX364" fmla="*/ 817183 w 6364927"/>
              <a:gd name="connsiteY364" fmla="*/ 3998169 h 5552421"/>
              <a:gd name="connsiteX365" fmla="*/ 819767 w 6364927"/>
              <a:gd name="connsiteY365" fmla="*/ 3963405 h 5552421"/>
              <a:gd name="connsiteX366" fmla="*/ 861413 w 6364927"/>
              <a:gd name="connsiteY366" fmla="*/ 3958157 h 5552421"/>
              <a:gd name="connsiteX367" fmla="*/ 875043 w 6364927"/>
              <a:gd name="connsiteY367" fmla="*/ 3987426 h 5552421"/>
              <a:gd name="connsiteX368" fmla="*/ 898038 w 6364927"/>
              <a:gd name="connsiteY368" fmla="*/ 4012134 h 5552421"/>
              <a:gd name="connsiteX369" fmla="*/ 1022407 w 6364927"/>
              <a:gd name="connsiteY369" fmla="*/ 4089560 h 5552421"/>
              <a:gd name="connsiteX370" fmla="*/ 1029254 w 6364927"/>
              <a:gd name="connsiteY370" fmla="*/ 4088627 h 5552421"/>
              <a:gd name="connsiteX371" fmla="*/ 1029318 w 6364927"/>
              <a:gd name="connsiteY371" fmla="*/ 4057491 h 5552421"/>
              <a:gd name="connsiteX372" fmla="*/ 951910 w 6364927"/>
              <a:gd name="connsiteY372" fmla="*/ 3894988 h 5552421"/>
              <a:gd name="connsiteX373" fmla="*/ 942649 w 6364927"/>
              <a:gd name="connsiteY373" fmla="*/ 3878831 h 5552421"/>
              <a:gd name="connsiteX374" fmla="*/ 1039612 w 6364927"/>
              <a:gd name="connsiteY374" fmla="*/ 3908019 h 5552421"/>
              <a:gd name="connsiteX375" fmla="*/ 927324 w 6364927"/>
              <a:gd name="connsiteY375" fmla="*/ 3800703 h 5552421"/>
              <a:gd name="connsiteX376" fmla="*/ 872407 w 6364927"/>
              <a:gd name="connsiteY376" fmla="*/ 3724946 h 5552421"/>
              <a:gd name="connsiteX377" fmla="*/ 964624 w 6364927"/>
              <a:gd name="connsiteY377" fmla="*/ 3740789 h 5552421"/>
              <a:gd name="connsiteX378" fmla="*/ 973991 w 6364927"/>
              <a:gd name="connsiteY378" fmla="*/ 3736228 h 5552421"/>
              <a:gd name="connsiteX379" fmla="*/ 939696 w 6364927"/>
              <a:gd name="connsiteY379" fmla="*/ 3678506 h 5552421"/>
              <a:gd name="connsiteX380" fmla="*/ 988084 w 6364927"/>
              <a:gd name="connsiteY380" fmla="*/ 3693042 h 5552421"/>
              <a:gd name="connsiteX381" fmla="*/ 967736 w 6364927"/>
              <a:gd name="connsiteY381" fmla="*/ 3602434 h 5552421"/>
              <a:gd name="connsiteX382" fmla="*/ 979645 w 6364927"/>
              <a:gd name="connsiteY382" fmla="*/ 3552692 h 5552421"/>
              <a:gd name="connsiteX383" fmla="*/ 924475 w 6364927"/>
              <a:gd name="connsiteY383" fmla="*/ 3507954 h 5552421"/>
              <a:gd name="connsiteX384" fmla="*/ 1009634 w 6364927"/>
              <a:gd name="connsiteY384" fmla="*/ 3566166 h 5552421"/>
              <a:gd name="connsiteX385" fmla="*/ 1140703 w 6364927"/>
              <a:gd name="connsiteY385" fmla="*/ 3652960 h 5552421"/>
              <a:gd name="connsiteX386" fmla="*/ 1143879 w 6364927"/>
              <a:gd name="connsiteY386" fmla="*/ 3483469 h 5552421"/>
              <a:gd name="connsiteX387" fmla="*/ 1220937 w 6364927"/>
              <a:gd name="connsiteY387" fmla="*/ 3462855 h 5552421"/>
              <a:gd name="connsiteX388" fmla="*/ 1317417 w 6364927"/>
              <a:gd name="connsiteY388" fmla="*/ 3512528 h 5552421"/>
              <a:gd name="connsiteX389" fmla="*/ 1191222 w 6364927"/>
              <a:gd name="connsiteY389" fmla="*/ 3376808 h 5552421"/>
              <a:gd name="connsiteX390" fmla="*/ 1311286 w 6364927"/>
              <a:gd name="connsiteY390" fmla="*/ 3409987 h 5552421"/>
              <a:gd name="connsiteX391" fmla="*/ 1419506 w 6364927"/>
              <a:gd name="connsiteY391" fmla="*/ 3461772 h 5552421"/>
              <a:gd name="connsiteX392" fmla="*/ 1385106 w 6364927"/>
              <a:gd name="connsiteY392" fmla="*/ 3424768 h 5552421"/>
              <a:gd name="connsiteX393" fmla="*/ 1295137 w 6364927"/>
              <a:gd name="connsiteY393" fmla="*/ 3384345 h 5552421"/>
              <a:gd name="connsiteX394" fmla="*/ 1272500 w 6364927"/>
              <a:gd name="connsiteY394" fmla="*/ 3307900 h 5552421"/>
              <a:gd name="connsiteX395" fmla="*/ 1277226 w 6364927"/>
              <a:gd name="connsiteY395" fmla="*/ 3269275 h 5552421"/>
              <a:gd name="connsiteX396" fmla="*/ 1247783 w 6364927"/>
              <a:gd name="connsiteY396" fmla="*/ 3204181 h 5552421"/>
              <a:gd name="connsiteX397" fmla="*/ 1252468 w 6364927"/>
              <a:gd name="connsiteY397" fmla="*/ 3155138 h 5552421"/>
              <a:gd name="connsiteX398" fmla="*/ 1248352 w 6364927"/>
              <a:gd name="connsiteY398" fmla="*/ 3111007 h 5552421"/>
              <a:gd name="connsiteX399" fmla="*/ 1163151 w 6364927"/>
              <a:gd name="connsiteY399" fmla="*/ 3042377 h 5552421"/>
              <a:gd name="connsiteX400" fmla="*/ 1144965 w 6364927"/>
              <a:gd name="connsiteY400" fmla="*/ 2999879 h 5552421"/>
              <a:gd name="connsiteX401" fmla="*/ 1186611 w 6364927"/>
              <a:gd name="connsiteY401" fmla="*/ 2994630 h 5552421"/>
              <a:gd name="connsiteX402" fmla="*/ 1242777 w 6364927"/>
              <a:gd name="connsiteY402" fmla="*/ 3006735 h 5552421"/>
              <a:gd name="connsiteX403" fmla="*/ 1287154 w 6364927"/>
              <a:gd name="connsiteY403" fmla="*/ 2956421 h 5552421"/>
              <a:gd name="connsiteX404" fmla="*/ 1392895 w 6364927"/>
              <a:gd name="connsiteY404" fmla="*/ 3022251 h 5552421"/>
              <a:gd name="connsiteX405" fmla="*/ 1230327 w 6364927"/>
              <a:gd name="connsiteY405" fmla="*/ 2801536 h 5552421"/>
              <a:gd name="connsiteX406" fmla="*/ 1297218 w 6364927"/>
              <a:gd name="connsiteY406" fmla="*/ 2796415 h 5552421"/>
              <a:gd name="connsiteX407" fmla="*/ 1212058 w 6364927"/>
              <a:gd name="connsiteY407" fmla="*/ 2738203 h 5552421"/>
              <a:gd name="connsiteX408" fmla="*/ 1382946 w 6364927"/>
              <a:gd name="connsiteY408" fmla="*/ 2761454 h 5552421"/>
              <a:gd name="connsiteX409" fmla="*/ 1399201 w 6364927"/>
              <a:gd name="connsiteY409" fmla="*/ 2766377 h 5552421"/>
              <a:gd name="connsiteX410" fmla="*/ 1620220 w 6364927"/>
              <a:gd name="connsiteY410" fmla="*/ 2841622 h 5552421"/>
              <a:gd name="connsiteX411" fmla="*/ 1661866 w 6364927"/>
              <a:gd name="connsiteY411" fmla="*/ 2836373 h 5552421"/>
              <a:gd name="connsiteX412" fmla="*/ 1501060 w 6364927"/>
              <a:gd name="connsiteY412" fmla="*/ 2705087 h 5552421"/>
              <a:gd name="connsiteX413" fmla="*/ 1604617 w 6364927"/>
              <a:gd name="connsiteY413" fmla="*/ 2764361 h 5552421"/>
              <a:gd name="connsiteX414" fmla="*/ 1711077 w 6364927"/>
              <a:gd name="connsiteY414" fmla="*/ 2798423 h 5552421"/>
              <a:gd name="connsiteX415" fmla="*/ 1644632 w 6364927"/>
              <a:gd name="connsiteY415" fmla="*/ 2679118 h 5552421"/>
              <a:gd name="connsiteX416" fmla="*/ 1628965 w 6364927"/>
              <a:gd name="connsiteY416" fmla="*/ 2632992 h 5552421"/>
              <a:gd name="connsiteX417" fmla="*/ 1580853 w 6364927"/>
              <a:gd name="connsiteY417" fmla="*/ 2545884 h 5552421"/>
              <a:gd name="connsiteX418" fmla="*/ 1544122 w 6364927"/>
              <a:gd name="connsiteY418" fmla="*/ 2512625 h 5552421"/>
              <a:gd name="connsiteX419" fmla="*/ 1618048 w 6364927"/>
              <a:gd name="connsiteY419" fmla="*/ 2506688 h 5552421"/>
              <a:gd name="connsiteX420" fmla="*/ 1669377 w 6364927"/>
              <a:gd name="connsiteY420" fmla="*/ 2434723 h 5552421"/>
              <a:gd name="connsiteX421" fmla="*/ 1651443 w 6364927"/>
              <a:gd name="connsiteY421" fmla="*/ 2361206 h 5552421"/>
              <a:gd name="connsiteX422" fmla="*/ 1689209 w 6364927"/>
              <a:gd name="connsiteY422" fmla="*/ 2300543 h 5552421"/>
              <a:gd name="connsiteX423" fmla="*/ 1721700 w 6364927"/>
              <a:gd name="connsiteY423" fmla="*/ 2258418 h 5552421"/>
              <a:gd name="connsiteX424" fmla="*/ 1692132 w 6364927"/>
              <a:gd name="connsiteY424" fmla="*/ 2162071 h 5552421"/>
              <a:gd name="connsiteX425" fmla="*/ 1752153 w 6364927"/>
              <a:gd name="connsiteY425" fmla="*/ 2199437 h 5552421"/>
              <a:gd name="connsiteX426" fmla="*/ 1715339 w 6364927"/>
              <a:gd name="connsiteY426" fmla="*/ 2145343 h 5552421"/>
              <a:gd name="connsiteX427" fmla="*/ 1809824 w 6364927"/>
              <a:gd name="connsiteY427" fmla="*/ 2188577 h 5552421"/>
              <a:gd name="connsiteX428" fmla="*/ 1876925 w 6364927"/>
              <a:gd name="connsiteY428" fmla="*/ 2142019 h 5552421"/>
              <a:gd name="connsiteX429" fmla="*/ 1849836 w 6364927"/>
              <a:gd name="connsiteY429" fmla="*/ 2031627 h 5552421"/>
              <a:gd name="connsiteX430" fmla="*/ 2003532 w 6364927"/>
              <a:gd name="connsiteY430" fmla="*/ 1908040 h 5552421"/>
              <a:gd name="connsiteX431" fmla="*/ 1943846 w 6364927"/>
              <a:gd name="connsiteY431" fmla="*/ 1860491 h 5552421"/>
              <a:gd name="connsiteX432" fmla="*/ 2047573 w 6364927"/>
              <a:gd name="connsiteY432" fmla="*/ 1867910 h 5552421"/>
              <a:gd name="connsiteX433" fmla="*/ 2165095 w 6364927"/>
              <a:gd name="connsiteY433" fmla="*/ 1946270 h 5552421"/>
              <a:gd name="connsiteX434" fmla="*/ 2178936 w 6364927"/>
              <a:gd name="connsiteY434" fmla="*/ 1934103 h 5552421"/>
              <a:gd name="connsiteX435" fmla="*/ 2068555 w 6364927"/>
              <a:gd name="connsiteY435" fmla="*/ 1834209 h 5552421"/>
              <a:gd name="connsiteX436" fmla="*/ 2179968 w 6364927"/>
              <a:gd name="connsiteY436" fmla="*/ 1768474 h 5552421"/>
              <a:gd name="connsiteX437" fmla="*/ 2257799 w 6364927"/>
              <a:gd name="connsiteY437" fmla="*/ 1848104 h 5552421"/>
              <a:gd name="connsiteX438" fmla="*/ 2343675 w 6364927"/>
              <a:gd name="connsiteY438" fmla="*/ 1802843 h 5552421"/>
              <a:gd name="connsiteX439" fmla="*/ 2233440 w 6364927"/>
              <a:gd name="connsiteY439" fmla="*/ 1692648 h 5552421"/>
              <a:gd name="connsiteX440" fmla="*/ 2246279 w 6364927"/>
              <a:gd name="connsiteY440" fmla="*/ 1569701 h 5552421"/>
              <a:gd name="connsiteX441" fmla="*/ 2196197 w 6364927"/>
              <a:gd name="connsiteY441" fmla="*/ 1506307 h 5552421"/>
              <a:gd name="connsiteX442" fmla="*/ 2214993 w 6364927"/>
              <a:gd name="connsiteY442" fmla="*/ 1466049 h 5552421"/>
              <a:gd name="connsiteX443" fmla="*/ 2364818 w 6364927"/>
              <a:gd name="connsiteY443" fmla="*/ 1502168 h 5552421"/>
              <a:gd name="connsiteX444" fmla="*/ 2134749 w 6364927"/>
              <a:gd name="connsiteY444" fmla="*/ 1369329 h 5552421"/>
              <a:gd name="connsiteX445" fmla="*/ 2213296 w 6364927"/>
              <a:gd name="connsiteY445" fmla="*/ 1345485 h 5552421"/>
              <a:gd name="connsiteX446" fmla="*/ 2280333 w 6364927"/>
              <a:gd name="connsiteY446" fmla="*/ 1330063 h 5552421"/>
              <a:gd name="connsiteX447" fmla="*/ 2308161 w 6364927"/>
              <a:gd name="connsiteY447" fmla="*/ 1295428 h 5552421"/>
              <a:gd name="connsiteX448" fmla="*/ 2533956 w 6364927"/>
              <a:gd name="connsiteY448" fmla="*/ 1107611 h 5552421"/>
              <a:gd name="connsiteX449" fmla="*/ 2511277 w 6364927"/>
              <a:gd name="connsiteY449" fmla="*/ 1020748 h 5552421"/>
              <a:gd name="connsiteX450" fmla="*/ 2458332 w 6364927"/>
              <a:gd name="connsiteY450" fmla="*/ 992984 h 5552421"/>
              <a:gd name="connsiteX451" fmla="*/ 2433152 w 6364927"/>
              <a:gd name="connsiteY451" fmla="*/ 961720 h 5552421"/>
              <a:gd name="connsiteX452" fmla="*/ 2479273 w 6364927"/>
              <a:gd name="connsiteY452" fmla="*/ 948864 h 5552421"/>
              <a:gd name="connsiteX453" fmla="*/ 2536920 w 6364927"/>
              <a:gd name="connsiteY453" fmla="*/ 979557 h 5552421"/>
              <a:gd name="connsiteX454" fmla="*/ 2546246 w 6364927"/>
              <a:gd name="connsiteY454" fmla="*/ 964579 h 5552421"/>
              <a:gd name="connsiteX455" fmla="*/ 2509620 w 6364927"/>
              <a:gd name="connsiteY455" fmla="*/ 910601 h 5552421"/>
              <a:gd name="connsiteX456" fmla="*/ 2590181 w 6364927"/>
              <a:gd name="connsiteY456" fmla="*/ 945167 h 5552421"/>
              <a:gd name="connsiteX457" fmla="*/ 2592513 w 6364927"/>
              <a:gd name="connsiteY457" fmla="*/ 941422 h 5552421"/>
              <a:gd name="connsiteX458" fmla="*/ 2594844 w 6364927"/>
              <a:gd name="connsiteY458" fmla="*/ 937678 h 5552421"/>
              <a:gd name="connsiteX459" fmla="*/ 2565148 w 6364927"/>
              <a:gd name="connsiteY459" fmla="*/ 903603 h 5552421"/>
              <a:gd name="connsiteX460" fmla="*/ 2561163 w 6364927"/>
              <a:gd name="connsiteY460" fmla="*/ 868906 h 5552421"/>
              <a:gd name="connsiteX461" fmla="*/ 2600478 w 6364927"/>
              <a:gd name="connsiteY461" fmla="*/ 867402 h 5552421"/>
              <a:gd name="connsiteX462" fmla="*/ 2734405 w 6364927"/>
              <a:gd name="connsiteY462" fmla="*/ 846860 h 5552421"/>
              <a:gd name="connsiteX463" fmla="*/ 2564339 w 6364927"/>
              <a:gd name="connsiteY463" fmla="*/ 699416 h 5552421"/>
              <a:gd name="connsiteX464" fmla="*/ 2736259 w 6364927"/>
              <a:gd name="connsiteY464" fmla="*/ 557039 h 5552421"/>
              <a:gd name="connsiteX465" fmla="*/ 2710955 w 6364927"/>
              <a:gd name="connsiteY465" fmla="*/ 494522 h 5552421"/>
              <a:gd name="connsiteX466" fmla="*/ 2709637 w 6364927"/>
              <a:gd name="connsiteY466" fmla="*/ 445897 h 5552421"/>
              <a:gd name="connsiteX467" fmla="*/ 2760777 w 6364927"/>
              <a:gd name="connsiteY467" fmla="*/ 373816 h 5552421"/>
              <a:gd name="connsiteX468" fmla="*/ 2929252 w 6364927"/>
              <a:gd name="connsiteY468" fmla="*/ 379976 h 5552421"/>
              <a:gd name="connsiteX469" fmla="*/ 2973798 w 6364927"/>
              <a:gd name="connsiteY469" fmla="*/ 277809 h 5552421"/>
              <a:gd name="connsiteX470" fmla="*/ 3140035 w 6364927"/>
              <a:gd name="connsiteY470" fmla="*/ 81724 h 5552421"/>
              <a:gd name="connsiteX471" fmla="*/ 3147401 w 6364927"/>
              <a:gd name="connsiteY471" fmla="*/ 106542 h 5552421"/>
              <a:gd name="connsiteX472" fmla="*/ 3234202 w 6364927"/>
              <a:gd name="connsiteY472" fmla="*/ 111757 h 5552421"/>
              <a:gd name="connsiteX473" fmla="*/ 3021704 w 6364927"/>
              <a:gd name="connsiteY473" fmla="*/ 198982 h 5552421"/>
              <a:gd name="connsiteX474" fmla="*/ 2990505 w 6364927"/>
              <a:gd name="connsiteY474" fmla="*/ 196234 h 5552421"/>
              <a:gd name="connsiteX475" fmla="*/ 3005107 w 6364927"/>
              <a:gd name="connsiteY475" fmla="*/ 182875 h 5552421"/>
              <a:gd name="connsiteX476" fmla="*/ 3039686 w 6364927"/>
              <a:gd name="connsiteY476" fmla="*/ 161909 h 5552421"/>
              <a:gd name="connsiteX477" fmla="*/ 3129995 w 6364927"/>
              <a:gd name="connsiteY477" fmla="*/ 98624 h 5552421"/>
              <a:gd name="connsiteX478" fmla="*/ 3139834 w 6364927"/>
              <a:gd name="connsiteY478" fmla="*/ 84371 h 5552421"/>
              <a:gd name="connsiteX479" fmla="*/ 3093889 w 6364927"/>
              <a:gd name="connsiteY479" fmla="*/ 0 h 5552421"/>
              <a:gd name="connsiteX480" fmla="*/ 3105597 w 6364927"/>
              <a:gd name="connsiteY480" fmla="*/ 4456 h 5552421"/>
              <a:gd name="connsiteX481" fmla="*/ 3152592 w 6364927"/>
              <a:gd name="connsiteY481" fmla="*/ 16960 h 5552421"/>
              <a:gd name="connsiteX482" fmla="*/ 3151171 w 6364927"/>
              <a:gd name="connsiteY482" fmla="*/ 22196 h 5552421"/>
              <a:gd name="connsiteX483" fmla="*/ 3139499 w 6364927"/>
              <a:gd name="connsiteY483" fmla="*/ 69021 h 5552421"/>
              <a:gd name="connsiteX484" fmla="*/ 3131932 w 6364927"/>
              <a:gd name="connsiteY484" fmla="*/ 58181 h 5552421"/>
              <a:gd name="connsiteX485" fmla="*/ 3111955 w 6364927"/>
              <a:gd name="connsiteY485" fmla="*/ 45825 h 5552421"/>
              <a:gd name="connsiteX486" fmla="*/ 3076016 w 6364927"/>
              <a:gd name="connsiteY486" fmla="*/ 24824 h 555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6364927" h="5552421">
                <a:moveTo>
                  <a:pt x="6255989" y="5288703"/>
                </a:moveTo>
                <a:lnTo>
                  <a:pt x="6256633" y="5289197"/>
                </a:lnTo>
                <a:cubicBezTo>
                  <a:pt x="6263495" y="5292872"/>
                  <a:pt x="6270356" y="5296547"/>
                  <a:pt x="6273669" y="5302275"/>
                </a:cubicBezTo>
                <a:cubicBezTo>
                  <a:pt x="6284143" y="5342078"/>
                  <a:pt x="6307550" y="5328541"/>
                  <a:pt x="6338341" y="5305638"/>
                </a:cubicBezTo>
                <a:lnTo>
                  <a:pt x="6353495" y="5296297"/>
                </a:lnTo>
                <a:lnTo>
                  <a:pt x="6364927" y="5316029"/>
                </a:lnTo>
                <a:lnTo>
                  <a:pt x="6361174" y="5318389"/>
                </a:lnTo>
                <a:cubicBezTo>
                  <a:pt x="6342548" y="5332147"/>
                  <a:pt x="6326365" y="5347268"/>
                  <a:pt x="6311999" y="5363376"/>
                </a:cubicBezTo>
                <a:lnTo>
                  <a:pt x="6278329" y="5408157"/>
                </a:lnTo>
                <a:lnTo>
                  <a:pt x="6275149" y="5406491"/>
                </a:lnTo>
                <a:cubicBezTo>
                  <a:pt x="6255920" y="5398897"/>
                  <a:pt x="6238552" y="5401931"/>
                  <a:pt x="6228626" y="5438500"/>
                </a:cubicBezTo>
                <a:cubicBezTo>
                  <a:pt x="6224216" y="5459999"/>
                  <a:pt x="6210982" y="5481941"/>
                  <a:pt x="6193338" y="5476400"/>
                </a:cubicBezTo>
                <a:cubicBezTo>
                  <a:pt x="6171284" y="5471081"/>
                  <a:pt x="6184516" y="5443820"/>
                  <a:pt x="6184516" y="5427640"/>
                </a:cubicBezTo>
                <a:cubicBezTo>
                  <a:pt x="6184516" y="5378659"/>
                  <a:pt x="6206572" y="5335440"/>
                  <a:pt x="6241860" y="5319261"/>
                </a:cubicBezTo>
                <a:cubicBezTo>
                  <a:pt x="6257299" y="5311171"/>
                  <a:pt x="6258401" y="5300311"/>
                  <a:pt x="6256196" y="5289451"/>
                </a:cubicBezTo>
                <a:close/>
                <a:moveTo>
                  <a:pt x="2968165" y="245883"/>
                </a:moveTo>
                <a:lnTo>
                  <a:pt x="2986957" y="259205"/>
                </a:lnTo>
                <a:cubicBezTo>
                  <a:pt x="2998992" y="273264"/>
                  <a:pt x="3008929" y="290447"/>
                  <a:pt x="3033442" y="283914"/>
                </a:cubicBezTo>
                <a:cubicBezTo>
                  <a:pt x="3002083" y="327528"/>
                  <a:pt x="2994388" y="378857"/>
                  <a:pt x="2956404" y="411016"/>
                </a:cubicBezTo>
                <a:cubicBezTo>
                  <a:pt x="3027513" y="436134"/>
                  <a:pt x="3063853" y="369257"/>
                  <a:pt x="3117671" y="343228"/>
                </a:cubicBezTo>
                <a:cubicBezTo>
                  <a:pt x="3145683" y="327028"/>
                  <a:pt x="3178115" y="328654"/>
                  <a:pt x="3210547" y="330280"/>
                </a:cubicBezTo>
                <a:cubicBezTo>
                  <a:pt x="3265814" y="328890"/>
                  <a:pt x="3202218" y="380956"/>
                  <a:pt x="3243292" y="397967"/>
                </a:cubicBezTo>
                <a:cubicBezTo>
                  <a:pt x="3263923" y="401323"/>
                  <a:pt x="3212312" y="431170"/>
                  <a:pt x="3193322" y="452344"/>
                </a:cubicBezTo>
                <a:cubicBezTo>
                  <a:pt x="3190926" y="458825"/>
                  <a:pt x="3181333" y="464373"/>
                  <a:pt x="3176728" y="467036"/>
                </a:cubicBezTo>
                <a:cubicBezTo>
                  <a:pt x="3143540" y="496421"/>
                  <a:pt x="3097103" y="502895"/>
                  <a:pt x="3081773" y="562716"/>
                </a:cubicBezTo>
                <a:cubicBezTo>
                  <a:pt x="3068460" y="626467"/>
                  <a:pt x="3058871" y="642204"/>
                  <a:pt x="3134961" y="644059"/>
                </a:cubicBezTo>
                <a:cubicBezTo>
                  <a:pt x="3176602" y="640359"/>
                  <a:pt x="3231873" y="649159"/>
                  <a:pt x="3233513" y="673688"/>
                </a:cubicBezTo>
                <a:cubicBezTo>
                  <a:pt x="3235408" y="709281"/>
                  <a:pt x="3263043" y="713681"/>
                  <a:pt x="3288282" y="724562"/>
                </a:cubicBezTo>
                <a:cubicBezTo>
                  <a:pt x="3372638" y="762402"/>
                  <a:pt x="3379263" y="773857"/>
                  <a:pt x="3337558" y="864218"/>
                </a:cubicBezTo>
                <a:cubicBezTo>
                  <a:pt x="3332953" y="866881"/>
                  <a:pt x="3335162" y="870700"/>
                  <a:pt x="3337370" y="874518"/>
                </a:cubicBezTo>
                <a:cubicBezTo>
                  <a:pt x="3408287" y="899747"/>
                  <a:pt x="3410116" y="913976"/>
                  <a:pt x="3344120" y="962335"/>
                </a:cubicBezTo>
                <a:cubicBezTo>
                  <a:pt x="3318125" y="982464"/>
                  <a:pt x="3320145" y="996583"/>
                  <a:pt x="3319577" y="1017294"/>
                </a:cubicBezTo>
                <a:cubicBezTo>
                  <a:pt x="3327463" y="1063689"/>
                  <a:pt x="3333332" y="1106155"/>
                  <a:pt x="3288347" y="1147458"/>
                </a:cubicBezTo>
                <a:cubicBezTo>
                  <a:pt x="3269798" y="1169395"/>
                  <a:pt x="3289861" y="1193461"/>
                  <a:pt x="3305699" y="1209780"/>
                </a:cubicBezTo>
                <a:cubicBezTo>
                  <a:pt x="3319137" y="1222390"/>
                  <a:pt x="3339960" y="1225635"/>
                  <a:pt x="3348793" y="1240909"/>
                </a:cubicBezTo>
                <a:cubicBezTo>
                  <a:pt x="3375481" y="1276430"/>
                  <a:pt x="3405513" y="1274349"/>
                  <a:pt x="3443497" y="1242190"/>
                </a:cubicBezTo>
                <a:cubicBezTo>
                  <a:pt x="3471508" y="1225990"/>
                  <a:pt x="3487914" y="1221597"/>
                  <a:pt x="3517378" y="1240227"/>
                </a:cubicBezTo>
                <a:cubicBezTo>
                  <a:pt x="3549242" y="1262563"/>
                  <a:pt x="3589936" y="1289985"/>
                  <a:pt x="3646343" y="1257363"/>
                </a:cubicBezTo>
                <a:cubicBezTo>
                  <a:pt x="3679151" y="1238389"/>
                  <a:pt x="3683188" y="1256437"/>
                  <a:pt x="3673411" y="1282474"/>
                </a:cubicBezTo>
                <a:cubicBezTo>
                  <a:pt x="3671014" y="1288955"/>
                  <a:pt x="3663630" y="1298321"/>
                  <a:pt x="3675051" y="1307003"/>
                </a:cubicBezTo>
                <a:lnTo>
                  <a:pt x="3740667" y="1269055"/>
                </a:lnTo>
                <a:cubicBezTo>
                  <a:pt x="3741993" y="1325359"/>
                  <a:pt x="3695747" y="1331721"/>
                  <a:pt x="3665336" y="1344214"/>
                </a:cubicBezTo>
                <a:cubicBezTo>
                  <a:pt x="3639529" y="1354043"/>
                  <a:pt x="3625523" y="1362144"/>
                  <a:pt x="3620350" y="1385517"/>
                </a:cubicBezTo>
                <a:cubicBezTo>
                  <a:pt x="3612778" y="1405183"/>
                  <a:pt x="3631012" y="1415020"/>
                  <a:pt x="3642434" y="1423702"/>
                </a:cubicBezTo>
                <a:cubicBezTo>
                  <a:pt x="3674360" y="1457213"/>
                  <a:pt x="3718021" y="1467631"/>
                  <a:pt x="3770892" y="1472724"/>
                </a:cubicBezTo>
                <a:cubicBezTo>
                  <a:pt x="3740292" y="1495516"/>
                  <a:pt x="3709881" y="1508008"/>
                  <a:pt x="3684074" y="1517837"/>
                </a:cubicBezTo>
                <a:cubicBezTo>
                  <a:pt x="3688114" y="1546074"/>
                  <a:pt x="3720922" y="1527100"/>
                  <a:pt x="3736569" y="1543530"/>
                </a:cubicBezTo>
                <a:cubicBezTo>
                  <a:pt x="3708177" y="1570140"/>
                  <a:pt x="3679786" y="1596750"/>
                  <a:pt x="3651203" y="1623473"/>
                </a:cubicBezTo>
                <a:cubicBezTo>
                  <a:pt x="3644202" y="1632617"/>
                  <a:pt x="3620983" y="1635854"/>
                  <a:pt x="3629816" y="1651128"/>
                </a:cubicBezTo>
                <a:cubicBezTo>
                  <a:pt x="3631644" y="1665357"/>
                  <a:pt x="3648050" y="1660964"/>
                  <a:pt x="3661868" y="1663165"/>
                </a:cubicBezTo>
                <a:cubicBezTo>
                  <a:pt x="3686915" y="1674157"/>
                  <a:pt x="3724328" y="1652520"/>
                  <a:pt x="3751776" y="1667219"/>
                </a:cubicBezTo>
                <a:cubicBezTo>
                  <a:pt x="3737202" y="1696030"/>
                  <a:pt x="3695181" y="1710141"/>
                  <a:pt x="3687612" y="1739996"/>
                </a:cubicBezTo>
                <a:cubicBezTo>
                  <a:pt x="3715624" y="1723797"/>
                  <a:pt x="3741239" y="1714078"/>
                  <a:pt x="3762629" y="1696612"/>
                </a:cubicBezTo>
                <a:cubicBezTo>
                  <a:pt x="3795817" y="1667227"/>
                  <a:pt x="3813104" y="1708185"/>
                  <a:pt x="3840927" y="1702285"/>
                </a:cubicBezTo>
                <a:cubicBezTo>
                  <a:pt x="3857333" y="1697893"/>
                  <a:pt x="3847364" y="1724041"/>
                  <a:pt x="3842380" y="1737114"/>
                </a:cubicBezTo>
                <a:cubicBezTo>
                  <a:pt x="3824650" y="1793229"/>
                  <a:pt x="3826164" y="1839232"/>
                  <a:pt x="3909639" y="1831721"/>
                </a:cubicBezTo>
                <a:cubicBezTo>
                  <a:pt x="3873675" y="1877998"/>
                  <a:pt x="3817648" y="1900209"/>
                  <a:pt x="3790897" y="1951348"/>
                </a:cubicBezTo>
                <a:cubicBezTo>
                  <a:pt x="3835315" y="1930756"/>
                  <a:pt x="3870519" y="1905301"/>
                  <a:pt x="3906107" y="1879624"/>
                </a:cubicBezTo>
                <a:cubicBezTo>
                  <a:pt x="3939295" y="1850239"/>
                  <a:pt x="3976707" y="1828602"/>
                  <a:pt x="4018349" y="1824902"/>
                </a:cubicBezTo>
                <a:cubicBezTo>
                  <a:pt x="4034754" y="1820510"/>
                  <a:pt x="4059990" y="1821202"/>
                  <a:pt x="4064218" y="1839139"/>
                </a:cubicBezTo>
                <a:cubicBezTo>
                  <a:pt x="4066047" y="1853368"/>
                  <a:pt x="4045228" y="1860312"/>
                  <a:pt x="4033239" y="1872342"/>
                </a:cubicBezTo>
                <a:cubicBezTo>
                  <a:pt x="3993238" y="1900571"/>
                  <a:pt x="3949009" y="1910864"/>
                  <a:pt x="3911028" y="1953211"/>
                </a:cubicBezTo>
                <a:cubicBezTo>
                  <a:pt x="3962071" y="1944074"/>
                  <a:pt x="4008508" y="1937600"/>
                  <a:pt x="4052546" y="1927419"/>
                </a:cubicBezTo>
                <a:cubicBezTo>
                  <a:pt x="4070968" y="1926955"/>
                  <a:pt x="4089582" y="1926381"/>
                  <a:pt x="4093811" y="1944319"/>
                </a:cubicBezTo>
                <a:cubicBezTo>
                  <a:pt x="4097848" y="1962366"/>
                  <a:pt x="4086050" y="1974284"/>
                  <a:pt x="4069456" y="1988976"/>
                </a:cubicBezTo>
                <a:cubicBezTo>
                  <a:pt x="4052863" y="2003669"/>
                  <a:pt x="4041253" y="2005287"/>
                  <a:pt x="4032420" y="1990014"/>
                </a:cubicBezTo>
                <a:cubicBezTo>
                  <a:pt x="4023587" y="1974740"/>
                  <a:pt x="4011598" y="1986770"/>
                  <a:pt x="4004597" y="1995914"/>
                </a:cubicBezTo>
                <a:cubicBezTo>
                  <a:pt x="3980054" y="2050872"/>
                  <a:pt x="3931220" y="2063827"/>
                  <a:pt x="3875381" y="2075738"/>
                </a:cubicBezTo>
                <a:lnTo>
                  <a:pt x="3879798" y="2083375"/>
                </a:lnTo>
                <a:cubicBezTo>
                  <a:pt x="3889011" y="2088239"/>
                  <a:pt x="3900428" y="2086731"/>
                  <a:pt x="3904845" y="2094368"/>
                </a:cubicBezTo>
                <a:cubicBezTo>
                  <a:pt x="3944975" y="2152689"/>
                  <a:pt x="4005226" y="2138226"/>
                  <a:pt x="4068638" y="2106649"/>
                </a:cubicBezTo>
                <a:cubicBezTo>
                  <a:pt x="4080055" y="2105141"/>
                  <a:pt x="4089648" y="2099593"/>
                  <a:pt x="4112675" y="2096467"/>
                </a:cubicBezTo>
                <a:cubicBezTo>
                  <a:pt x="4091668" y="2113711"/>
                  <a:pt x="4088701" y="2130715"/>
                  <a:pt x="4070278" y="2131178"/>
                </a:cubicBezTo>
                <a:cubicBezTo>
                  <a:pt x="4054064" y="2135460"/>
                  <a:pt x="4035262" y="2146334"/>
                  <a:pt x="4041887" y="2157789"/>
                </a:cubicBezTo>
                <a:cubicBezTo>
                  <a:pt x="4046365" y="2176600"/>
                  <a:pt x="4065167" y="2165726"/>
                  <a:pt x="4079365" y="2157515"/>
                </a:cubicBezTo>
                <a:cubicBezTo>
                  <a:pt x="4116590" y="2146179"/>
                  <a:pt x="4151606" y="2131023"/>
                  <a:pt x="4186622" y="2115868"/>
                </a:cubicBezTo>
                <a:cubicBezTo>
                  <a:pt x="4212238" y="2106149"/>
                  <a:pt x="4249842" y="2084402"/>
                  <a:pt x="4265300" y="2111130"/>
                </a:cubicBezTo>
                <a:cubicBezTo>
                  <a:pt x="4285363" y="2135197"/>
                  <a:pt x="4243154" y="2159607"/>
                  <a:pt x="4224164" y="2180781"/>
                </a:cubicBezTo>
                <a:lnTo>
                  <a:pt x="4219367" y="2183555"/>
                </a:lnTo>
                <a:cubicBezTo>
                  <a:pt x="4235205" y="2199874"/>
                  <a:pt x="4275398" y="2171533"/>
                  <a:pt x="4269654" y="2205428"/>
                </a:cubicBezTo>
                <a:cubicBezTo>
                  <a:pt x="4263914" y="2249513"/>
                  <a:pt x="4272747" y="2264787"/>
                  <a:pt x="4323981" y="2255539"/>
                </a:cubicBezTo>
                <a:cubicBezTo>
                  <a:pt x="4335399" y="2254031"/>
                  <a:pt x="4354009" y="2243268"/>
                  <a:pt x="4348837" y="2266642"/>
                </a:cubicBezTo>
                <a:cubicBezTo>
                  <a:pt x="4350857" y="2280761"/>
                  <a:pt x="4352689" y="2305178"/>
                  <a:pt x="4322466" y="2307371"/>
                </a:cubicBezTo>
                <a:cubicBezTo>
                  <a:pt x="4267006" y="2308871"/>
                  <a:pt x="4240444" y="2349711"/>
                  <a:pt x="4198046" y="2384422"/>
                </a:cubicBezTo>
                <a:cubicBezTo>
                  <a:pt x="4243912" y="2388470"/>
                  <a:pt x="4283725" y="2370540"/>
                  <a:pt x="4296787" y="2403751"/>
                </a:cubicBezTo>
                <a:lnTo>
                  <a:pt x="4348397" y="2373903"/>
                </a:lnTo>
                <a:cubicBezTo>
                  <a:pt x="4322402" y="2394032"/>
                  <a:pt x="4368084" y="2418569"/>
                  <a:pt x="4335276" y="2437543"/>
                </a:cubicBezTo>
                <a:cubicBezTo>
                  <a:pt x="4332308" y="2454546"/>
                  <a:pt x="4341142" y="2469819"/>
                  <a:pt x="4338365" y="2486712"/>
                </a:cubicBezTo>
                <a:cubicBezTo>
                  <a:pt x="4343036" y="2505413"/>
                  <a:pt x="4358306" y="2542441"/>
                  <a:pt x="4316285" y="2556552"/>
                </a:cubicBezTo>
                <a:cubicBezTo>
                  <a:pt x="4285873" y="2569045"/>
                  <a:pt x="4262274" y="2582693"/>
                  <a:pt x="4240888" y="2610348"/>
                </a:cubicBezTo>
                <a:cubicBezTo>
                  <a:pt x="4303540" y="2599592"/>
                  <a:pt x="4364551" y="2564308"/>
                  <a:pt x="4427203" y="2553552"/>
                </a:cubicBezTo>
                <a:cubicBezTo>
                  <a:pt x="4383478" y="2629795"/>
                  <a:pt x="4297232" y="2664387"/>
                  <a:pt x="4235652" y="2720383"/>
                </a:cubicBezTo>
                <a:cubicBezTo>
                  <a:pt x="4258683" y="2727446"/>
                  <a:pt x="4267892" y="2722120"/>
                  <a:pt x="4279690" y="2710202"/>
                </a:cubicBezTo>
                <a:cubicBezTo>
                  <a:pt x="4310481" y="2687298"/>
                  <a:pt x="4334268" y="2663350"/>
                  <a:pt x="4367076" y="2644377"/>
                </a:cubicBezTo>
                <a:cubicBezTo>
                  <a:pt x="4395279" y="2628065"/>
                  <a:pt x="4437677" y="2593355"/>
                  <a:pt x="4442978" y="2656531"/>
                </a:cubicBezTo>
                <a:cubicBezTo>
                  <a:pt x="4442410" y="2677242"/>
                  <a:pt x="4460645" y="2687079"/>
                  <a:pt x="4486072" y="2687661"/>
                </a:cubicBezTo>
                <a:cubicBezTo>
                  <a:pt x="4523108" y="2686623"/>
                  <a:pt x="4557557" y="2692178"/>
                  <a:pt x="4601407" y="2692297"/>
                </a:cubicBezTo>
                <a:cubicBezTo>
                  <a:pt x="4582416" y="2713471"/>
                  <a:pt x="4556421" y="2733600"/>
                  <a:pt x="4593078" y="2742974"/>
                </a:cubicBezTo>
                <a:cubicBezTo>
                  <a:pt x="4620713" y="2747374"/>
                  <a:pt x="4634907" y="2728974"/>
                  <a:pt x="4656110" y="2721807"/>
                </a:cubicBezTo>
                <a:cubicBezTo>
                  <a:pt x="4695730" y="2703989"/>
                  <a:pt x="4740528" y="2672986"/>
                  <a:pt x="4765007" y="2704689"/>
                </a:cubicBezTo>
                <a:cubicBezTo>
                  <a:pt x="4783937" y="2726353"/>
                  <a:pt x="4739140" y="2757356"/>
                  <a:pt x="4722358" y="2782348"/>
                </a:cubicBezTo>
                <a:cubicBezTo>
                  <a:pt x="4696175" y="2812778"/>
                  <a:pt x="4676805" y="2844363"/>
                  <a:pt x="4734472" y="2846680"/>
                </a:cubicBezTo>
                <a:cubicBezTo>
                  <a:pt x="4706081" y="2873291"/>
                  <a:pt x="4669044" y="2874328"/>
                  <a:pt x="4642861" y="2904758"/>
                </a:cubicBezTo>
                <a:cubicBezTo>
                  <a:pt x="4730372" y="2915294"/>
                  <a:pt x="4814223" y="2887183"/>
                  <a:pt x="4895489" y="2875854"/>
                </a:cubicBezTo>
                <a:cubicBezTo>
                  <a:pt x="4894921" y="2896564"/>
                  <a:pt x="4871322" y="2910212"/>
                  <a:pt x="4870946" y="2930812"/>
                </a:cubicBezTo>
                <a:cubicBezTo>
                  <a:pt x="4895552" y="2916582"/>
                  <a:pt x="4916326" y="2901701"/>
                  <a:pt x="4945776" y="2889685"/>
                </a:cubicBezTo>
                <a:lnTo>
                  <a:pt x="4957035" y="2885934"/>
                </a:lnTo>
                <a:lnTo>
                  <a:pt x="4964182" y="2898270"/>
                </a:lnTo>
                <a:lnTo>
                  <a:pt x="4907974" y="2974446"/>
                </a:lnTo>
                <a:cubicBezTo>
                  <a:pt x="4841620" y="3070385"/>
                  <a:pt x="4781512" y="3163428"/>
                  <a:pt x="4668984" y="3220863"/>
                </a:cubicBezTo>
                <a:cubicBezTo>
                  <a:pt x="4743437" y="3208378"/>
                  <a:pt x="4795803" y="3147520"/>
                  <a:pt x="4879147" y="3151294"/>
                </a:cubicBezTo>
                <a:cubicBezTo>
                  <a:pt x="4841735" y="3172931"/>
                  <a:pt x="4811073" y="3184549"/>
                  <a:pt x="4780915" y="3208104"/>
                </a:cubicBezTo>
                <a:cubicBezTo>
                  <a:pt x="4747915" y="3227189"/>
                  <a:pt x="4694035" y="3242044"/>
                  <a:pt x="4702550" y="3278903"/>
                </a:cubicBezTo>
                <a:cubicBezTo>
                  <a:pt x="4708799" y="3310958"/>
                  <a:pt x="4762426" y="3285040"/>
                  <a:pt x="4794858" y="3286666"/>
                </a:cubicBezTo>
                <a:cubicBezTo>
                  <a:pt x="4834103" y="3289447"/>
                  <a:pt x="4892526" y="3260755"/>
                  <a:pt x="4897827" y="3323931"/>
                </a:cubicBezTo>
                <a:cubicBezTo>
                  <a:pt x="4899847" y="3338050"/>
                  <a:pt x="4921046" y="3320694"/>
                  <a:pt x="4935244" y="3312484"/>
                </a:cubicBezTo>
                <a:cubicBezTo>
                  <a:pt x="4963063" y="3296394"/>
                  <a:pt x="4996063" y="3277310"/>
                  <a:pt x="5037705" y="3273610"/>
                </a:cubicBezTo>
                <a:cubicBezTo>
                  <a:pt x="5016126" y="3301376"/>
                  <a:pt x="5004141" y="3323594"/>
                  <a:pt x="4984959" y="3344879"/>
                </a:cubicBezTo>
                <a:cubicBezTo>
                  <a:pt x="4960984" y="3379127"/>
                  <a:pt x="4976822" y="3395445"/>
                  <a:pt x="5010891" y="3411411"/>
                </a:cubicBezTo>
                <a:cubicBezTo>
                  <a:pt x="5045343" y="3427155"/>
                  <a:pt x="5105407" y="3422992"/>
                  <a:pt x="5110896" y="3475869"/>
                </a:cubicBezTo>
                <a:cubicBezTo>
                  <a:pt x="5123832" y="3530554"/>
                  <a:pt x="5155124" y="3563412"/>
                  <a:pt x="5224781" y="3553701"/>
                </a:cubicBezTo>
                <a:cubicBezTo>
                  <a:pt x="5231786" y="3554746"/>
                  <a:pt x="5238599" y="3555901"/>
                  <a:pt x="5245412" y="3557057"/>
                </a:cubicBezTo>
                <a:cubicBezTo>
                  <a:pt x="5291281" y="3571293"/>
                  <a:pt x="5245035" y="3577657"/>
                  <a:pt x="5240051" y="3590730"/>
                </a:cubicBezTo>
                <a:lnTo>
                  <a:pt x="5244468" y="3598367"/>
                </a:lnTo>
                <a:cubicBezTo>
                  <a:pt x="5251281" y="3599523"/>
                  <a:pt x="5251281" y="3599523"/>
                  <a:pt x="5258285" y="3600567"/>
                </a:cubicBezTo>
                <a:lnTo>
                  <a:pt x="5260494" y="3604385"/>
                </a:lnTo>
                <a:cubicBezTo>
                  <a:pt x="5215696" y="3635389"/>
                  <a:pt x="5170899" y="3666392"/>
                  <a:pt x="5130898" y="3694621"/>
                </a:cubicBezTo>
                <a:cubicBezTo>
                  <a:pt x="5176956" y="3698558"/>
                  <a:pt x="5176956" y="3698558"/>
                  <a:pt x="5164591" y="3731187"/>
                </a:cubicBezTo>
                <a:cubicBezTo>
                  <a:pt x="5142445" y="3779664"/>
                  <a:pt x="5153866" y="3788346"/>
                  <a:pt x="5202892" y="3775279"/>
                </a:cubicBezTo>
                <a:cubicBezTo>
                  <a:pt x="5251534" y="3762434"/>
                  <a:pt x="5271409" y="3796801"/>
                  <a:pt x="5301253" y="3805019"/>
                </a:cubicBezTo>
                <a:cubicBezTo>
                  <a:pt x="5308066" y="3806174"/>
                  <a:pt x="5305670" y="3812656"/>
                  <a:pt x="5305670" y="3812656"/>
                </a:cubicBezTo>
                <a:cubicBezTo>
                  <a:pt x="5282075" y="3836492"/>
                  <a:pt x="5302325" y="3850259"/>
                  <a:pt x="5311159" y="3865533"/>
                </a:cubicBezTo>
                <a:cubicBezTo>
                  <a:pt x="5318225" y="3877751"/>
                  <a:pt x="5322642" y="3885388"/>
                  <a:pt x="5308444" y="3893599"/>
                </a:cubicBezTo>
                <a:cubicBezTo>
                  <a:pt x="5247625" y="3928773"/>
                  <a:pt x="5281506" y="3955039"/>
                  <a:pt x="5303589" y="3993223"/>
                </a:cubicBezTo>
                <a:cubicBezTo>
                  <a:pt x="5331099" y="3921262"/>
                  <a:pt x="5378230" y="3970439"/>
                  <a:pt x="5422835" y="3939547"/>
                </a:cubicBezTo>
                <a:cubicBezTo>
                  <a:pt x="5396084" y="3990686"/>
                  <a:pt x="5371730" y="4035345"/>
                  <a:pt x="5391605" y="4069711"/>
                </a:cubicBezTo>
                <a:cubicBezTo>
                  <a:pt x="5411292" y="4114377"/>
                  <a:pt x="5387505" y="4138324"/>
                  <a:pt x="5354509" y="4167598"/>
                </a:cubicBezTo>
                <a:cubicBezTo>
                  <a:pt x="5345108" y="4173035"/>
                  <a:pt x="5330910" y="4181246"/>
                  <a:pt x="5333118" y="4185064"/>
                </a:cubicBezTo>
                <a:cubicBezTo>
                  <a:pt x="5331795" y="4236785"/>
                  <a:pt x="5285549" y="4243149"/>
                  <a:pt x="5259930" y="4242678"/>
                </a:cubicBezTo>
                <a:cubicBezTo>
                  <a:pt x="5220685" y="4239897"/>
                  <a:pt x="5215512" y="4263271"/>
                  <a:pt x="5217533" y="4277389"/>
                </a:cubicBezTo>
                <a:cubicBezTo>
                  <a:pt x="5212360" y="4300763"/>
                  <a:pt x="5211600" y="4321585"/>
                  <a:pt x="5224850" y="4344495"/>
                </a:cubicBezTo>
                <a:cubicBezTo>
                  <a:pt x="5286242" y="4298800"/>
                  <a:pt x="5353502" y="4295570"/>
                  <a:pt x="5422967" y="4285970"/>
                </a:cubicBezTo>
                <a:cubicBezTo>
                  <a:pt x="5401074" y="4345510"/>
                  <a:pt x="5412116" y="4364603"/>
                  <a:pt x="5472621" y="4361203"/>
                </a:cubicBezTo>
                <a:cubicBezTo>
                  <a:pt x="5498048" y="4361785"/>
                  <a:pt x="5521267" y="4358547"/>
                  <a:pt x="5544486" y="4355310"/>
                </a:cubicBezTo>
                <a:cubicBezTo>
                  <a:pt x="5555904" y="4353803"/>
                  <a:pt x="5577106" y="4346636"/>
                  <a:pt x="5585939" y="4361910"/>
                </a:cubicBezTo>
                <a:cubicBezTo>
                  <a:pt x="5587576" y="4376251"/>
                  <a:pt x="5573570" y="4384351"/>
                  <a:pt x="5568778" y="4397313"/>
                </a:cubicBezTo>
                <a:cubicBezTo>
                  <a:pt x="5542215" y="4438153"/>
                  <a:pt x="5493001" y="4461520"/>
                  <a:pt x="5456849" y="4518096"/>
                </a:cubicBezTo>
                <a:cubicBezTo>
                  <a:pt x="5560449" y="4447990"/>
                  <a:pt x="5654648" y="4383321"/>
                  <a:pt x="5750484" y="4332992"/>
                </a:cubicBezTo>
                <a:cubicBezTo>
                  <a:pt x="5756921" y="4354747"/>
                  <a:pt x="5769983" y="4387957"/>
                  <a:pt x="5751181" y="4398831"/>
                </a:cubicBezTo>
                <a:cubicBezTo>
                  <a:pt x="5701779" y="4432497"/>
                  <a:pt x="5723294" y="4491393"/>
                  <a:pt x="5669284" y="4517533"/>
                </a:cubicBezTo>
                <a:cubicBezTo>
                  <a:pt x="5732127" y="4506666"/>
                  <a:pt x="5732127" y="4506666"/>
                  <a:pt x="5742221" y="4556880"/>
                </a:cubicBezTo>
                <a:cubicBezTo>
                  <a:pt x="5758818" y="4650212"/>
                  <a:pt x="5770176" y="4745556"/>
                  <a:pt x="5790744" y="4835572"/>
                </a:cubicBezTo>
                <a:cubicBezTo>
                  <a:pt x="5794405" y="4874220"/>
                  <a:pt x="5808034" y="4886719"/>
                  <a:pt x="5850432" y="4852009"/>
                </a:cubicBezTo>
                <a:cubicBezTo>
                  <a:pt x="5878823" y="4825398"/>
                  <a:pt x="5916427" y="4803650"/>
                  <a:pt x="5949235" y="4784676"/>
                </a:cubicBezTo>
                <a:cubicBezTo>
                  <a:pt x="5984381" y="4856071"/>
                  <a:pt x="5900906" y="4863583"/>
                  <a:pt x="5856113" y="4904775"/>
                </a:cubicBezTo>
                <a:cubicBezTo>
                  <a:pt x="5904567" y="4902230"/>
                  <a:pt x="5937375" y="4883256"/>
                  <a:pt x="5979396" y="4869145"/>
                </a:cubicBezTo>
                <a:cubicBezTo>
                  <a:pt x="5964443" y="4908367"/>
                  <a:pt x="5924630" y="4926296"/>
                  <a:pt x="5894030" y="4949088"/>
                </a:cubicBezTo>
                <a:cubicBezTo>
                  <a:pt x="5924254" y="4946896"/>
                  <a:pt x="5956682" y="4938333"/>
                  <a:pt x="5989176" y="4951133"/>
                </a:cubicBezTo>
                <a:cubicBezTo>
                  <a:pt x="5979395" y="4966981"/>
                  <a:pt x="5972014" y="4986536"/>
                  <a:pt x="5953404" y="4997299"/>
                </a:cubicBezTo>
                <a:cubicBezTo>
                  <a:pt x="5878575" y="5030384"/>
                  <a:pt x="5898449" y="5064750"/>
                  <a:pt x="5924949" y="5110571"/>
                </a:cubicBezTo>
                <a:cubicBezTo>
                  <a:pt x="5953341" y="5083961"/>
                  <a:pt x="5983748" y="5061279"/>
                  <a:pt x="6012332" y="5034558"/>
                </a:cubicBezTo>
                <a:cubicBezTo>
                  <a:pt x="6045328" y="5005284"/>
                  <a:pt x="6072399" y="5040583"/>
                  <a:pt x="6102619" y="5028202"/>
                </a:cubicBezTo>
                <a:cubicBezTo>
                  <a:pt x="6119025" y="5023809"/>
                  <a:pt x="6113849" y="5036994"/>
                  <a:pt x="6113661" y="5047294"/>
                </a:cubicBezTo>
                <a:cubicBezTo>
                  <a:pt x="6091702" y="5085471"/>
                  <a:pt x="6093155" y="5120300"/>
                  <a:pt x="6113030" y="5154666"/>
                </a:cubicBezTo>
                <a:cubicBezTo>
                  <a:pt x="6130696" y="5185214"/>
                  <a:pt x="6164577" y="5211480"/>
                  <a:pt x="6163821" y="5242490"/>
                </a:cubicBezTo>
                <a:cubicBezTo>
                  <a:pt x="6162796" y="5259644"/>
                  <a:pt x="6166026" y="5268604"/>
                  <a:pt x="6171695" y="5272825"/>
                </a:cubicBezTo>
                <a:lnTo>
                  <a:pt x="6171960" y="5272847"/>
                </a:lnTo>
                <a:lnTo>
                  <a:pt x="6160393" y="5281399"/>
                </a:lnTo>
                <a:cubicBezTo>
                  <a:pt x="6153639" y="5289783"/>
                  <a:pt x="6148125" y="5301641"/>
                  <a:pt x="6144817" y="5319261"/>
                </a:cubicBezTo>
                <a:cubicBezTo>
                  <a:pt x="6135995" y="5243240"/>
                  <a:pt x="6091002" y="5210660"/>
                  <a:pt x="6077770" y="5167441"/>
                </a:cubicBezTo>
                <a:cubicBezTo>
                  <a:pt x="6016015" y="5200022"/>
                  <a:pt x="6051304" y="5259641"/>
                  <a:pt x="6055714" y="5308401"/>
                </a:cubicBezTo>
                <a:cubicBezTo>
                  <a:pt x="6055714" y="5351841"/>
                  <a:pt x="6042481" y="5384421"/>
                  <a:pt x="6011604" y="5405920"/>
                </a:cubicBezTo>
                <a:cubicBezTo>
                  <a:pt x="6011604" y="5411239"/>
                  <a:pt x="6011604" y="5416780"/>
                  <a:pt x="6007193" y="5411239"/>
                </a:cubicBezTo>
                <a:cubicBezTo>
                  <a:pt x="6002782" y="5411239"/>
                  <a:pt x="6007193" y="5405920"/>
                  <a:pt x="6007193" y="5400601"/>
                </a:cubicBezTo>
                <a:cubicBezTo>
                  <a:pt x="6002782" y="5330121"/>
                  <a:pt x="5980727" y="5313942"/>
                  <a:pt x="5923384" y="5340981"/>
                </a:cubicBezTo>
                <a:cubicBezTo>
                  <a:pt x="5910150" y="5286681"/>
                  <a:pt x="5905740" y="5281361"/>
                  <a:pt x="5918972" y="5232602"/>
                </a:cubicBezTo>
                <a:cubicBezTo>
                  <a:pt x="5923384" y="5210660"/>
                  <a:pt x="5918972" y="5205341"/>
                  <a:pt x="5905740" y="5205341"/>
                </a:cubicBezTo>
                <a:cubicBezTo>
                  <a:pt x="5892506" y="5205341"/>
                  <a:pt x="5888095" y="5194481"/>
                  <a:pt x="5879273" y="5183842"/>
                </a:cubicBezTo>
                <a:cubicBezTo>
                  <a:pt x="5835163" y="5129542"/>
                  <a:pt x="5826341" y="5129542"/>
                  <a:pt x="5782230" y="5183842"/>
                </a:cubicBezTo>
                <a:cubicBezTo>
                  <a:pt x="5760176" y="5210660"/>
                  <a:pt x="5738120" y="5243240"/>
                  <a:pt x="5694010" y="5237921"/>
                </a:cubicBezTo>
                <a:cubicBezTo>
                  <a:pt x="5666662" y="5232602"/>
                  <a:pt x="5613729" y="5221742"/>
                  <a:pt x="5591674" y="5281361"/>
                </a:cubicBezTo>
                <a:cubicBezTo>
                  <a:pt x="5582852" y="5254100"/>
                  <a:pt x="5587263" y="5216422"/>
                  <a:pt x="5547564" y="5221742"/>
                </a:cubicBezTo>
                <a:cubicBezTo>
                  <a:pt x="5551975" y="5232602"/>
                  <a:pt x="5556386" y="5237921"/>
                  <a:pt x="5560797" y="5248781"/>
                </a:cubicBezTo>
                <a:cubicBezTo>
                  <a:pt x="5565208" y="5265182"/>
                  <a:pt x="5574030" y="5292000"/>
                  <a:pt x="5556386" y="5303082"/>
                </a:cubicBezTo>
                <a:cubicBezTo>
                  <a:pt x="5538742" y="5308401"/>
                  <a:pt x="5529920" y="5292000"/>
                  <a:pt x="5521098" y="5275821"/>
                </a:cubicBezTo>
                <a:cubicBezTo>
                  <a:pt x="5507864" y="5259641"/>
                  <a:pt x="5503454" y="5237921"/>
                  <a:pt x="5494632" y="5216422"/>
                </a:cubicBezTo>
                <a:cubicBezTo>
                  <a:pt x="5476988" y="5221742"/>
                  <a:pt x="5468165" y="5248781"/>
                  <a:pt x="5450521" y="5243240"/>
                </a:cubicBezTo>
                <a:cubicBezTo>
                  <a:pt x="5446110" y="5205341"/>
                  <a:pt x="5384356" y="5129542"/>
                  <a:pt x="5349068" y="5118682"/>
                </a:cubicBezTo>
                <a:cubicBezTo>
                  <a:pt x="5340246" y="5118682"/>
                  <a:pt x="5327012" y="5113141"/>
                  <a:pt x="5322601" y="5113141"/>
                </a:cubicBezTo>
                <a:cubicBezTo>
                  <a:pt x="5300546" y="5135083"/>
                  <a:pt x="5300546" y="5124001"/>
                  <a:pt x="5296135" y="5096961"/>
                </a:cubicBezTo>
                <a:cubicBezTo>
                  <a:pt x="5278491" y="5015622"/>
                  <a:pt x="5251142" y="4999221"/>
                  <a:pt x="5184977" y="5026482"/>
                </a:cubicBezTo>
                <a:cubicBezTo>
                  <a:pt x="5176155" y="5031801"/>
                  <a:pt x="5162922" y="5037342"/>
                  <a:pt x="5154100" y="5037342"/>
                </a:cubicBezTo>
                <a:cubicBezTo>
                  <a:pt x="5114400" y="5037342"/>
                  <a:pt x="5105578" y="5069922"/>
                  <a:pt x="5109990" y="5107822"/>
                </a:cubicBezTo>
                <a:cubicBezTo>
                  <a:pt x="5114400" y="5145721"/>
                  <a:pt x="5105578" y="5167441"/>
                  <a:pt x="5070290" y="5178301"/>
                </a:cubicBezTo>
                <a:cubicBezTo>
                  <a:pt x="5052646" y="5178301"/>
                  <a:pt x="5017358" y="5194481"/>
                  <a:pt x="5017358" y="5194481"/>
                </a:cubicBezTo>
                <a:cubicBezTo>
                  <a:pt x="4995303" y="5243240"/>
                  <a:pt x="4964426" y="5221742"/>
                  <a:pt x="4937960" y="5205341"/>
                </a:cubicBezTo>
                <a:cubicBezTo>
                  <a:pt x="4933548" y="5254100"/>
                  <a:pt x="4933548" y="5292000"/>
                  <a:pt x="4933548" y="5346522"/>
                </a:cubicBezTo>
                <a:cubicBezTo>
                  <a:pt x="4901789" y="5308401"/>
                  <a:pt x="4853268" y="5308401"/>
                  <a:pt x="4866501" y="5243240"/>
                </a:cubicBezTo>
                <a:cubicBezTo>
                  <a:pt x="4875323" y="5205341"/>
                  <a:pt x="4888556" y="5221742"/>
                  <a:pt x="4901789" y="5232602"/>
                </a:cubicBezTo>
                <a:cubicBezTo>
                  <a:pt x="4906200" y="5200022"/>
                  <a:pt x="4929138" y="5161900"/>
                  <a:pt x="4901789" y="5129542"/>
                </a:cubicBezTo>
                <a:cubicBezTo>
                  <a:pt x="4897378" y="5118682"/>
                  <a:pt x="4884145" y="5096961"/>
                  <a:pt x="4875323" y="5113141"/>
                </a:cubicBezTo>
                <a:cubicBezTo>
                  <a:pt x="4862090" y="5124001"/>
                  <a:pt x="4830330" y="5113141"/>
                  <a:pt x="4844446" y="5156581"/>
                </a:cubicBezTo>
                <a:cubicBezTo>
                  <a:pt x="4853268" y="5172982"/>
                  <a:pt x="4840034" y="5189161"/>
                  <a:pt x="4830330" y="5194481"/>
                </a:cubicBezTo>
                <a:cubicBezTo>
                  <a:pt x="4786220" y="5205341"/>
                  <a:pt x="4759754" y="5237921"/>
                  <a:pt x="4737698" y="5275821"/>
                </a:cubicBezTo>
                <a:cubicBezTo>
                  <a:pt x="4742110" y="5216422"/>
                  <a:pt x="4746521" y="5151262"/>
                  <a:pt x="4750932" y="5086101"/>
                </a:cubicBezTo>
                <a:cubicBezTo>
                  <a:pt x="4724466" y="5096961"/>
                  <a:pt x="4728876" y="5135083"/>
                  <a:pt x="4702410" y="5140402"/>
                </a:cubicBezTo>
                <a:cubicBezTo>
                  <a:pt x="4693588" y="5102502"/>
                  <a:pt x="4680356" y="5064381"/>
                  <a:pt x="4675944" y="5026482"/>
                </a:cubicBezTo>
                <a:cubicBezTo>
                  <a:pt x="4671534" y="4977722"/>
                  <a:pt x="4653889" y="4988582"/>
                  <a:pt x="4636245" y="5010302"/>
                </a:cubicBezTo>
                <a:cubicBezTo>
                  <a:pt x="4627423" y="5021162"/>
                  <a:pt x="4618601" y="5037342"/>
                  <a:pt x="4614190" y="5048202"/>
                </a:cubicBezTo>
                <a:cubicBezTo>
                  <a:pt x="4596546" y="5086101"/>
                  <a:pt x="4578902" y="5102502"/>
                  <a:pt x="4548024" y="5048202"/>
                </a:cubicBezTo>
                <a:cubicBezTo>
                  <a:pt x="4578902" y="5113141"/>
                  <a:pt x="4534792" y="5135083"/>
                  <a:pt x="4512736" y="5151262"/>
                </a:cubicBezTo>
                <a:cubicBezTo>
                  <a:pt x="4490681" y="5167441"/>
                  <a:pt x="4468626" y="5129542"/>
                  <a:pt x="4450982" y="5107822"/>
                </a:cubicBezTo>
                <a:cubicBezTo>
                  <a:pt x="4428926" y="5080560"/>
                  <a:pt x="4405990" y="5075241"/>
                  <a:pt x="4388345" y="5113141"/>
                </a:cubicBezTo>
                <a:cubicBezTo>
                  <a:pt x="4379523" y="5124001"/>
                  <a:pt x="4370701" y="5135083"/>
                  <a:pt x="4361879" y="5151262"/>
                </a:cubicBezTo>
                <a:cubicBezTo>
                  <a:pt x="4348646" y="5096961"/>
                  <a:pt x="4348646" y="5042661"/>
                  <a:pt x="4322180" y="4983041"/>
                </a:cubicBezTo>
                <a:cubicBezTo>
                  <a:pt x="4300124" y="5086101"/>
                  <a:pt x="4370701" y="5200022"/>
                  <a:pt x="4282480" y="5281361"/>
                </a:cubicBezTo>
                <a:cubicBezTo>
                  <a:pt x="4264836" y="5248781"/>
                  <a:pt x="4269248" y="5216422"/>
                  <a:pt x="4269248" y="5183842"/>
                </a:cubicBezTo>
                <a:lnTo>
                  <a:pt x="4269248" y="5086101"/>
                </a:lnTo>
                <a:cubicBezTo>
                  <a:pt x="4242781" y="5129542"/>
                  <a:pt x="4229548" y="5183842"/>
                  <a:pt x="4203082" y="5221742"/>
                </a:cubicBezTo>
                <a:cubicBezTo>
                  <a:pt x="4194260" y="5232602"/>
                  <a:pt x="4185438" y="5243240"/>
                  <a:pt x="4172204" y="5237921"/>
                </a:cubicBezTo>
                <a:cubicBezTo>
                  <a:pt x="4158972" y="5232602"/>
                  <a:pt x="4150150" y="5221742"/>
                  <a:pt x="4145738" y="5205341"/>
                </a:cubicBezTo>
                <a:cubicBezTo>
                  <a:pt x="4141328" y="5183842"/>
                  <a:pt x="4150150" y="5178301"/>
                  <a:pt x="4163382" y="5178301"/>
                </a:cubicBezTo>
                <a:cubicBezTo>
                  <a:pt x="4185438" y="5178301"/>
                  <a:pt x="4181027" y="5161900"/>
                  <a:pt x="4172204" y="5145721"/>
                </a:cubicBezTo>
                <a:cubicBezTo>
                  <a:pt x="4150150" y="5096961"/>
                  <a:pt x="4145738" y="5048202"/>
                  <a:pt x="4172204" y="4999221"/>
                </a:cubicBezTo>
                <a:cubicBezTo>
                  <a:pt x="4167794" y="4999221"/>
                  <a:pt x="4167794" y="4999221"/>
                  <a:pt x="4167794" y="4993901"/>
                </a:cubicBezTo>
                <a:cubicBezTo>
                  <a:pt x="4158972" y="4999221"/>
                  <a:pt x="4150150" y="5010302"/>
                  <a:pt x="4141328" y="5010302"/>
                </a:cubicBezTo>
                <a:cubicBezTo>
                  <a:pt x="4066340" y="5021162"/>
                  <a:pt x="4044285" y="5080560"/>
                  <a:pt x="4044285" y="5161900"/>
                </a:cubicBezTo>
                <a:cubicBezTo>
                  <a:pt x="4044285" y="5167441"/>
                  <a:pt x="4044285" y="5178301"/>
                  <a:pt x="4035463" y="5178301"/>
                </a:cubicBezTo>
                <a:cubicBezTo>
                  <a:pt x="4000175" y="5156581"/>
                  <a:pt x="4048696" y="5102502"/>
                  <a:pt x="4008997" y="5080560"/>
                </a:cubicBezTo>
                <a:cubicBezTo>
                  <a:pt x="3990471" y="5129542"/>
                  <a:pt x="3990471" y="5183842"/>
                  <a:pt x="3977237" y="5232602"/>
                </a:cubicBezTo>
                <a:cubicBezTo>
                  <a:pt x="3972826" y="5265182"/>
                  <a:pt x="3981649" y="5319261"/>
                  <a:pt x="3941949" y="5319261"/>
                </a:cubicBezTo>
                <a:cubicBezTo>
                  <a:pt x="3911072" y="5319261"/>
                  <a:pt x="3915483" y="5265182"/>
                  <a:pt x="3906661" y="5232602"/>
                </a:cubicBezTo>
                <a:cubicBezTo>
                  <a:pt x="3906661" y="5232602"/>
                  <a:pt x="3902250" y="5232602"/>
                  <a:pt x="3897839" y="5227061"/>
                </a:cubicBezTo>
                <a:cubicBezTo>
                  <a:pt x="3889017" y="5248781"/>
                  <a:pt x="3875784" y="5265182"/>
                  <a:pt x="3866962" y="5286681"/>
                </a:cubicBezTo>
                <a:cubicBezTo>
                  <a:pt x="3849318" y="5270501"/>
                  <a:pt x="3866962" y="5248781"/>
                  <a:pt x="3853729" y="5237921"/>
                </a:cubicBezTo>
                <a:cubicBezTo>
                  <a:pt x="3814029" y="5237921"/>
                  <a:pt x="3787563" y="5254100"/>
                  <a:pt x="3787563" y="5303082"/>
                </a:cubicBezTo>
                <a:cubicBezTo>
                  <a:pt x="3783152" y="5357160"/>
                  <a:pt x="3756686" y="5330121"/>
                  <a:pt x="3739042" y="5319261"/>
                </a:cubicBezTo>
                <a:cubicBezTo>
                  <a:pt x="3739042" y="5346522"/>
                  <a:pt x="3747864" y="5368021"/>
                  <a:pt x="3730220" y="5389741"/>
                </a:cubicBezTo>
                <a:cubicBezTo>
                  <a:pt x="3703754" y="5351841"/>
                  <a:pt x="3716987" y="5313942"/>
                  <a:pt x="3734631" y="5286681"/>
                </a:cubicBezTo>
                <a:cubicBezTo>
                  <a:pt x="3769919" y="5232602"/>
                  <a:pt x="3756686" y="5189161"/>
                  <a:pt x="3739042" y="5129542"/>
                </a:cubicBezTo>
                <a:cubicBezTo>
                  <a:pt x="3677287" y="5243240"/>
                  <a:pt x="3668465" y="5248781"/>
                  <a:pt x="3593478" y="5216422"/>
                </a:cubicBezTo>
                <a:cubicBezTo>
                  <a:pt x="3575834" y="5205341"/>
                  <a:pt x="3526430" y="5205341"/>
                  <a:pt x="3535252" y="5161900"/>
                </a:cubicBezTo>
                <a:cubicBezTo>
                  <a:pt x="3544074" y="5124001"/>
                  <a:pt x="3535252" y="5091642"/>
                  <a:pt x="3526430" y="5053743"/>
                </a:cubicBezTo>
                <a:cubicBezTo>
                  <a:pt x="3491142" y="5107822"/>
                  <a:pt x="3508786" y="5178301"/>
                  <a:pt x="3477909" y="5232602"/>
                </a:cubicBezTo>
                <a:cubicBezTo>
                  <a:pt x="3451443" y="5200022"/>
                  <a:pt x="3447032" y="5156581"/>
                  <a:pt x="3442621" y="5113141"/>
                </a:cubicBezTo>
                <a:cubicBezTo>
                  <a:pt x="3438210" y="5075241"/>
                  <a:pt x="3433799" y="5037342"/>
                  <a:pt x="3429388" y="4993901"/>
                </a:cubicBezTo>
                <a:cubicBezTo>
                  <a:pt x="3407332" y="5010302"/>
                  <a:pt x="3416155" y="5026482"/>
                  <a:pt x="3416155" y="5042661"/>
                </a:cubicBezTo>
                <a:lnTo>
                  <a:pt x="3429388" y="5140402"/>
                </a:lnTo>
                <a:cubicBezTo>
                  <a:pt x="3433799" y="5200022"/>
                  <a:pt x="3424977" y="5210660"/>
                  <a:pt x="3376455" y="5200022"/>
                </a:cubicBezTo>
                <a:cubicBezTo>
                  <a:pt x="3363222" y="5200022"/>
                  <a:pt x="3349989" y="5205341"/>
                  <a:pt x="3341167" y="5216422"/>
                </a:cubicBezTo>
                <a:cubicBezTo>
                  <a:pt x="3323523" y="5232602"/>
                  <a:pt x="3310290" y="5254100"/>
                  <a:pt x="3301468" y="5275821"/>
                </a:cubicBezTo>
                <a:cubicBezTo>
                  <a:pt x="3297057" y="5292000"/>
                  <a:pt x="3288235" y="5346522"/>
                  <a:pt x="3257357" y="5297762"/>
                </a:cubicBezTo>
                <a:cubicBezTo>
                  <a:pt x="3248535" y="5286681"/>
                  <a:pt x="3222069" y="5292000"/>
                  <a:pt x="3222069" y="5324580"/>
                </a:cubicBezTo>
                <a:cubicBezTo>
                  <a:pt x="3226480" y="5362480"/>
                  <a:pt x="3217658" y="5400601"/>
                  <a:pt x="3208836" y="5433181"/>
                </a:cubicBezTo>
                <a:cubicBezTo>
                  <a:pt x="3204425" y="5449360"/>
                  <a:pt x="3195603" y="5465761"/>
                  <a:pt x="3182370" y="5471081"/>
                </a:cubicBezTo>
                <a:cubicBezTo>
                  <a:pt x="3164726" y="5471081"/>
                  <a:pt x="3160315" y="5449360"/>
                  <a:pt x="3155904" y="5438500"/>
                </a:cubicBezTo>
                <a:cubicBezTo>
                  <a:pt x="3145317" y="5422321"/>
                  <a:pt x="3145317" y="5400601"/>
                  <a:pt x="3136495" y="5384421"/>
                </a:cubicBezTo>
                <a:cubicBezTo>
                  <a:pt x="3118851" y="5351841"/>
                  <a:pt x="3105618" y="5313942"/>
                  <a:pt x="3070330" y="5373340"/>
                </a:cubicBezTo>
                <a:lnTo>
                  <a:pt x="3070330" y="5248781"/>
                </a:lnTo>
                <a:cubicBezTo>
                  <a:pt x="3021808" y="5330121"/>
                  <a:pt x="2990931" y="5411239"/>
                  <a:pt x="2968876" y="5503439"/>
                </a:cubicBezTo>
                <a:cubicBezTo>
                  <a:pt x="2951232" y="5487260"/>
                  <a:pt x="2951232" y="5459999"/>
                  <a:pt x="2929177" y="5449360"/>
                </a:cubicBezTo>
                <a:cubicBezTo>
                  <a:pt x="2929177" y="5481941"/>
                  <a:pt x="2933588" y="5514521"/>
                  <a:pt x="2924766" y="5552421"/>
                </a:cubicBezTo>
                <a:cubicBezTo>
                  <a:pt x="2893889" y="5498120"/>
                  <a:pt x="2854189" y="5459999"/>
                  <a:pt x="2854189" y="5395060"/>
                </a:cubicBezTo>
                <a:cubicBezTo>
                  <a:pt x="2854189" y="5389741"/>
                  <a:pt x="2854189" y="5384421"/>
                  <a:pt x="2849778" y="5378659"/>
                </a:cubicBezTo>
                <a:cubicBezTo>
                  <a:pt x="2801257" y="5313942"/>
                  <a:pt x="2788024" y="5237921"/>
                  <a:pt x="2796846" y="5151262"/>
                </a:cubicBezTo>
                <a:cubicBezTo>
                  <a:pt x="2801257" y="5135083"/>
                  <a:pt x="2788024" y="5118682"/>
                  <a:pt x="2770380" y="5118682"/>
                </a:cubicBezTo>
                <a:cubicBezTo>
                  <a:pt x="2757147" y="5183842"/>
                  <a:pt x="2779202" y="5259641"/>
                  <a:pt x="2743913" y="5324580"/>
                </a:cubicBezTo>
                <a:cubicBezTo>
                  <a:pt x="2739502" y="5286681"/>
                  <a:pt x="2739502" y="5248781"/>
                  <a:pt x="2739502" y="5205341"/>
                </a:cubicBezTo>
                <a:cubicBezTo>
                  <a:pt x="2739502" y="5167441"/>
                  <a:pt x="2739502" y="5129542"/>
                  <a:pt x="2712154" y="5096961"/>
                </a:cubicBezTo>
                <a:cubicBezTo>
                  <a:pt x="2690099" y="5140402"/>
                  <a:pt x="2668044" y="5178301"/>
                  <a:pt x="2645989" y="5216422"/>
                </a:cubicBezTo>
                <a:cubicBezTo>
                  <a:pt x="2637167" y="5232602"/>
                  <a:pt x="2623933" y="5254100"/>
                  <a:pt x="2615111" y="5254100"/>
                </a:cubicBezTo>
                <a:cubicBezTo>
                  <a:pt x="2557768" y="5248781"/>
                  <a:pt x="2571001" y="5303082"/>
                  <a:pt x="2566590" y="5340981"/>
                </a:cubicBezTo>
                <a:cubicBezTo>
                  <a:pt x="2562179" y="5357160"/>
                  <a:pt x="2571001" y="5378659"/>
                  <a:pt x="2557768" y="5389741"/>
                </a:cubicBezTo>
                <a:cubicBezTo>
                  <a:pt x="2535713" y="5378659"/>
                  <a:pt x="2526891" y="5351841"/>
                  <a:pt x="2513658" y="5330121"/>
                </a:cubicBezTo>
                <a:cubicBezTo>
                  <a:pt x="2473958" y="5275821"/>
                  <a:pt x="2473958" y="5275821"/>
                  <a:pt x="2425437" y="5324580"/>
                </a:cubicBezTo>
                <a:cubicBezTo>
                  <a:pt x="2407793" y="5346522"/>
                  <a:pt x="2390149" y="5362480"/>
                  <a:pt x="2372505" y="5378659"/>
                </a:cubicBezTo>
                <a:cubicBezTo>
                  <a:pt x="2350450" y="5400601"/>
                  <a:pt x="2323983" y="5411239"/>
                  <a:pt x="2301046" y="5378659"/>
                </a:cubicBezTo>
                <a:cubicBezTo>
                  <a:pt x="2283402" y="5346522"/>
                  <a:pt x="2265758" y="5357160"/>
                  <a:pt x="2248114" y="5373340"/>
                </a:cubicBezTo>
                <a:cubicBezTo>
                  <a:pt x="2226059" y="5395060"/>
                  <a:pt x="2204003" y="5422321"/>
                  <a:pt x="2181948" y="5449360"/>
                </a:cubicBezTo>
                <a:lnTo>
                  <a:pt x="2181948" y="5378659"/>
                </a:lnTo>
                <a:cubicBezTo>
                  <a:pt x="2168715" y="5400601"/>
                  <a:pt x="2177537" y="5427640"/>
                  <a:pt x="2155482" y="5438500"/>
                </a:cubicBezTo>
                <a:cubicBezTo>
                  <a:pt x="2151071" y="5400601"/>
                  <a:pt x="2146660" y="5368021"/>
                  <a:pt x="2142249" y="5335440"/>
                </a:cubicBezTo>
                <a:cubicBezTo>
                  <a:pt x="2111372" y="5346522"/>
                  <a:pt x="2089317" y="5303082"/>
                  <a:pt x="2067262" y="5303082"/>
                </a:cubicBezTo>
                <a:cubicBezTo>
                  <a:pt x="2023151" y="5297762"/>
                  <a:pt x="2001096" y="5340981"/>
                  <a:pt x="1987863" y="5384421"/>
                </a:cubicBezTo>
                <a:cubicBezTo>
                  <a:pt x="1930520" y="5351841"/>
                  <a:pt x="1867883" y="5319261"/>
                  <a:pt x="1801718" y="5319261"/>
                </a:cubicBezTo>
                <a:cubicBezTo>
                  <a:pt x="1801718" y="5351841"/>
                  <a:pt x="1841417" y="5384421"/>
                  <a:pt x="1792896" y="5395060"/>
                </a:cubicBezTo>
                <a:cubicBezTo>
                  <a:pt x="1762018" y="5395060"/>
                  <a:pt x="1735552" y="5335440"/>
                  <a:pt x="1744374" y="5303082"/>
                </a:cubicBezTo>
                <a:cubicBezTo>
                  <a:pt x="1762018" y="5254100"/>
                  <a:pt x="1753196" y="5210660"/>
                  <a:pt x="1748785" y="5161900"/>
                </a:cubicBezTo>
                <a:cubicBezTo>
                  <a:pt x="1748785" y="5145721"/>
                  <a:pt x="1731141" y="5140402"/>
                  <a:pt x="1731141" y="5156581"/>
                </a:cubicBezTo>
                <a:cubicBezTo>
                  <a:pt x="1731141" y="5205341"/>
                  <a:pt x="1687031" y="5248781"/>
                  <a:pt x="1704675" y="5303082"/>
                </a:cubicBezTo>
                <a:cubicBezTo>
                  <a:pt x="1656154" y="5319261"/>
                  <a:pt x="1616454" y="5292000"/>
                  <a:pt x="1589988" y="5243240"/>
                </a:cubicBezTo>
                <a:cubicBezTo>
                  <a:pt x="1576755" y="5205341"/>
                  <a:pt x="1594399" y="5167441"/>
                  <a:pt x="1616454" y="5135083"/>
                </a:cubicBezTo>
                <a:cubicBezTo>
                  <a:pt x="1585577" y="5129542"/>
                  <a:pt x="1567933" y="5086101"/>
                  <a:pt x="1532645" y="5086101"/>
                </a:cubicBezTo>
                <a:cubicBezTo>
                  <a:pt x="1528234" y="5183842"/>
                  <a:pt x="1523823" y="5189161"/>
                  <a:pt x="1497357" y="5237921"/>
                </a:cubicBezTo>
                <a:cubicBezTo>
                  <a:pt x="1417076" y="5172982"/>
                  <a:pt x="1408254" y="5178301"/>
                  <a:pt x="1386199" y="5292000"/>
                </a:cubicBezTo>
                <a:cubicBezTo>
                  <a:pt x="1381788" y="5319261"/>
                  <a:pt x="1367672" y="5346522"/>
                  <a:pt x="1358850" y="5368021"/>
                </a:cubicBezTo>
                <a:cubicBezTo>
                  <a:pt x="1345617" y="5405920"/>
                  <a:pt x="1332384" y="5411239"/>
                  <a:pt x="1314740" y="5373340"/>
                </a:cubicBezTo>
                <a:cubicBezTo>
                  <a:pt x="1292685" y="5324580"/>
                  <a:pt x="1288274" y="5275821"/>
                  <a:pt x="1266219" y="5227061"/>
                </a:cubicBezTo>
                <a:cubicBezTo>
                  <a:pt x="1261808" y="5319261"/>
                  <a:pt x="1279452" y="5405920"/>
                  <a:pt x="1275041" y="5492579"/>
                </a:cubicBezTo>
                <a:cubicBezTo>
                  <a:pt x="1244163" y="5492579"/>
                  <a:pt x="1213286" y="5481941"/>
                  <a:pt x="1213286" y="5438500"/>
                </a:cubicBezTo>
                <a:cubicBezTo>
                  <a:pt x="1208875" y="5395060"/>
                  <a:pt x="1195642" y="5389741"/>
                  <a:pt x="1164765" y="5389741"/>
                </a:cubicBezTo>
                <a:cubicBezTo>
                  <a:pt x="1151532" y="5395060"/>
                  <a:pt x="1133888" y="5389741"/>
                  <a:pt x="1120655" y="5384421"/>
                </a:cubicBezTo>
                <a:cubicBezTo>
                  <a:pt x="1022730" y="5368021"/>
                  <a:pt x="934509" y="5313942"/>
                  <a:pt x="841878" y="5292000"/>
                </a:cubicBezTo>
                <a:cubicBezTo>
                  <a:pt x="771301" y="5275821"/>
                  <a:pt x="771301" y="5275821"/>
                  <a:pt x="780123" y="5357160"/>
                </a:cubicBezTo>
                <a:cubicBezTo>
                  <a:pt x="784534" y="5378659"/>
                  <a:pt x="784534" y="5400601"/>
                  <a:pt x="784534" y="5416780"/>
                </a:cubicBezTo>
                <a:cubicBezTo>
                  <a:pt x="784534" y="5433181"/>
                  <a:pt x="793356" y="5454680"/>
                  <a:pt x="771301" y="5454680"/>
                </a:cubicBezTo>
                <a:cubicBezTo>
                  <a:pt x="753657" y="5454680"/>
                  <a:pt x="736013" y="5454680"/>
                  <a:pt x="736013" y="5422321"/>
                </a:cubicBezTo>
                <a:cubicBezTo>
                  <a:pt x="736013" y="5400601"/>
                  <a:pt x="731602" y="5378659"/>
                  <a:pt x="731602" y="5357160"/>
                </a:cubicBezTo>
                <a:lnTo>
                  <a:pt x="713958" y="5357160"/>
                </a:lnTo>
                <a:cubicBezTo>
                  <a:pt x="705136" y="5373340"/>
                  <a:pt x="709547" y="5405920"/>
                  <a:pt x="687492" y="5416780"/>
                </a:cubicBezTo>
                <a:cubicBezTo>
                  <a:pt x="669847" y="5389741"/>
                  <a:pt x="674259" y="5357160"/>
                  <a:pt x="674259" y="5330121"/>
                </a:cubicBezTo>
                <a:lnTo>
                  <a:pt x="669847" y="5330121"/>
                </a:lnTo>
                <a:lnTo>
                  <a:pt x="665436" y="5330121"/>
                </a:lnTo>
                <a:cubicBezTo>
                  <a:pt x="661025" y="5346522"/>
                  <a:pt x="656614" y="5357160"/>
                  <a:pt x="652203" y="5373340"/>
                </a:cubicBezTo>
                <a:cubicBezTo>
                  <a:pt x="647792" y="5384421"/>
                  <a:pt x="638970" y="5395060"/>
                  <a:pt x="624855" y="5395060"/>
                </a:cubicBezTo>
                <a:cubicBezTo>
                  <a:pt x="607211" y="5395060"/>
                  <a:pt x="598389" y="5373340"/>
                  <a:pt x="602800" y="5362480"/>
                </a:cubicBezTo>
                <a:cubicBezTo>
                  <a:pt x="611622" y="5281361"/>
                  <a:pt x="563101" y="5275821"/>
                  <a:pt x="514579" y="5259641"/>
                </a:cubicBezTo>
                <a:cubicBezTo>
                  <a:pt x="518990" y="5340981"/>
                  <a:pt x="571923" y="5427640"/>
                  <a:pt x="479291" y="5481941"/>
                </a:cubicBezTo>
                <a:cubicBezTo>
                  <a:pt x="435181" y="5362480"/>
                  <a:pt x="338138" y="5433181"/>
                  <a:pt x="267562" y="5411239"/>
                </a:cubicBezTo>
                <a:cubicBezTo>
                  <a:pt x="232273" y="5400601"/>
                  <a:pt x="245506" y="5454680"/>
                  <a:pt x="227862" y="5465761"/>
                </a:cubicBezTo>
                <a:cubicBezTo>
                  <a:pt x="214629" y="5476400"/>
                  <a:pt x="204925" y="5498120"/>
                  <a:pt x="187281" y="5492579"/>
                </a:cubicBezTo>
                <a:cubicBezTo>
                  <a:pt x="166108" y="5496125"/>
                  <a:pt x="127291" y="5512526"/>
                  <a:pt x="99060" y="5487260"/>
                </a:cubicBezTo>
                <a:cubicBezTo>
                  <a:pt x="70830" y="5461994"/>
                  <a:pt x="28484" y="5400601"/>
                  <a:pt x="15251" y="5340981"/>
                </a:cubicBezTo>
                <a:lnTo>
                  <a:pt x="11278" y="5346268"/>
                </a:lnTo>
                <a:lnTo>
                  <a:pt x="524" y="5307700"/>
                </a:lnTo>
                <a:cubicBezTo>
                  <a:pt x="-1387" y="5290273"/>
                  <a:pt x="1570" y="5272629"/>
                  <a:pt x="15484" y="5255311"/>
                </a:cubicBezTo>
                <a:cubicBezTo>
                  <a:pt x="34453" y="5234905"/>
                  <a:pt x="71648" y="5195709"/>
                  <a:pt x="32691" y="5145477"/>
                </a:cubicBezTo>
                <a:cubicBezTo>
                  <a:pt x="60496" y="5152395"/>
                  <a:pt x="90151" y="5176053"/>
                  <a:pt x="106617" y="5139539"/>
                </a:cubicBezTo>
                <a:cubicBezTo>
                  <a:pt x="95066" y="5137545"/>
                  <a:pt x="88219" y="5138478"/>
                  <a:pt x="76668" y="5136483"/>
                </a:cubicBezTo>
                <a:cubicBezTo>
                  <a:pt x="60414" y="5131560"/>
                  <a:pt x="32985" y="5124876"/>
                  <a:pt x="32902" y="5104040"/>
                </a:cubicBezTo>
                <a:cubicBezTo>
                  <a:pt x="37712" y="5086250"/>
                  <a:pt x="56298" y="5087429"/>
                  <a:pt x="74695" y="5088490"/>
                </a:cubicBezTo>
                <a:cubicBezTo>
                  <a:pt x="95424" y="5085807"/>
                  <a:pt x="116194" y="5093542"/>
                  <a:pt x="139107" y="5097415"/>
                </a:cubicBezTo>
                <a:cubicBezTo>
                  <a:pt x="143917" y="5079625"/>
                  <a:pt x="125625" y="5057845"/>
                  <a:pt x="139654" y="5045795"/>
                </a:cubicBezTo>
                <a:cubicBezTo>
                  <a:pt x="174159" y="5062080"/>
                  <a:pt x="271145" y="5049715"/>
                  <a:pt x="299014" y="5025498"/>
                </a:cubicBezTo>
                <a:cubicBezTo>
                  <a:pt x="303676" y="5018009"/>
                  <a:pt x="315374" y="5009703"/>
                  <a:pt x="317705" y="5005958"/>
                </a:cubicBezTo>
                <a:cubicBezTo>
                  <a:pt x="310735" y="4975639"/>
                  <a:pt x="320142" y="4981495"/>
                  <a:pt x="345428" y="4992041"/>
                </a:cubicBezTo>
                <a:cubicBezTo>
                  <a:pt x="423805" y="5020051"/>
                  <a:pt x="452182" y="5005502"/>
                  <a:pt x="464008" y="4934925"/>
                </a:cubicBezTo>
                <a:cubicBezTo>
                  <a:pt x="464155" y="4924624"/>
                  <a:pt x="466445" y="4910462"/>
                  <a:pt x="471107" y="4902973"/>
                </a:cubicBezTo>
                <a:cubicBezTo>
                  <a:pt x="492089" y="4869271"/>
                  <a:pt x="469093" y="4844563"/>
                  <a:pt x="434587" y="4828277"/>
                </a:cubicBezTo>
                <a:cubicBezTo>
                  <a:pt x="400082" y="4811992"/>
                  <a:pt x="386306" y="4793023"/>
                  <a:pt x="395736" y="4757327"/>
                </a:cubicBezTo>
                <a:cubicBezTo>
                  <a:pt x="405061" y="4742348"/>
                  <a:pt x="409976" y="4703840"/>
                  <a:pt x="409976" y="4703840"/>
                </a:cubicBezTo>
                <a:cubicBezTo>
                  <a:pt x="380239" y="4659347"/>
                  <a:pt x="414809" y="4644496"/>
                  <a:pt x="442719" y="4630696"/>
                </a:cubicBezTo>
                <a:cubicBezTo>
                  <a:pt x="403657" y="4601182"/>
                  <a:pt x="371483" y="4581152"/>
                  <a:pt x="325198" y="4552337"/>
                </a:cubicBezTo>
                <a:cubicBezTo>
                  <a:pt x="374345" y="4545522"/>
                  <a:pt x="399989" y="4504331"/>
                  <a:pt x="448312" y="4550003"/>
                </a:cubicBezTo>
                <a:cubicBezTo>
                  <a:pt x="475823" y="4577522"/>
                  <a:pt x="454906" y="4580088"/>
                  <a:pt x="438693" y="4585583"/>
                </a:cubicBezTo>
                <a:cubicBezTo>
                  <a:pt x="464020" y="4606546"/>
                  <a:pt x="484260" y="4646166"/>
                  <a:pt x="526184" y="4640050"/>
                </a:cubicBezTo>
                <a:cubicBezTo>
                  <a:pt x="537734" y="4642045"/>
                  <a:pt x="563167" y="4642291"/>
                  <a:pt x="554094" y="4626251"/>
                </a:cubicBezTo>
                <a:cubicBezTo>
                  <a:pt x="551869" y="4609277"/>
                  <a:pt x="577873" y="4588055"/>
                  <a:pt x="533536" y="4577079"/>
                </a:cubicBezTo>
                <a:cubicBezTo>
                  <a:pt x="514950" y="4575901"/>
                  <a:pt x="508208" y="4556116"/>
                  <a:pt x="508821" y="4545067"/>
                </a:cubicBezTo>
                <a:cubicBezTo>
                  <a:pt x="522915" y="4501880"/>
                  <a:pt x="509244" y="4462194"/>
                  <a:pt x="488726" y="4423440"/>
                </a:cubicBezTo>
                <a:cubicBezTo>
                  <a:pt x="536820" y="4458577"/>
                  <a:pt x="589805" y="4496760"/>
                  <a:pt x="642790" y="4534942"/>
                </a:cubicBezTo>
                <a:cubicBezTo>
                  <a:pt x="647559" y="4506734"/>
                  <a:pt x="612865" y="4490331"/>
                  <a:pt x="622337" y="4465052"/>
                </a:cubicBezTo>
                <a:cubicBezTo>
                  <a:pt x="659174" y="4477593"/>
                  <a:pt x="698529" y="4486507"/>
                  <a:pt x="733035" y="4502792"/>
                </a:cubicBezTo>
                <a:cubicBezTo>
                  <a:pt x="776759" y="4524817"/>
                  <a:pt x="776865" y="4504099"/>
                  <a:pt x="767751" y="4477641"/>
                </a:cubicBezTo>
                <a:cubicBezTo>
                  <a:pt x="763194" y="4464412"/>
                  <a:pt x="754122" y="4448372"/>
                  <a:pt x="747233" y="4438888"/>
                </a:cubicBezTo>
                <a:cubicBezTo>
                  <a:pt x="724384" y="4403879"/>
                  <a:pt x="719786" y="4380232"/>
                  <a:pt x="782202" y="4382718"/>
                </a:cubicBezTo>
                <a:cubicBezTo>
                  <a:pt x="710755" y="4374610"/>
                  <a:pt x="715440" y="4325567"/>
                  <a:pt x="713362" y="4298293"/>
                </a:cubicBezTo>
                <a:cubicBezTo>
                  <a:pt x="711283" y="4271019"/>
                  <a:pt x="755113" y="4272326"/>
                  <a:pt x="782877" y="4268826"/>
                </a:cubicBezTo>
                <a:cubicBezTo>
                  <a:pt x="817676" y="4264510"/>
                  <a:pt x="834314" y="4247850"/>
                  <a:pt x="811465" y="4212841"/>
                </a:cubicBezTo>
                <a:cubicBezTo>
                  <a:pt x="806908" y="4199612"/>
                  <a:pt x="802163" y="4186266"/>
                  <a:pt x="793091" y="4170226"/>
                </a:cubicBezTo>
                <a:cubicBezTo>
                  <a:pt x="846182" y="4187690"/>
                  <a:pt x="892279" y="4216388"/>
                  <a:pt x="956879" y="4225429"/>
                </a:cubicBezTo>
                <a:cubicBezTo>
                  <a:pt x="881045" y="4152238"/>
                  <a:pt x="747035" y="4151945"/>
                  <a:pt x="724608" y="4034063"/>
                </a:cubicBezTo>
                <a:cubicBezTo>
                  <a:pt x="761591" y="4036304"/>
                  <a:pt x="786730" y="4057150"/>
                  <a:pt x="814388" y="4074369"/>
                </a:cubicBezTo>
                <a:lnTo>
                  <a:pt x="897364" y="4126026"/>
                </a:lnTo>
                <a:cubicBezTo>
                  <a:pt x="874473" y="4080599"/>
                  <a:pt x="835370" y="4040667"/>
                  <a:pt x="817183" y="3998169"/>
                </a:cubicBezTo>
                <a:cubicBezTo>
                  <a:pt x="812626" y="3984940"/>
                  <a:pt x="808258" y="3971828"/>
                  <a:pt x="819767" y="3963405"/>
                </a:cubicBezTo>
                <a:cubicBezTo>
                  <a:pt x="831277" y="3954983"/>
                  <a:pt x="845158" y="3953233"/>
                  <a:pt x="861413" y="3958157"/>
                </a:cubicBezTo>
                <a:cubicBezTo>
                  <a:pt x="881995" y="3965774"/>
                  <a:pt x="882036" y="3976192"/>
                  <a:pt x="875043" y="3987426"/>
                </a:cubicBezTo>
                <a:cubicBezTo>
                  <a:pt x="863386" y="4006149"/>
                  <a:pt x="879641" y="4011072"/>
                  <a:pt x="898038" y="4012134"/>
                </a:cubicBezTo>
                <a:cubicBezTo>
                  <a:pt x="951088" y="4019180"/>
                  <a:pt x="994813" y="4041205"/>
                  <a:pt x="1022407" y="4089560"/>
                </a:cubicBezTo>
                <a:cubicBezTo>
                  <a:pt x="1024738" y="4085815"/>
                  <a:pt x="1024738" y="4085815"/>
                  <a:pt x="1029254" y="4088627"/>
                </a:cubicBezTo>
                <a:cubicBezTo>
                  <a:pt x="1029401" y="4078326"/>
                  <a:pt x="1024656" y="4064980"/>
                  <a:pt x="1029318" y="4057491"/>
                </a:cubicBezTo>
                <a:cubicBezTo>
                  <a:pt x="1059730" y="3988092"/>
                  <a:pt x="1020961" y="3937977"/>
                  <a:pt x="951910" y="3894988"/>
                </a:cubicBezTo>
                <a:cubicBezTo>
                  <a:pt x="947206" y="3892060"/>
                  <a:pt x="937986" y="3886320"/>
                  <a:pt x="942649" y="3878831"/>
                </a:cubicBezTo>
                <a:cubicBezTo>
                  <a:pt x="979738" y="3860353"/>
                  <a:pt x="1000003" y="3930125"/>
                  <a:pt x="1039612" y="3908019"/>
                </a:cubicBezTo>
                <a:cubicBezTo>
                  <a:pt x="1007821" y="3866405"/>
                  <a:pt x="961724" y="3837707"/>
                  <a:pt x="927324" y="3800703"/>
                </a:cubicBezTo>
                <a:cubicBezTo>
                  <a:pt x="901997" y="3779739"/>
                  <a:pt x="851425" y="3758648"/>
                  <a:pt x="872407" y="3724946"/>
                </a:cubicBezTo>
                <a:cubicBezTo>
                  <a:pt x="888725" y="3698734"/>
                  <a:pt x="932303" y="3731059"/>
                  <a:pt x="964624" y="3740789"/>
                </a:cubicBezTo>
                <a:cubicBezTo>
                  <a:pt x="964624" y="3740789"/>
                  <a:pt x="966956" y="3737044"/>
                  <a:pt x="973991" y="3736228"/>
                </a:cubicBezTo>
                <a:cubicBezTo>
                  <a:pt x="960214" y="3717259"/>
                  <a:pt x="953285" y="3697357"/>
                  <a:pt x="939696" y="3678506"/>
                </a:cubicBezTo>
                <a:cubicBezTo>
                  <a:pt x="962757" y="3672078"/>
                  <a:pt x="971870" y="3698536"/>
                  <a:pt x="988084" y="3693042"/>
                </a:cubicBezTo>
                <a:cubicBezTo>
                  <a:pt x="1009065" y="3659340"/>
                  <a:pt x="1009317" y="3628321"/>
                  <a:pt x="967736" y="3602434"/>
                </a:cubicBezTo>
                <a:cubicBezTo>
                  <a:pt x="924158" y="3570109"/>
                  <a:pt x="961100" y="3561931"/>
                  <a:pt x="979645" y="3552692"/>
                </a:cubicBezTo>
                <a:cubicBezTo>
                  <a:pt x="956502" y="3538284"/>
                  <a:pt x="933589" y="3534411"/>
                  <a:pt x="924475" y="3507954"/>
                </a:cubicBezTo>
                <a:cubicBezTo>
                  <a:pt x="970636" y="3505516"/>
                  <a:pt x="995816" y="3536780"/>
                  <a:pt x="1009634" y="3566166"/>
                </a:cubicBezTo>
                <a:cubicBezTo>
                  <a:pt x="1036893" y="3624705"/>
                  <a:pt x="1080765" y="3636429"/>
                  <a:pt x="1140703" y="3652960"/>
                </a:cubicBezTo>
                <a:cubicBezTo>
                  <a:pt x="1076818" y="3540444"/>
                  <a:pt x="1076777" y="3530026"/>
                  <a:pt x="1143879" y="3483469"/>
                </a:cubicBezTo>
                <a:cubicBezTo>
                  <a:pt x="1162611" y="3474347"/>
                  <a:pt x="1188721" y="3432407"/>
                  <a:pt x="1220937" y="3462855"/>
                </a:cubicBezTo>
                <a:cubicBezTo>
                  <a:pt x="1248448" y="3490374"/>
                  <a:pt x="1280581" y="3499987"/>
                  <a:pt x="1317417" y="3512528"/>
                </a:cubicBezTo>
                <a:cubicBezTo>
                  <a:pt x="1290158" y="3453990"/>
                  <a:pt x="1221001" y="3431719"/>
                  <a:pt x="1191222" y="3376808"/>
                </a:cubicBezTo>
                <a:cubicBezTo>
                  <a:pt x="1232868" y="3371559"/>
                  <a:pt x="1272077" y="3390773"/>
                  <a:pt x="1311286" y="3409987"/>
                </a:cubicBezTo>
                <a:cubicBezTo>
                  <a:pt x="1345792" y="3426273"/>
                  <a:pt x="1380297" y="3442558"/>
                  <a:pt x="1419506" y="3461772"/>
                </a:cubicBezTo>
                <a:cubicBezTo>
                  <a:pt x="1417239" y="3434380"/>
                  <a:pt x="1398841" y="3433319"/>
                  <a:pt x="1385106" y="3424768"/>
                </a:cubicBezTo>
                <a:lnTo>
                  <a:pt x="1295137" y="3384345"/>
                </a:lnTo>
                <a:cubicBezTo>
                  <a:pt x="1242193" y="3356581"/>
                  <a:pt x="1237824" y="3343469"/>
                  <a:pt x="1272500" y="3307900"/>
                </a:cubicBezTo>
                <a:cubicBezTo>
                  <a:pt x="1279493" y="3296666"/>
                  <a:pt x="1281971" y="3282621"/>
                  <a:pt x="1277226" y="3269275"/>
                </a:cubicBezTo>
                <a:cubicBezTo>
                  <a:pt x="1272816" y="3245745"/>
                  <a:pt x="1261559" y="3223149"/>
                  <a:pt x="1247783" y="3204181"/>
                </a:cubicBezTo>
                <a:cubicBezTo>
                  <a:pt x="1236379" y="3191885"/>
                  <a:pt x="1194756" y="3155581"/>
                  <a:pt x="1252468" y="3155138"/>
                </a:cubicBezTo>
                <a:cubicBezTo>
                  <a:pt x="1266539" y="3153505"/>
                  <a:pt x="1276010" y="3128226"/>
                  <a:pt x="1248352" y="3111007"/>
                </a:cubicBezTo>
                <a:cubicBezTo>
                  <a:pt x="1213847" y="3094722"/>
                  <a:pt x="1186147" y="3067085"/>
                  <a:pt x="1163151" y="3042377"/>
                </a:cubicBezTo>
                <a:cubicBezTo>
                  <a:pt x="1151747" y="3030082"/>
                  <a:pt x="1142486" y="3013924"/>
                  <a:pt x="1144965" y="2999879"/>
                </a:cubicBezTo>
                <a:cubicBezTo>
                  <a:pt x="1154290" y="2984900"/>
                  <a:pt x="1175060" y="2992635"/>
                  <a:pt x="1186611" y="2994630"/>
                </a:cubicBezTo>
                <a:cubicBezTo>
                  <a:pt x="1205941" y="2994194"/>
                  <a:pt x="1224380" y="3005673"/>
                  <a:pt x="1242777" y="3006735"/>
                </a:cubicBezTo>
                <a:cubicBezTo>
                  <a:pt x="1279761" y="3008975"/>
                  <a:pt x="1318928" y="3017771"/>
                  <a:pt x="1287154" y="2956421"/>
                </a:cubicBezTo>
                <a:lnTo>
                  <a:pt x="1392895" y="3022251"/>
                </a:lnTo>
                <a:cubicBezTo>
                  <a:pt x="1349487" y="2938071"/>
                  <a:pt x="1296942" y="2868988"/>
                  <a:pt x="1230327" y="2801536"/>
                </a:cubicBezTo>
                <a:cubicBezTo>
                  <a:pt x="1253387" y="2795109"/>
                  <a:pt x="1276530" y="2809516"/>
                  <a:pt x="1297218" y="2796415"/>
                </a:cubicBezTo>
                <a:cubicBezTo>
                  <a:pt x="1269559" y="2779196"/>
                  <a:pt x="1239570" y="2765722"/>
                  <a:pt x="1212058" y="2738203"/>
                </a:cubicBezTo>
                <a:cubicBezTo>
                  <a:pt x="1274474" y="2740688"/>
                  <a:pt x="1327818" y="2727133"/>
                  <a:pt x="1382946" y="2761454"/>
                </a:cubicBezTo>
                <a:cubicBezTo>
                  <a:pt x="1387462" y="2764265"/>
                  <a:pt x="1391978" y="2767077"/>
                  <a:pt x="1399201" y="2766377"/>
                </a:cubicBezTo>
                <a:cubicBezTo>
                  <a:pt x="1479785" y="2759390"/>
                  <a:pt x="1551315" y="2788333"/>
                  <a:pt x="1620220" y="2841622"/>
                </a:cubicBezTo>
                <a:cubicBezTo>
                  <a:pt x="1631624" y="2853918"/>
                  <a:pt x="1652541" y="2851352"/>
                  <a:pt x="1661866" y="2836373"/>
                </a:cubicBezTo>
                <a:cubicBezTo>
                  <a:pt x="1613543" y="2790702"/>
                  <a:pt x="1537539" y="2769365"/>
                  <a:pt x="1501060" y="2705087"/>
                </a:cubicBezTo>
                <a:cubicBezTo>
                  <a:pt x="1535565" y="2721372"/>
                  <a:pt x="1567739" y="2741402"/>
                  <a:pt x="1604617" y="2764361"/>
                </a:cubicBezTo>
                <a:cubicBezTo>
                  <a:pt x="1636791" y="2784391"/>
                  <a:pt x="1668965" y="2804421"/>
                  <a:pt x="1711077" y="2798423"/>
                </a:cubicBezTo>
                <a:cubicBezTo>
                  <a:pt x="1685856" y="2756741"/>
                  <a:pt x="1665338" y="2717988"/>
                  <a:pt x="1644632" y="2679118"/>
                </a:cubicBezTo>
                <a:cubicBezTo>
                  <a:pt x="1635560" y="2663077"/>
                  <a:pt x="1624303" y="2640481"/>
                  <a:pt x="1628965" y="2632992"/>
                </a:cubicBezTo>
                <a:cubicBezTo>
                  <a:pt x="1663787" y="2587123"/>
                  <a:pt x="1610696" y="2569659"/>
                  <a:pt x="1580853" y="2545884"/>
                </a:cubicBezTo>
                <a:cubicBezTo>
                  <a:pt x="1569449" y="2533589"/>
                  <a:pt x="1546536" y="2529715"/>
                  <a:pt x="1544122" y="2512625"/>
                </a:cubicBezTo>
                <a:cubicBezTo>
                  <a:pt x="1565186" y="2499758"/>
                  <a:pt x="1592615" y="2506443"/>
                  <a:pt x="1618048" y="2506688"/>
                </a:cubicBezTo>
                <a:cubicBezTo>
                  <a:pt x="1685126" y="2501684"/>
                  <a:pt x="1685126" y="2501684"/>
                  <a:pt x="1669377" y="2434723"/>
                </a:cubicBezTo>
                <a:cubicBezTo>
                  <a:pt x="1660075" y="2408148"/>
                  <a:pt x="1655853" y="2384736"/>
                  <a:pt x="1651443" y="2361206"/>
                </a:cubicBezTo>
                <a:cubicBezTo>
                  <a:pt x="1644472" y="2330886"/>
                  <a:pt x="1649428" y="2302796"/>
                  <a:pt x="1689209" y="2300543"/>
                </a:cubicBezTo>
                <a:cubicBezTo>
                  <a:pt x="1725816" y="2302549"/>
                  <a:pt x="1726110" y="2281948"/>
                  <a:pt x="1721700" y="2258418"/>
                </a:cubicBezTo>
                <a:cubicBezTo>
                  <a:pt x="1714917" y="2228216"/>
                  <a:pt x="1703431" y="2195085"/>
                  <a:pt x="1692132" y="2162071"/>
                </a:cubicBezTo>
                <a:lnTo>
                  <a:pt x="1752153" y="2199437"/>
                </a:lnTo>
                <a:cubicBezTo>
                  <a:pt x="1740520" y="2176607"/>
                  <a:pt x="1712903" y="2169806"/>
                  <a:pt x="1715339" y="2145343"/>
                </a:cubicBezTo>
                <a:cubicBezTo>
                  <a:pt x="1749845" y="2161628"/>
                  <a:pt x="1779834" y="2175103"/>
                  <a:pt x="1809824" y="2188577"/>
                </a:cubicBezTo>
                <a:cubicBezTo>
                  <a:pt x="1816735" y="2156507"/>
                  <a:pt x="1865269" y="2160742"/>
                  <a:pt x="1876925" y="2142019"/>
                </a:cubicBezTo>
                <a:cubicBezTo>
                  <a:pt x="1904754" y="2107384"/>
                  <a:pt x="1879720" y="2065819"/>
                  <a:pt x="1849836" y="2031627"/>
                </a:cubicBezTo>
                <a:cubicBezTo>
                  <a:pt x="1907801" y="2000165"/>
                  <a:pt x="1968563" y="1964210"/>
                  <a:pt x="2003532" y="1908040"/>
                </a:cubicBezTo>
                <a:cubicBezTo>
                  <a:pt x="1975874" y="1890822"/>
                  <a:pt x="1927234" y="1907305"/>
                  <a:pt x="1943846" y="1860491"/>
                </a:cubicBezTo>
                <a:cubicBezTo>
                  <a:pt x="1960165" y="1834278"/>
                  <a:pt x="2024766" y="1843320"/>
                  <a:pt x="2047573" y="1867910"/>
                </a:cubicBezTo>
                <a:cubicBezTo>
                  <a:pt x="2079830" y="1908776"/>
                  <a:pt x="2121370" y="1924246"/>
                  <a:pt x="2165095" y="1946270"/>
                </a:cubicBezTo>
                <a:cubicBezTo>
                  <a:pt x="2178830" y="1954821"/>
                  <a:pt x="2192671" y="1942654"/>
                  <a:pt x="2178936" y="1934103"/>
                </a:cubicBezTo>
                <a:cubicBezTo>
                  <a:pt x="2137542" y="1908333"/>
                  <a:pt x="2123977" y="1847928"/>
                  <a:pt x="2068555" y="1834209"/>
                </a:cubicBezTo>
                <a:cubicBezTo>
                  <a:pt x="2080463" y="1784467"/>
                  <a:pt x="2124587" y="1765173"/>
                  <a:pt x="2179968" y="1768474"/>
                </a:cubicBezTo>
                <a:cubicBezTo>
                  <a:pt x="2219136" y="1777270"/>
                  <a:pt x="2241985" y="1812279"/>
                  <a:pt x="2257799" y="1848104"/>
                </a:cubicBezTo>
                <a:cubicBezTo>
                  <a:pt x="2278822" y="1824820"/>
                  <a:pt x="2325025" y="1832800"/>
                  <a:pt x="2343675" y="1802843"/>
                </a:cubicBezTo>
                <a:cubicBezTo>
                  <a:pt x="2263031" y="1747441"/>
                  <a:pt x="2260846" y="1740885"/>
                  <a:pt x="2233440" y="1692648"/>
                </a:cubicBezTo>
                <a:cubicBezTo>
                  <a:pt x="2330998" y="1658816"/>
                  <a:pt x="2331145" y="1648515"/>
                  <a:pt x="2246279" y="1569701"/>
                </a:cubicBezTo>
                <a:cubicBezTo>
                  <a:pt x="2225467" y="1551549"/>
                  <a:pt x="2209785" y="1525159"/>
                  <a:pt x="2196197" y="1506307"/>
                </a:cubicBezTo>
                <a:cubicBezTo>
                  <a:pt x="2171016" y="1475043"/>
                  <a:pt x="2173494" y="1460998"/>
                  <a:pt x="2214993" y="1466049"/>
                </a:cubicBezTo>
                <a:cubicBezTo>
                  <a:pt x="2268043" y="1473096"/>
                  <a:pt x="2311768" y="1495121"/>
                  <a:pt x="2364818" y="1502168"/>
                </a:cubicBezTo>
                <a:cubicBezTo>
                  <a:pt x="2288878" y="1449695"/>
                  <a:pt x="2205985" y="1418874"/>
                  <a:pt x="2134749" y="1369329"/>
                </a:cubicBezTo>
                <a:cubicBezTo>
                  <a:pt x="2151068" y="1343116"/>
                  <a:pt x="2176418" y="1322526"/>
                  <a:pt x="2213296" y="1345485"/>
                </a:cubicBezTo>
                <a:cubicBezTo>
                  <a:pt x="2252505" y="1364699"/>
                  <a:pt x="2264014" y="1356276"/>
                  <a:pt x="2280333" y="1330063"/>
                </a:cubicBezTo>
                <a:cubicBezTo>
                  <a:pt x="2282811" y="1316018"/>
                  <a:pt x="2296652" y="1303851"/>
                  <a:pt x="2308161" y="1295428"/>
                </a:cubicBezTo>
                <a:cubicBezTo>
                  <a:pt x="2373838" y="1220965"/>
                  <a:pt x="2466372" y="1174653"/>
                  <a:pt x="2533956" y="1107611"/>
                </a:cubicBezTo>
                <a:cubicBezTo>
                  <a:pt x="2584991" y="1056248"/>
                  <a:pt x="2584991" y="1056248"/>
                  <a:pt x="2511277" y="1020748"/>
                </a:cubicBezTo>
                <a:cubicBezTo>
                  <a:pt x="2490695" y="1013131"/>
                  <a:pt x="2472068" y="1001535"/>
                  <a:pt x="2458332" y="992984"/>
                </a:cubicBezTo>
                <a:cubicBezTo>
                  <a:pt x="2444409" y="984316"/>
                  <a:pt x="2421496" y="980443"/>
                  <a:pt x="2433152" y="961720"/>
                </a:cubicBezTo>
                <a:cubicBezTo>
                  <a:pt x="2442477" y="946741"/>
                  <a:pt x="2451802" y="931762"/>
                  <a:pt x="2479273" y="948864"/>
                </a:cubicBezTo>
                <a:cubicBezTo>
                  <a:pt x="2497711" y="960343"/>
                  <a:pt x="2518670" y="968195"/>
                  <a:pt x="2536920" y="979557"/>
                </a:cubicBezTo>
                <a:lnTo>
                  <a:pt x="2546246" y="964579"/>
                </a:lnTo>
                <a:cubicBezTo>
                  <a:pt x="2537173" y="948538"/>
                  <a:pt x="2507183" y="935064"/>
                  <a:pt x="2509620" y="910601"/>
                </a:cubicBezTo>
                <a:cubicBezTo>
                  <a:pt x="2541900" y="909913"/>
                  <a:pt x="2567227" y="930877"/>
                  <a:pt x="2590181" y="945167"/>
                </a:cubicBezTo>
                <a:lnTo>
                  <a:pt x="2592513" y="941422"/>
                </a:lnTo>
                <a:lnTo>
                  <a:pt x="2594844" y="937678"/>
                </a:lnTo>
                <a:cubicBezTo>
                  <a:pt x="2583252" y="925265"/>
                  <a:pt x="2576552" y="915898"/>
                  <a:pt x="2565148" y="903603"/>
                </a:cubicBezTo>
                <a:cubicBezTo>
                  <a:pt x="2558072" y="894001"/>
                  <a:pt x="2553703" y="880889"/>
                  <a:pt x="2561163" y="868906"/>
                </a:cubicBezTo>
                <a:cubicBezTo>
                  <a:pt x="2570488" y="853928"/>
                  <a:pt x="2593589" y="857918"/>
                  <a:pt x="2600478" y="867402"/>
                </a:cubicBezTo>
                <a:cubicBezTo>
                  <a:pt x="2664679" y="917763"/>
                  <a:pt x="2695026" y="879500"/>
                  <a:pt x="2734405" y="846860"/>
                </a:cubicBezTo>
                <a:cubicBezTo>
                  <a:pt x="2663022" y="807616"/>
                  <a:pt x="2561480" y="806752"/>
                  <a:pt x="2564339" y="699416"/>
                </a:cubicBezTo>
                <a:cubicBezTo>
                  <a:pt x="2689065" y="725105"/>
                  <a:pt x="2680332" y="605357"/>
                  <a:pt x="2736259" y="557039"/>
                </a:cubicBezTo>
                <a:cubicBezTo>
                  <a:pt x="2763941" y="532704"/>
                  <a:pt x="2711038" y="515357"/>
                  <a:pt x="2710955" y="494522"/>
                </a:cubicBezTo>
                <a:cubicBezTo>
                  <a:pt x="2708918" y="477665"/>
                  <a:pt x="2695608" y="457948"/>
                  <a:pt x="2709637" y="445897"/>
                </a:cubicBezTo>
                <a:cubicBezTo>
                  <a:pt x="2717816" y="426049"/>
                  <a:pt x="2724408" y="384428"/>
                  <a:pt x="2760777" y="373816"/>
                </a:cubicBezTo>
                <a:cubicBezTo>
                  <a:pt x="2797147" y="363203"/>
                  <a:pt x="2871645" y="359701"/>
                  <a:pt x="2929252" y="379976"/>
                </a:cubicBezTo>
                <a:cubicBezTo>
                  <a:pt x="2888322" y="281751"/>
                  <a:pt x="2897605" y="256355"/>
                  <a:pt x="2973798" y="277809"/>
                </a:cubicBezTo>
                <a:close/>
                <a:moveTo>
                  <a:pt x="3140035" y="81724"/>
                </a:moveTo>
                <a:lnTo>
                  <a:pt x="3147401" y="106542"/>
                </a:lnTo>
                <a:cubicBezTo>
                  <a:pt x="3161187" y="120862"/>
                  <a:pt x="3190069" y="121994"/>
                  <a:pt x="3234202" y="111757"/>
                </a:cubicBezTo>
                <a:cubicBezTo>
                  <a:pt x="3181456" y="183026"/>
                  <a:pt x="3095210" y="217618"/>
                  <a:pt x="3021704" y="198982"/>
                </a:cubicBezTo>
                <a:lnTo>
                  <a:pt x="2990505" y="196234"/>
                </a:lnTo>
                <a:lnTo>
                  <a:pt x="3005107" y="182875"/>
                </a:lnTo>
                <a:cubicBezTo>
                  <a:pt x="3015540" y="175585"/>
                  <a:pt x="3027373" y="168792"/>
                  <a:pt x="3039686" y="161909"/>
                </a:cubicBezTo>
                <a:cubicBezTo>
                  <a:pt x="3069552" y="144130"/>
                  <a:pt x="3109013" y="132326"/>
                  <a:pt x="3129995" y="98624"/>
                </a:cubicBezTo>
                <a:cubicBezTo>
                  <a:pt x="3134620" y="93709"/>
                  <a:pt x="3137962" y="88970"/>
                  <a:pt x="3139834" y="84371"/>
                </a:cubicBezTo>
                <a:close/>
                <a:moveTo>
                  <a:pt x="3093889" y="0"/>
                </a:moveTo>
                <a:lnTo>
                  <a:pt x="3105597" y="4456"/>
                </a:lnTo>
                <a:lnTo>
                  <a:pt x="3152592" y="16960"/>
                </a:lnTo>
                <a:lnTo>
                  <a:pt x="3151171" y="22196"/>
                </a:lnTo>
                <a:lnTo>
                  <a:pt x="3139499" y="69021"/>
                </a:lnTo>
                <a:lnTo>
                  <a:pt x="3131932" y="58181"/>
                </a:lnTo>
                <a:cubicBezTo>
                  <a:pt x="3127178" y="54003"/>
                  <a:pt x="3120581" y="49896"/>
                  <a:pt x="3111955" y="45825"/>
                </a:cubicBezTo>
                <a:lnTo>
                  <a:pt x="3076016" y="24824"/>
                </a:lnTo>
                <a:close/>
              </a:path>
            </a:pathLst>
          </a:custGeom>
          <a:solidFill>
            <a:schemeClr val="bg1">
              <a:lumMod val="95000"/>
            </a:schemeClr>
          </a:solidFill>
          <a:effectLst/>
        </p:spPr>
        <p:txBody>
          <a:bodyPr wrap="square" lIns="68556" tIns="34289" rIns="68556" bIns="34289" anchor="ctr">
            <a:noAutofit/>
          </a:bodyPr>
          <a:lstStyle>
            <a:lvl1pPr marL="0" marR="0" indent="0" algn="ctr" defTabSz="685528"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10435233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80"/>
            <a:ext cx="9144000" cy="576064"/>
          </a:xfrm>
          <a:prstGeom prst="rect">
            <a:avLst/>
          </a:prstGeom>
        </p:spPr>
        <p:txBody>
          <a:bodyPr lIns="68556" tIns="34289" rIns="68556" bIns="34289" anchor="ctr"/>
          <a:lstStyle>
            <a:lvl1pPr marL="0" indent="0" algn="ctr">
              <a:buNone/>
              <a:defRPr sz="3600" b="0" baseline="0">
                <a:solidFill>
                  <a:schemeClr val="tx1">
                    <a:lumMod val="75000"/>
                    <a:lumOff val="25000"/>
                  </a:schemeClr>
                </a:solidFill>
                <a:latin typeface="+mj-lt"/>
                <a:cs typeface="Arial" panose="020B0604020202020204" pitchFamily="34" charset="0"/>
              </a:defRPr>
            </a:lvl1pPr>
          </a:lstStyle>
          <a:p>
            <a:pPr lvl="0"/>
            <a:r>
              <a:rPr lang="en-US" altLang="ko-KR" dirty="0"/>
              <a:t>ICON SETS LAYOUT</a:t>
            </a:r>
          </a:p>
        </p:txBody>
      </p:sp>
      <p:grpSp>
        <p:nvGrpSpPr>
          <p:cNvPr id="5" name="Group 4"/>
          <p:cNvGrpSpPr/>
          <p:nvPr userDrawn="1"/>
        </p:nvGrpSpPr>
        <p:grpSpPr>
          <a:xfrm>
            <a:off x="354010" y="1131605"/>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52"/>
              <a:endParaRPr lang="ko-KR" altLang="en-US">
                <a:solidFill>
                  <a:prstClr val="white"/>
                </a:solidFill>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52"/>
              <a:endParaRPr lang="ko-KR" altLang="en-US">
                <a:solidFill>
                  <a:prstClr val="white"/>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52"/>
              <a:endParaRPr lang="ko-KR" altLang="en-US">
                <a:solidFill>
                  <a:prstClr val="black"/>
                </a:solidFill>
              </a:endParaRPr>
            </a:p>
          </p:txBody>
        </p:sp>
      </p:grpSp>
    </p:spTree>
    <p:extLst>
      <p:ext uri="{BB962C8B-B14F-4D97-AF65-F5344CB8AC3E}">
        <p14:creationId xmlns:p14="http://schemas.microsoft.com/office/powerpoint/2010/main" val="39186506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4572001" y="1223816"/>
            <a:ext cx="1781336" cy="1916475"/>
          </a:xfrm>
          <a:custGeom>
            <a:avLst/>
            <a:gdLst>
              <a:gd name="connsiteX0" fmla="*/ 0 w 2375115"/>
              <a:gd name="connsiteY0" fmla="*/ 0 h 2555300"/>
              <a:gd name="connsiteX1" fmla="*/ 2375115 w 2375115"/>
              <a:gd name="connsiteY1" fmla="*/ 0 h 2555300"/>
              <a:gd name="connsiteX2" fmla="*/ 2375115 w 2375115"/>
              <a:gd name="connsiteY2" fmla="*/ 2555300 h 2555300"/>
              <a:gd name="connsiteX3" fmla="*/ 0 w 2375115"/>
              <a:gd name="connsiteY3" fmla="*/ 2555300 h 2555300"/>
            </a:gdLst>
            <a:ahLst/>
            <a:cxnLst>
              <a:cxn ang="0">
                <a:pos x="connsiteX0" y="connsiteY0"/>
              </a:cxn>
              <a:cxn ang="0">
                <a:pos x="connsiteX1" y="connsiteY1"/>
              </a:cxn>
              <a:cxn ang="0">
                <a:pos x="connsiteX2" y="connsiteY2"/>
              </a:cxn>
              <a:cxn ang="0">
                <a:pos x="connsiteX3" y="connsiteY3"/>
              </a:cxn>
            </a:cxnLst>
            <a:rect l="l" t="t" r="r" b="b"/>
            <a:pathLst>
              <a:path w="2375115" h="2555300">
                <a:moveTo>
                  <a:pt x="0" y="0"/>
                </a:moveTo>
                <a:lnTo>
                  <a:pt x="2375115" y="0"/>
                </a:lnTo>
                <a:lnTo>
                  <a:pt x="2375115" y="2555300"/>
                </a:lnTo>
                <a:lnTo>
                  <a:pt x="0" y="2555300"/>
                </a:lnTo>
                <a:close/>
              </a:path>
            </a:pathLst>
          </a:custGeom>
        </p:spPr>
        <p:txBody>
          <a:bodyPr wrap="square" lIns="68556" tIns="34289" rIns="68556" bIns="34289">
            <a:noAutofit/>
          </a:bodyPr>
          <a:lstStyle/>
          <a:p>
            <a:endParaRPr lang="zh-CN" altLang="en-US"/>
          </a:p>
        </p:txBody>
      </p:sp>
      <p:sp>
        <p:nvSpPr>
          <p:cNvPr id="9" name="图片占位符 8"/>
          <p:cNvSpPr>
            <a:spLocks noGrp="1"/>
          </p:cNvSpPr>
          <p:nvPr>
            <p:ph type="pic" sz="quarter" idx="11"/>
          </p:nvPr>
        </p:nvSpPr>
        <p:spPr>
          <a:xfrm>
            <a:off x="6407998" y="2397269"/>
            <a:ext cx="1754708" cy="1901053"/>
          </a:xfrm>
          <a:custGeom>
            <a:avLst/>
            <a:gdLst>
              <a:gd name="connsiteX0" fmla="*/ 0 w 2339611"/>
              <a:gd name="connsiteY0" fmla="*/ 0 h 2534737"/>
              <a:gd name="connsiteX1" fmla="*/ 2339611 w 2339611"/>
              <a:gd name="connsiteY1" fmla="*/ 0 h 2534737"/>
              <a:gd name="connsiteX2" fmla="*/ 2339611 w 2339611"/>
              <a:gd name="connsiteY2" fmla="*/ 2534737 h 2534737"/>
              <a:gd name="connsiteX3" fmla="*/ 0 w 2339611"/>
              <a:gd name="connsiteY3" fmla="*/ 2534737 h 2534737"/>
            </a:gdLst>
            <a:ahLst/>
            <a:cxnLst>
              <a:cxn ang="0">
                <a:pos x="connsiteX0" y="connsiteY0"/>
              </a:cxn>
              <a:cxn ang="0">
                <a:pos x="connsiteX1" y="connsiteY1"/>
              </a:cxn>
              <a:cxn ang="0">
                <a:pos x="connsiteX2" y="connsiteY2"/>
              </a:cxn>
              <a:cxn ang="0">
                <a:pos x="connsiteX3" y="connsiteY3"/>
              </a:cxn>
            </a:cxnLst>
            <a:rect l="l" t="t" r="r" b="b"/>
            <a:pathLst>
              <a:path w="2339611" h="2534737">
                <a:moveTo>
                  <a:pt x="0" y="0"/>
                </a:moveTo>
                <a:lnTo>
                  <a:pt x="2339611" y="0"/>
                </a:lnTo>
                <a:lnTo>
                  <a:pt x="2339611" y="2534737"/>
                </a:lnTo>
                <a:lnTo>
                  <a:pt x="0" y="2534737"/>
                </a:lnTo>
                <a:close/>
              </a:path>
            </a:pathLst>
          </a:custGeom>
        </p:spPr>
        <p:txBody>
          <a:bodyPr wrap="square" lIns="68556" tIns="34289" rIns="68556" bIns="34289">
            <a:noAutofit/>
          </a:bodyPr>
          <a:lstStyle/>
          <a:p>
            <a:endParaRPr lang="zh-CN" altLang="en-US"/>
          </a:p>
        </p:txBody>
      </p:sp>
    </p:spTree>
    <p:extLst>
      <p:ext uri="{BB962C8B-B14F-4D97-AF65-F5344CB8AC3E}">
        <p14:creationId xmlns:p14="http://schemas.microsoft.com/office/powerpoint/2010/main" val="353787891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426514"/>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57921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974"/>
            <a:fld id="{7FE5A9CD-1CA5-4BB6-ABF6-C3DB2F9C09D1}" type="datetimeFigureOut">
              <a:rPr lang="en-US" sz="1600" smtClean="0">
                <a:solidFill>
                  <a:prstClr val="black"/>
                </a:solidFill>
              </a:rPr>
              <a:pPr defTabSz="814974"/>
              <a:t>10/29/2025</a:t>
            </a:fld>
            <a:endParaRPr lang="en-US" sz="1600">
              <a:solidFill>
                <a:prstClr val="black"/>
              </a:solidFill>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974"/>
            <a:endParaRPr lang="en-US" sz="1600">
              <a:solidFill>
                <a:prstClr val="black"/>
              </a:solidFill>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974"/>
            <a:fld id="{E9E3A461-C528-4C33-83FA-271D1850C3B5}" type="slidenum">
              <a:rPr lang="en-US" sz="1600" smtClean="0">
                <a:solidFill>
                  <a:prstClr val="black"/>
                </a:solidFill>
              </a:rPr>
              <a:pPr defTabSz="814974"/>
              <a:t>‹#›</a:t>
            </a:fld>
            <a:endParaRPr lang="en-US" sz="1600">
              <a:solidFill>
                <a:prstClr val="black"/>
              </a:solidFill>
            </a:endParaRPr>
          </a:p>
        </p:txBody>
      </p:sp>
    </p:spTree>
    <p:extLst>
      <p:ext uri="{BB962C8B-B14F-4D97-AF65-F5344CB8AC3E}">
        <p14:creationId xmlns:p14="http://schemas.microsoft.com/office/powerpoint/2010/main" val="1663850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tyle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914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80"/>
            <a:ext cx="9144000" cy="576064"/>
          </a:xfrm>
          <a:prstGeom prst="rect">
            <a:avLst/>
          </a:prstGeom>
        </p:spPr>
        <p:txBody>
          <a:bodyPr lIns="68556" tIns="34289" rIns="68556" bIns="34289" anchor="ctr"/>
          <a:lstStyle>
            <a:lvl1pPr marL="0" indent="0" algn="ctr">
              <a:buNone/>
              <a:defRPr sz="3600" b="0" baseline="0">
                <a:solidFill>
                  <a:schemeClr val="tx1">
                    <a:lumMod val="75000"/>
                    <a:lumOff val="25000"/>
                  </a:schemeClr>
                </a:solidFill>
                <a:latin typeface="+mj-lt"/>
                <a:cs typeface="Arial" panose="020B0604020202020204" pitchFamily="34" charset="0"/>
              </a:defRPr>
            </a:lvl1pPr>
          </a:lstStyle>
          <a:p>
            <a:pPr lvl="0"/>
            <a:r>
              <a:rPr lang="en-US" altLang="ko-KR" dirty="0"/>
              <a:t>ICON SETS LAYOUT</a:t>
            </a:r>
          </a:p>
        </p:txBody>
      </p:sp>
      <p:grpSp>
        <p:nvGrpSpPr>
          <p:cNvPr id="5" name="Group 4"/>
          <p:cNvGrpSpPr/>
          <p:nvPr userDrawn="1"/>
        </p:nvGrpSpPr>
        <p:grpSpPr>
          <a:xfrm>
            <a:off x="354010" y="1131605"/>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52"/>
              <a:endParaRPr lang="ko-KR" altLang="en-US">
                <a:solidFill>
                  <a:prstClr val="white"/>
                </a:solidFill>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52"/>
              <a:endParaRPr lang="ko-KR" altLang="en-US">
                <a:solidFill>
                  <a:prstClr val="white"/>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52"/>
              <a:endParaRPr lang="ko-KR" altLang="en-US">
                <a:solidFill>
                  <a:prstClr val="black"/>
                </a:solidFill>
              </a:endParaRPr>
            </a:p>
          </p:txBody>
        </p:sp>
      </p:grpSp>
    </p:spTree>
    <p:extLst>
      <p:ext uri="{BB962C8B-B14F-4D97-AF65-F5344CB8AC3E}">
        <p14:creationId xmlns:p14="http://schemas.microsoft.com/office/powerpoint/2010/main" val="377977910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7"/>
            <a:ext cx="8229600" cy="1038225"/>
          </a:xfrm>
          <a:prstGeom prst="rect">
            <a:avLst/>
          </a:prstGeom>
        </p:spPr>
        <p:txBody>
          <a:bodyPr lIns="81520" tIns="40760" rIns="81520" bIns="40760"/>
          <a:lstStyle/>
          <a:p>
            <a:r>
              <a:rPr lang="vi-VN"/>
              <a:t>Bấm &amp; sửa kiểu tiêu đề</a:t>
            </a:r>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520" tIns="40760" rIns="81520" bIns="4076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520" tIns="40760" rIns="81520" bIns="40760"/>
          <a:lstStyle>
            <a:lvl1pPr>
              <a:defRPr/>
            </a:lvl1pPr>
          </a:lstStyle>
          <a:p>
            <a:pPr defTabSz="814974">
              <a:defRPr/>
            </a:pPr>
            <a:endParaRPr lang="en-US" sz="1600">
              <a:solidFill>
                <a:prstClr val="black"/>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520" tIns="40760" rIns="81520" bIns="40760"/>
          <a:lstStyle>
            <a:lvl1pPr>
              <a:defRPr/>
            </a:lvl1pPr>
          </a:lstStyle>
          <a:p>
            <a:pPr defTabSz="814974">
              <a:defRPr/>
            </a:pPr>
            <a:endParaRPr lang="en-US" sz="1600">
              <a:solidFill>
                <a:prstClr val="black"/>
              </a:solidFill>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520" tIns="40760" rIns="81520" bIns="40760"/>
          <a:lstStyle>
            <a:lvl1pPr>
              <a:defRPr/>
            </a:lvl1pPr>
          </a:lstStyle>
          <a:p>
            <a:pPr defTabSz="814974">
              <a:defRPr/>
            </a:pPr>
            <a:fld id="{E979D15E-7C97-46BA-A533-0FCFA23F6052}" type="slidenum">
              <a:rPr lang="en-US" sz="1600" smtClean="0">
                <a:solidFill>
                  <a:prstClr val="black"/>
                </a:solidFill>
              </a:rPr>
              <a:pPr defTabSz="814974">
                <a:defRPr/>
              </a:pPr>
              <a:t>‹#›</a:t>
            </a:fld>
            <a:endParaRPr lang="en-US" sz="1600">
              <a:solidFill>
                <a:prstClr val="black"/>
              </a:solidFill>
            </a:endParaRPr>
          </a:p>
        </p:txBody>
      </p:sp>
    </p:spTree>
    <p:extLst>
      <p:ext uri="{BB962C8B-B14F-4D97-AF65-F5344CB8AC3E}">
        <p14:creationId xmlns:p14="http://schemas.microsoft.com/office/powerpoint/2010/main" val="362357051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68497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974">
              <a:defRPr/>
            </a:pPr>
            <a:endParaRPr lang="en-US" sz="1600">
              <a:solidFill>
                <a:prstClr val="black"/>
              </a:solidFill>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974">
              <a:defRPr/>
            </a:pPr>
            <a:endParaRPr lang="en-US" sz="1600">
              <a:solidFill>
                <a:prstClr val="black"/>
              </a:solidFill>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974"/>
            <a:fld id="{475E0F57-EEA1-4A8B-9311-4AD2064A14C0}" type="slidenum">
              <a:rPr lang="en-US" sz="1600" smtClean="0">
                <a:solidFill>
                  <a:prstClr val="black"/>
                </a:solidFill>
              </a:rPr>
              <a:pPr defTabSz="814974"/>
              <a:t>‹#›</a:t>
            </a:fld>
            <a:endParaRPr lang="en-US" sz="1600">
              <a:solidFill>
                <a:prstClr val="black"/>
              </a:solidFill>
            </a:endParaRPr>
          </a:p>
        </p:txBody>
      </p:sp>
    </p:spTree>
    <p:extLst>
      <p:ext uri="{BB962C8B-B14F-4D97-AF65-F5344CB8AC3E}">
        <p14:creationId xmlns:p14="http://schemas.microsoft.com/office/powerpoint/2010/main" val="354087240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12606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3604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39525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974">
              <a:defRPr/>
            </a:pPr>
            <a:endParaRPr lang="en-US" sz="1600">
              <a:solidFill>
                <a:srgbClr val="000000"/>
              </a:solidFill>
            </a:endParaRPr>
          </a:p>
        </p:txBody>
      </p:sp>
      <p:sp>
        <p:nvSpPr>
          <p:cNvPr id="5" name="Rectangle 5"/>
          <p:cNvSpPr>
            <a:spLocks noGrp="1" noChangeArrowheads="1"/>
          </p:cNvSpPr>
          <p:nvPr>
            <p:ph type="ftr" sz="quarter" idx="11"/>
          </p:nvPr>
        </p:nvSpPr>
        <p:spPr>
          <a:xfrm>
            <a:off x="3124407" y="4683919"/>
            <a:ext cx="2895223" cy="357188"/>
          </a:xfrm>
          <a:prstGeom prst="rect">
            <a:avLst/>
          </a:prstGeom>
        </p:spPr>
        <p:txBody>
          <a:bodyPr lIns="34247" tIns="17120" rIns="34247" bIns="17120"/>
          <a:lstStyle>
            <a:lvl1pPr>
              <a:defRPr/>
            </a:lvl1pPr>
          </a:lstStyle>
          <a:p>
            <a:pPr defTabSz="814974">
              <a:defRPr/>
            </a:pPr>
            <a:endParaRPr lang="en-US" sz="1600">
              <a:solidFill>
                <a:srgbClr val="000000"/>
              </a:solidFill>
            </a:endParaRPr>
          </a:p>
        </p:txBody>
      </p:sp>
      <p:sp>
        <p:nvSpPr>
          <p:cNvPr id="6" name="Rectangle 6"/>
          <p:cNvSpPr>
            <a:spLocks noGrp="1" noChangeArrowheads="1"/>
          </p:cNvSpPr>
          <p:nvPr>
            <p:ph type="sldNum" sz="quarter" idx="12"/>
          </p:nvPr>
        </p:nvSpPr>
        <p:spPr>
          <a:xfrm>
            <a:off x="6552961" y="4683919"/>
            <a:ext cx="2133917" cy="357188"/>
          </a:xfrm>
          <a:prstGeom prst="rect">
            <a:avLst/>
          </a:prstGeom>
        </p:spPr>
        <p:txBody>
          <a:bodyPr lIns="34247" tIns="17120" rIns="34247" bIns="17120"/>
          <a:lstStyle>
            <a:lvl1pPr>
              <a:defRPr/>
            </a:lvl1pPr>
          </a:lstStyle>
          <a:p>
            <a:pPr defTabSz="814974">
              <a:defRPr/>
            </a:pPr>
            <a:fld id="{BEF8FD80-C95D-4220-BF8B-01906B7B67AD}" type="slidenum">
              <a:rPr lang="en-US" sz="1600" smtClean="0">
                <a:solidFill>
                  <a:srgbClr val="000000"/>
                </a:solidFill>
              </a:rPr>
              <a:pPr defTabSz="814974">
                <a:defRPr/>
              </a:pPr>
              <a:t>‹#›</a:t>
            </a:fld>
            <a:endParaRPr lang="en-US" sz="1600">
              <a:solidFill>
                <a:srgbClr val="000000"/>
              </a:solidFill>
            </a:endParaRPr>
          </a:p>
        </p:txBody>
      </p:sp>
    </p:spTree>
    <p:extLst>
      <p:ext uri="{BB962C8B-B14F-4D97-AF65-F5344CB8AC3E}">
        <p14:creationId xmlns:p14="http://schemas.microsoft.com/office/powerpoint/2010/main" val="2961419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4572001" y="1223816"/>
            <a:ext cx="1781336" cy="1916475"/>
          </a:xfrm>
          <a:custGeom>
            <a:avLst/>
            <a:gdLst>
              <a:gd name="connsiteX0" fmla="*/ 0 w 2375115"/>
              <a:gd name="connsiteY0" fmla="*/ 0 h 2555300"/>
              <a:gd name="connsiteX1" fmla="*/ 2375115 w 2375115"/>
              <a:gd name="connsiteY1" fmla="*/ 0 h 2555300"/>
              <a:gd name="connsiteX2" fmla="*/ 2375115 w 2375115"/>
              <a:gd name="connsiteY2" fmla="*/ 2555300 h 2555300"/>
              <a:gd name="connsiteX3" fmla="*/ 0 w 2375115"/>
              <a:gd name="connsiteY3" fmla="*/ 2555300 h 2555300"/>
            </a:gdLst>
            <a:ahLst/>
            <a:cxnLst>
              <a:cxn ang="0">
                <a:pos x="connsiteX0" y="connsiteY0"/>
              </a:cxn>
              <a:cxn ang="0">
                <a:pos x="connsiteX1" y="connsiteY1"/>
              </a:cxn>
              <a:cxn ang="0">
                <a:pos x="connsiteX2" y="connsiteY2"/>
              </a:cxn>
              <a:cxn ang="0">
                <a:pos x="connsiteX3" y="connsiteY3"/>
              </a:cxn>
            </a:cxnLst>
            <a:rect l="l" t="t" r="r" b="b"/>
            <a:pathLst>
              <a:path w="2375115" h="2555300">
                <a:moveTo>
                  <a:pt x="0" y="0"/>
                </a:moveTo>
                <a:lnTo>
                  <a:pt x="2375115" y="0"/>
                </a:lnTo>
                <a:lnTo>
                  <a:pt x="2375115" y="2555300"/>
                </a:lnTo>
                <a:lnTo>
                  <a:pt x="0" y="2555300"/>
                </a:lnTo>
                <a:close/>
              </a:path>
            </a:pathLst>
          </a:custGeom>
        </p:spPr>
        <p:txBody>
          <a:bodyPr wrap="square" lIns="68556" tIns="34289" rIns="68556" bIns="34289">
            <a:noAutofit/>
          </a:bodyPr>
          <a:lstStyle/>
          <a:p>
            <a:endParaRPr lang="zh-CN" altLang="en-US"/>
          </a:p>
        </p:txBody>
      </p:sp>
      <p:sp>
        <p:nvSpPr>
          <p:cNvPr id="9" name="图片占位符 8"/>
          <p:cNvSpPr>
            <a:spLocks noGrp="1"/>
          </p:cNvSpPr>
          <p:nvPr>
            <p:ph type="pic" sz="quarter" idx="11"/>
          </p:nvPr>
        </p:nvSpPr>
        <p:spPr>
          <a:xfrm>
            <a:off x="6407998" y="2397269"/>
            <a:ext cx="1754708" cy="1901053"/>
          </a:xfrm>
          <a:custGeom>
            <a:avLst/>
            <a:gdLst>
              <a:gd name="connsiteX0" fmla="*/ 0 w 2339611"/>
              <a:gd name="connsiteY0" fmla="*/ 0 h 2534737"/>
              <a:gd name="connsiteX1" fmla="*/ 2339611 w 2339611"/>
              <a:gd name="connsiteY1" fmla="*/ 0 h 2534737"/>
              <a:gd name="connsiteX2" fmla="*/ 2339611 w 2339611"/>
              <a:gd name="connsiteY2" fmla="*/ 2534737 h 2534737"/>
              <a:gd name="connsiteX3" fmla="*/ 0 w 2339611"/>
              <a:gd name="connsiteY3" fmla="*/ 2534737 h 2534737"/>
            </a:gdLst>
            <a:ahLst/>
            <a:cxnLst>
              <a:cxn ang="0">
                <a:pos x="connsiteX0" y="connsiteY0"/>
              </a:cxn>
              <a:cxn ang="0">
                <a:pos x="connsiteX1" y="connsiteY1"/>
              </a:cxn>
              <a:cxn ang="0">
                <a:pos x="connsiteX2" y="connsiteY2"/>
              </a:cxn>
              <a:cxn ang="0">
                <a:pos x="connsiteX3" y="connsiteY3"/>
              </a:cxn>
            </a:cxnLst>
            <a:rect l="l" t="t" r="r" b="b"/>
            <a:pathLst>
              <a:path w="2339611" h="2534737">
                <a:moveTo>
                  <a:pt x="0" y="0"/>
                </a:moveTo>
                <a:lnTo>
                  <a:pt x="2339611" y="0"/>
                </a:lnTo>
                <a:lnTo>
                  <a:pt x="2339611" y="2534737"/>
                </a:lnTo>
                <a:lnTo>
                  <a:pt x="0" y="2534737"/>
                </a:lnTo>
                <a:close/>
              </a:path>
            </a:pathLst>
          </a:custGeom>
        </p:spPr>
        <p:txBody>
          <a:bodyPr wrap="square" lIns="68556" tIns="34289" rIns="68556" bIns="34289">
            <a:noAutofit/>
          </a:bodyPr>
          <a:lstStyle/>
          <a:p>
            <a:endParaRPr lang="zh-CN" altLang="en-US"/>
          </a:p>
        </p:txBody>
      </p:sp>
    </p:spTree>
    <p:extLst>
      <p:ext uri="{BB962C8B-B14F-4D97-AF65-F5344CB8AC3E}">
        <p14:creationId xmlns:p14="http://schemas.microsoft.com/office/powerpoint/2010/main" val="2953433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488139"/>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548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200155"/>
            <a:ext cx="8229600" cy="3394472"/>
          </a:xfrm>
          <a:prstGeom prst="rect">
            <a:avLst/>
          </a:prstGeom>
        </p:spPr>
        <p:txBody>
          <a:bodyPr lIns="34217" tIns="17104" rIns="34217" bIns="171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1" y="4767267"/>
            <a:ext cx="2133600" cy="273844"/>
          </a:xfrm>
          <a:prstGeom prst="rect">
            <a:avLst/>
          </a:prstGeom>
        </p:spPr>
        <p:txBody>
          <a:bodyPr lIns="34217" tIns="17104" rIns="34217" bIns="17104"/>
          <a:lstStyle/>
          <a:p>
            <a:pPr defTabSz="813357"/>
            <a:fld id="{7FE5A9CD-1CA5-4BB6-ABF6-C3DB2F9C09D1}" type="datetimeFigureOut">
              <a:rPr lang="en-US" sz="1600" smtClean="0">
                <a:solidFill>
                  <a:prstClr val="black"/>
                </a:solidFill>
              </a:rPr>
              <a:pPr defTabSz="813357"/>
              <a:t>10/29/2025</a:t>
            </a:fld>
            <a:endParaRPr lang="en-US" sz="1600">
              <a:solidFill>
                <a:prstClr val="black"/>
              </a:solidFill>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17" tIns="17104" rIns="34217" bIns="17104"/>
          <a:lstStyle/>
          <a:p>
            <a:pPr defTabSz="813357"/>
            <a:endParaRPr lang="en-US" sz="1600">
              <a:solidFill>
                <a:prstClr val="black"/>
              </a:solidFill>
            </a:endParaRPr>
          </a:p>
        </p:txBody>
      </p:sp>
      <p:sp>
        <p:nvSpPr>
          <p:cNvPr id="6" name="Slide Number Placeholder 5"/>
          <p:cNvSpPr>
            <a:spLocks noGrp="1"/>
          </p:cNvSpPr>
          <p:nvPr>
            <p:ph type="sldNum" sz="quarter" idx="12"/>
          </p:nvPr>
        </p:nvSpPr>
        <p:spPr>
          <a:xfrm>
            <a:off x="6553201" y="4767267"/>
            <a:ext cx="2133600" cy="273844"/>
          </a:xfrm>
          <a:prstGeom prst="rect">
            <a:avLst/>
          </a:prstGeom>
        </p:spPr>
        <p:txBody>
          <a:bodyPr lIns="34217" tIns="17104" rIns="34217" bIns="17104"/>
          <a:lstStyle/>
          <a:p>
            <a:pPr defTabSz="813357"/>
            <a:fld id="{E9E3A461-C528-4C33-83FA-271D1850C3B5}" type="slidenum">
              <a:rPr lang="en-US" sz="1600" smtClean="0">
                <a:solidFill>
                  <a:prstClr val="black"/>
                </a:solidFill>
              </a:rPr>
              <a:pPr defTabSz="813357"/>
              <a:t>‹#›</a:t>
            </a:fld>
            <a:endParaRPr lang="en-US" sz="1600">
              <a:solidFill>
                <a:prstClr val="black"/>
              </a:solidFill>
            </a:endParaRPr>
          </a:p>
        </p:txBody>
      </p:sp>
    </p:spTree>
    <p:extLst>
      <p:ext uri="{BB962C8B-B14F-4D97-AF65-F5344CB8AC3E}">
        <p14:creationId xmlns:p14="http://schemas.microsoft.com/office/powerpoint/2010/main" val="1748115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1" y="219086"/>
            <a:ext cx="8229600" cy="1038225"/>
          </a:xfrm>
          <a:prstGeom prst="rect">
            <a:avLst/>
          </a:prstGeom>
        </p:spPr>
        <p:txBody>
          <a:bodyPr lIns="81359" tIns="40679" rIns="81359" bIns="40679"/>
          <a:lstStyle/>
          <a:p>
            <a:r>
              <a:rPr lang="vi-VN"/>
              <a:t>Bấm &amp; sửa kiểu tiêu đề</a:t>
            </a:r>
          </a:p>
        </p:txBody>
      </p:sp>
      <p:sp>
        <p:nvSpPr>
          <p:cNvPr id="3" name="Nơi giữ chỗ cho Nội dung 2"/>
          <p:cNvSpPr>
            <a:spLocks noGrp="1"/>
          </p:cNvSpPr>
          <p:nvPr>
            <p:ph idx="1" hasCustomPrompt="1"/>
          </p:nvPr>
        </p:nvSpPr>
        <p:spPr>
          <a:xfrm>
            <a:off x="457201" y="1428750"/>
            <a:ext cx="8229600" cy="3086100"/>
          </a:xfrm>
          <a:prstGeom prst="rect">
            <a:avLst/>
          </a:prstGeom>
        </p:spPr>
        <p:txBody>
          <a:bodyPr lIns="81359" tIns="40679" rIns="81359" bIns="40679"/>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457201" y="4683919"/>
            <a:ext cx="2133600" cy="357188"/>
          </a:xfrm>
          <a:prstGeom prst="rect">
            <a:avLst/>
          </a:prstGeom>
        </p:spPr>
        <p:txBody>
          <a:bodyPr lIns="81359" tIns="40679" rIns="81359" bIns="40679"/>
          <a:lstStyle>
            <a:lvl1pPr>
              <a:defRPr/>
            </a:lvl1pPr>
          </a:lstStyle>
          <a:p>
            <a:pPr defTabSz="813357">
              <a:defRPr/>
            </a:pPr>
            <a:endParaRPr lang="en-US" sz="1600">
              <a:solidFill>
                <a:prstClr val="black"/>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359" tIns="40679" rIns="81359" bIns="40679"/>
          <a:lstStyle>
            <a:lvl1pPr>
              <a:defRPr/>
            </a:lvl1pPr>
          </a:lstStyle>
          <a:p>
            <a:pPr defTabSz="813357">
              <a:defRPr/>
            </a:pPr>
            <a:endParaRPr lang="en-US" sz="1600">
              <a:solidFill>
                <a:prstClr val="black"/>
              </a:solidFill>
            </a:endParaRPr>
          </a:p>
        </p:txBody>
      </p:sp>
      <p:sp>
        <p:nvSpPr>
          <p:cNvPr id="6" name="Rectangle 6"/>
          <p:cNvSpPr>
            <a:spLocks noGrp="1" noChangeArrowheads="1"/>
          </p:cNvSpPr>
          <p:nvPr>
            <p:ph type="sldNum" sz="quarter" idx="12"/>
          </p:nvPr>
        </p:nvSpPr>
        <p:spPr>
          <a:xfrm>
            <a:off x="6553201" y="4683919"/>
            <a:ext cx="2133600" cy="357188"/>
          </a:xfrm>
          <a:prstGeom prst="rect">
            <a:avLst/>
          </a:prstGeom>
        </p:spPr>
        <p:txBody>
          <a:bodyPr lIns="81359" tIns="40679" rIns="81359" bIns="40679"/>
          <a:lstStyle>
            <a:lvl1pPr>
              <a:defRPr/>
            </a:lvl1pPr>
          </a:lstStyle>
          <a:p>
            <a:pPr defTabSz="813357">
              <a:defRPr/>
            </a:pPr>
            <a:fld id="{E979D15E-7C97-46BA-A533-0FCFA23F6052}" type="slidenum">
              <a:rPr lang="en-US" sz="1600" smtClean="0">
                <a:solidFill>
                  <a:prstClr val="black"/>
                </a:solidFill>
              </a:rPr>
              <a:pPr defTabSz="813357">
                <a:defRPr/>
              </a:pPr>
              <a:t>‹#›</a:t>
            </a:fld>
            <a:endParaRPr lang="en-US" sz="1600">
              <a:solidFill>
                <a:prstClr val="black"/>
              </a:solidFill>
            </a:endParaRPr>
          </a:p>
        </p:txBody>
      </p:sp>
    </p:spTree>
    <p:extLst>
      <p:ext uri="{BB962C8B-B14F-4D97-AF65-F5344CB8AC3E}">
        <p14:creationId xmlns:p14="http://schemas.microsoft.com/office/powerpoint/2010/main" val="2638516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235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1" y="4683919"/>
            <a:ext cx="2133600" cy="357188"/>
          </a:xfrm>
          <a:prstGeom prst="rect">
            <a:avLst/>
          </a:prstGeom>
        </p:spPr>
        <p:txBody>
          <a:bodyPr lIns="34217" tIns="17104" rIns="34217" bIns="17104"/>
          <a:lstStyle>
            <a:lvl1pPr>
              <a:defRPr/>
            </a:lvl1pPr>
          </a:lstStyle>
          <a:p>
            <a:pPr defTabSz="813357">
              <a:defRPr/>
            </a:pPr>
            <a:endParaRPr lang="en-US" sz="1600">
              <a:solidFill>
                <a:prstClr val="black"/>
              </a:solidFill>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17" tIns="17104" rIns="34217" bIns="17104"/>
          <a:lstStyle>
            <a:lvl1pPr>
              <a:defRPr/>
            </a:lvl1pPr>
          </a:lstStyle>
          <a:p>
            <a:pPr defTabSz="813357">
              <a:defRPr/>
            </a:pPr>
            <a:endParaRPr lang="en-US" sz="1600">
              <a:solidFill>
                <a:prstClr val="black"/>
              </a:solidFill>
            </a:endParaRPr>
          </a:p>
        </p:txBody>
      </p:sp>
      <p:sp>
        <p:nvSpPr>
          <p:cNvPr id="4" name="Rectangle 6"/>
          <p:cNvSpPr>
            <a:spLocks noGrp="1" noChangeArrowheads="1"/>
          </p:cNvSpPr>
          <p:nvPr>
            <p:ph type="sldNum" sz="quarter" idx="12"/>
          </p:nvPr>
        </p:nvSpPr>
        <p:spPr>
          <a:xfrm>
            <a:off x="6553201" y="4683919"/>
            <a:ext cx="2133600" cy="357188"/>
          </a:xfrm>
          <a:prstGeom prst="rect">
            <a:avLst/>
          </a:prstGeom>
        </p:spPr>
        <p:txBody>
          <a:bodyPr lIns="34217" tIns="17104" rIns="34217" bIns="17104"/>
          <a:lstStyle>
            <a:lvl1pPr>
              <a:defRPr/>
            </a:lvl1pPr>
          </a:lstStyle>
          <a:p>
            <a:pPr defTabSz="813357"/>
            <a:fld id="{475E0F57-EEA1-4A8B-9311-4AD2064A14C0}" type="slidenum">
              <a:rPr lang="en-US" sz="1600" smtClean="0">
                <a:solidFill>
                  <a:prstClr val="black"/>
                </a:solidFill>
              </a:rPr>
              <a:pPr defTabSz="813357"/>
              <a:t>‹#›</a:t>
            </a:fld>
            <a:endParaRPr lang="en-US" sz="1600">
              <a:solidFill>
                <a:prstClr val="black"/>
              </a:solidFill>
            </a:endParaRPr>
          </a:p>
        </p:txBody>
      </p:sp>
    </p:spTree>
    <p:extLst>
      <p:ext uri="{BB962C8B-B14F-4D97-AF65-F5344CB8AC3E}">
        <p14:creationId xmlns:p14="http://schemas.microsoft.com/office/powerpoint/2010/main" val="2509097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700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410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00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355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17" tIns="17104" rIns="34217" bIns="17104"/>
          <a:lstStyle>
            <a:lvl1pPr>
              <a:defRPr/>
            </a:lvl1pPr>
          </a:lstStyle>
          <a:p>
            <a:pPr defTabSz="813357">
              <a:defRPr/>
            </a:pPr>
            <a:endParaRPr lang="en-US" sz="1600">
              <a:solidFill>
                <a:srgbClr val="000000"/>
              </a:solidFill>
            </a:endParaRPr>
          </a:p>
        </p:txBody>
      </p:sp>
      <p:sp>
        <p:nvSpPr>
          <p:cNvPr id="5" name="Rectangle 5"/>
          <p:cNvSpPr>
            <a:spLocks noGrp="1" noChangeArrowheads="1"/>
          </p:cNvSpPr>
          <p:nvPr>
            <p:ph type="ftr" sz="quarter" idx="11"/>
          </p:nvPr>
        </p:nvSpPr>
        <p:spPr>
          <a:xfrm>
            <a:off x="3124460" y="4683919"/>
            <a:ext cx="2895223" cy="357188"/>
          </a:xfrm>
          <a:prstGeom prst="rect">
            <a:avLst/>
          </a:prstGeom>
        </p:spPr>
        <p:txBody>
          <a:bodyPr lIns="34217" tIns="17104" rIns="34217" bIns="17104"/>
          <a:lstStyle>
            <a:lvl1pPr>
              <a:defRPr/>
            </a:lvl1pPr>
          </a:lstStyle>
          <a:p>
            <a:pPr defTabSz="813357">
              <a:defRPr/>
            </a:pPr>
            <a:endParaRPr lang="en-US" sz="1600">
              <a:solidFill>
                <a:srgbClr val="000000"/>
              </a:solidFill>
            </a:endParaRPr>
          </a:p>
        </p:txBody>
      </p:sp>
      <p:sp>
        <p:nvSpPr>
          <p:cNvPr id="6" name="Rectangle 6"/>
          <p:cNvSpPr>
            <a:spLocks noGrp="1" noChangeArrowheads="1"/>
          </p:cNvSpPr>
          <p:nvPr>
            <p:ph type="sldNum" sz="quarter" idx="12"/>
          </p:nvPr>
        </p:nvSpPr>
        <p:spPr>
          <a:xfrm>
            <a:off x="6553043" y="4683919"/>
            <a:ext cx="2133917" cy="357188"/>
          </a:xfrm>
          <a:prstGeom prst="rect">
            <a:avLst/>
          </a:prstGeom>
        </p:spPr>
        <p:txBody>
          <a:bodyPr lIns="34217" tIns="17104" rIns="34217" bIns="17104"/>
          <a:lstStyle>
            <a:lvl1pPr>
              <a:defRPr/>
            </a:lvl1pPr>
          </a:lstStyle>
          <a:p>
            <a:pPr defTabSz="813357">
              <a:defRPr/>
            </a:pPr>
            <a:fld id="{BEF8FD80-C95D-4220-BF8B-01906B7B67AD}" type="slidenum">
              <a:rPr lang="en-US" sz="1600" smtClean="0">
                <a:solidFill>
                  <a:srgbClr val="000000"/>
                </a:solidFill>
              </a:rPr>
              <a:pPr defTabSz="813357">
                <a:defRPr/>
              </a:pPr>
              <a:t>‹#›</a:t>
            </a:fld>
            <a:endParaRPr lang="en-US" sz="1600">
              <a:solidFill>
                <a:srgbClr val="000000"/>
              </a:solidFill>
            </a:endParaRPr>
          </a:p>
        </p:txBody>
      </p:sp>
    </p:spTree>
    <p:extLst>
      <p:ext uri="{BB962C8B-B14F-4D97-AF65-F5344CB8AC3E}">
        <p14:creationId xmlns:p14="http://schemas.microsoft.com/office/powerpoint/2010/main" val="3486406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888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Style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460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701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632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570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0192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254647"/>
            <a:ext cx="9144000" cy="543185"/>
          </a:xfrm>
          <a:prstGeom prst="rect">
            <a:avLst/>
          </a:prstGeom>
        </p:spPr>
        <p:txBody>
          <a:bodyPr lIns="68558" tIns="34289" rIns="68558"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157216" y="367277"/>
            <a:ext cx="1801550" cy="483731"/>
            <a:chOff x="829775" y="3208066"/>
            <a:chExt cx="5530361" cy="1484949"/>
          </a:xfrm>
          <a:solidFill>
            <a:schemeClr val="bg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069"/>
              <a:endParaRPr lang="en-US" sz="1400">
                <a:solidFill>
                  <a:prstClr val="black"/>
                </a:solidFill>
              </a:endParaRPr>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069"/>
              <a:endParaRPr lang="en-US" sz="1400" dirty="0">
                <a:solidFill>
                  <a:prstClr val="black"/>
                </a:solidFill>
              </a:endParaRPr>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069"/>
              <a:endParaRPr lang="en-US" sz="1400">
                <a:solidFill>
                  <a:prstClr val="black"/>
                </a:solidFill>
              </a:endParaRPr>
            </a:p>
          </p:txBody>
        </p:sp>
        <p:sp>
          <p:nvSpPr>
            <p:cNvPr id="80" name="Freeform: Shape 79"/>
            <p:cNvSpPr/>
            <p:nvPr/>
          </p:nvSpPr>
          <p:spPr>
            <a:xfrm>
              <a:off x="1178536" y="3854815"/>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069"/>
              <a:endParaRPr lang="en-US" sz="1400" dirty="0">
                <a:solidFill>
                  <a:prstClr val="black"/>
                </a:solidFill>
              </a:endParaRPr>
            </a:p>
          </p:txBody>
        </p:sp>
      </p:grpSp>
      <p:grpSp>
        <p:nvGrpSpPr>
          <p:cNvPr id="81" name="Graphic 41"/>
          <p:cNvGrpSpPr/>
          <p:nvPr userDrawn="1"/>
        </p:nvGrpSpPr>
        <p:grpSpPr>
          <a:xfrm>
            <a:off x="7195517" y="370057"/>
            <a:ext cx="1799641" cy="480938"/>
            <a:chOff x="837065" y="3215210"/>
            <a:chExt cx="5524500" cy="1476375"/>
          </a:xfrm>
          <a:solidFill>
            <a:schemeClr val="bg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069"/>
              <a:endParaRPr lang="en-US" sz="1400">
                <a:solidFill>
                  <a:prstClr val="black"/>
                </a:solidFill>
              </a:endParaRPr>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069"/>
              <a:endParaRPr lang="en-US" sz="1400">
                <a:solidFill>
                  <a:prstClr val="black"/>
                </a:solidFill>
              </a:endParaRPr>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069"/>
              <a:endParaRPr lang="en-US" sz="1400">
                <a:solidFill>
                  <a:prstClr val="black"/>
                </a:solidFill>
              </a:endParaRPr>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069"/>
              <a:endParaRPr lang="en-US" sz="1400">
                <a:solidFill>
                  <a:prstClr val="black"/>
                </a:solidFill>
              </a:endParaRPr>
            </a:p>
          </p:txBody>
        </p:sp>
      </p:grpSp>
    </p:spTree>
    <p:extLst>
      <p:ext uri="{BB962C8B-B14F-4D97-AF65-F5344CB8AC3E}">
        <p14:creationId xmlns:p14="http://schemas.microsoft.com/office/powerpoint/2010/main" val="27249515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254647"/>
            <a:ext cx="8679898" cy="543185"/>
          </a:xfrm>
          <a:prstGeom prst="rect">
            <a:avLst/>
          </a:prstGeom>
        </p:spPr>
        <p:txBody>
          <a:bodyPr lIns="68558" tIns="34289" rIns="68558"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568130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5501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Picture Placeholder 2"/>
          <p:cNvSpPr>
            <a:spLocks noGrp="1"/>
          </p:cNvSpPr>
          <p:nvPr>
            <p:ph type="pic" idx="12" hasCustomPrompt="1"/>
          </p:nvPr>
        </p:nvSpPr>
        <p:spPr>
          <a:xfrm>
            <a:off x="1157295" y="1545589"/>
            <a:ext cx="2864314" cy="2148038"/>
          </a:xfrm>
          <a:prstGeom prst="rect">
            <a:avLst/>
          </a:prstGeom>
          <a:solidFill>
            <a:schemeClr val="bg1">
              <a:lumMod val="95000"/>
            </a:schemeClr>
          </a:solidFill>
          <a:ln w="12700">
            <a:noFill/>
          </a:ln>
        </p:spPr>
        <p:txBody>
          <a:bodyPr lIns="68558" tIns="34289" rIns="68558" bIns="34289" anchor="ctr"/>
          <a:lstStyle>
            <a:lvl1pPr marL="0" indent="0" algn="ctr">
              <a:buNone/>
              <a:defRPr sz="1200">
                <a:latin typeface="Arial" panose="020B0604020202020204" pitchFamily="34" charset="0"/>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 </a:t>
            </a:r>
            <a:endParaRPr lang="ko-KR" altLang="en-US" dirty="0"/>
          </a:p>
        </p:txBody>
      </p:sp>
      <p:sp>
        <p:nvSpPr>
          <p:cNvPr id="13" name="제목 1"/>
          <p:cNvSpPr>
            <a:spLocks noGrp="1"/>
          </p:cNvSpPr>
          <p:nvPr>
            <p:ph type="title" hasCustomPrompt="1"/>
          </p:nvPr>
        </p:nvSpPr>
        <p:spPr>
          <a:xfrm>
            <a:off x="0" y="101196"/>
            <a:ext cx="9144000" cy="533158"/>
          </a:xfrm>
          <a:prstGeom prst="rect">
            <a:avLst/>
          </a:prstGeom>
        </p:spPr>
        <p:txBody>
          <a:bodyPr lIns="68558" tIns="34289" rIns="68558" bIns="34289" anchor="ctr">
            <a:noAutofit/>
          </a:bodyPr>
          <a:lstStyle>
            <a:lvl1pPr algn="ctr">
              <a:defRPr sz="3600" b="0" baseline="0">
                <a:solidFill>
                  <a:schemeClr val="bg1"/>
                </a:solidFill>
                <a:latin typeface="Arial" panose="020B0604020202020204" pitchFamily="34" charset="0"/>
                <a:cs typeface="Arial" panose="020B0604020202020204"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12261209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679268" y="1368836"/>
            <a:ext cx="1702230" cy="2052228"/>
          </a:xfrm>
          <a:prstGeom prst="rect">
            <a:avLst/>
          </a:prstGeom>
          <a:solidFill>
            <a:schemeClr val="bg1">
              <a:lumMod val="95000"/>
            </a:schemeClr>
          </a:solidFill>
        </p:spPr>
        <p:txBody>
          <a:bodyPr lIns="68558" tIns="34289" rIns="68558" bIns="34289" anchor="ctr"/>
          <a:lstStyle>
            <a:lvl1pPr marL="0" indent="0" algn="ctr">
              <a:buNone/>
              <a:defRPr sz="900" baseline="0">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 And Send to Back</a:t>
            </a:r>
            <a:endParaRPr lang="ko-KR" altLang="en-US" dirty="0"/>
          </a:p>
        </p:txBody>
      </p:sp>
      <p:sp>
        <p:nvSpPr>
          <p:cNvPr id="3" name="Picture Placeholder 2"/>
          <p:cNvSpPr>
            <a:spLocks noGrp="1"/>
          </p:cNvSpPr>
          <p:nvPr>
            <p:ph type="pic" idx="11" hasCustomPrompt="1"/>
          </p:nvPr>
        </p:nvSpPr>
        <p:spPr>
          <a:xfrm>
            <a:off x="2711367" y="1368836"/>
            <a:ext cx="1702230" cy="2052228"/>
          </a:xfrm>
          <a:prstGeom prst="rect">
            <a:avLst/>
          </a:prstGeom>
          <a:solidFill>
            <a:schemeClr val="bg1">
              <a:lumMod val="95000"/>
            </a:schemeClr>
          </a:solidFill>
        </p:spPr>
        <p:txBody>
          <a:bodyPr lIns="68558" tIns="34289" rIns="68558" bIns="34289" anchor="ctr"/>
          <a:lstStyle>
            <a:lvl1pPr marL="0" indent="0" algn="ctr">
              <a:buNone/>
              <a:defRPr sz="900" baseline="0">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 And Send to Back</a:t>
            </a:r>
            <a:endParaRPr lang="ko-KR" altLang="en-US" dirty="0"/>
          </a:p>
        </p:txBody>
      </p:sp>
      <p:sp>
        <p:nvSpPr>
          <p:cNvPr id="4" name="Picture Placeholder 2"/>
          <p:cNvSpPr>
            <a:spLocks noGrp="1"/>
          </p:cNvSpPr>
          <p:nvPr>
            <p:ph type="pic" idx="12" hasCustomPrompt="1"/>
          </p:nvPr>
        </p:nvSpPr>
        <p:spPr>
          <a:xfrm>
            <a:off x="4743466" y="1368836"/>
            <a:ext cx="1702230" cy="2052228"/>
          </a:xfrm>
          <a:prstGeom prst="rect">
            <a:avLst/>
          </a:prstGeom>
          <a:solidFill>
            <a:schemeClr val="bg1">
              <a:lumMod val="95000"/>
            </a:schemeClr>
          </a:solidFill>
        </p:spPr>
        <p:txBody>
          <a:bodyPr lIns="68558" tIns="34289" rIns="68558" bIns="34289" anchor="ctr"/>
          <a:lstStyle>
            <a:lvl1pPr marL="0" indent="0" algn="ctr">
              <a:buNone/>
              <a:defRPr sz="900" baseline="0">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 And Send to Back</a:t>
            </a:r>
            <a:endParaRPr lang="ko-KR" altLang="en-US" dirty="0"/>
          </a:p>
        </p:txBody>
      </p:sp>
      <p:sp>
        <p:nvSpPr>
          <p:cNvPr id="5" name="Picture Placeholder 2"/>
          <p:cNvSpPr>
            <a:spLocks noGrp="1"/>
          </p:cNvSpPr>
          <p:nvPr>
            <p:ph type="pic" idx="13" hasCustomPrompt="1"/>
          </p:nvPr>
        </p:nvSpPr>
        <p:spPr>
          <a:xfrm>
            <a:off x="6775769" y="1368836"/>
            <a:ext cx="1702230" cy="2052228"/>
          </a:xfrm>
          <a:prstGeom prst="rect">
            <a:avLst/>
          </a:prstGeom>
          <a:solidFill>
            <a:schemeClr val="bg1">
              <a:lumMod val="95000"/>
            </a:schemeClr>
          </a:solidFill>
        </p:spPr>
        <p:txBody>
          <a:bodyPr lIns="68558" tIns="34289" rIns="68558" bIns="34289" anchor="ctr"/>
          <a:lstStyle>
            <a:lvl1pPr marL="0" indent="0" algn="ctr">
              <a:buNone/>
              <a:defRPr sz="900" baseline="0">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 And Send to Back</a:t>
            </a:r>
            <a:endParaRPr lang="ko-KR" altLang="en-US" dirty="0"/>
          </a:p>
        </p:txBody>
      </p:sp>
      <p:sp>
        <p:nvSpPr>
          <p:cNvPr id="14" name="Text Placeholder 9"/>
          <p:cNvSpPr>
            <a:spLocks noGrp="1"/>
          </p:cNvSpPr>
          <p:nvPr>
            <p:ph type="body" sz="quarter" idx="14" hasCustomPrompt="1"/>
          </p:nvPr>
        </p:nvSpPr>
        <p:spPr>
          <a:xfrm>
            <a:off x="1" y="254647"/>
            <a:ext cx="9144000" cy="543185"/>
          </a:xfrm>
          <a:prstGeom prst="rect">
            <a:avLst/>
          </a:prstGeom>
        </p:spPr>
        <p:txBody>
          <a:bodyPr lIns="68558" tIns="34289" rIns="68558"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3795967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p:cNvSpPr>
            <a:spLocks noGrp="1"/>
          </p:cNvSpPr>
          <p:nvPr>
            <p:ph type="pic" idx="13" hasCustomPrompt="1"/>
          </p:nvPr>
        </p:nvSpPr>
        <p:spPr>
          <a:xfrm>
            <a:off x="0" y="0"/>
            <a:ext cx="5220072" cy="51435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lIns="68558" tIns="34289" rIns="68558" bIns="34289" anchor="ctr">
            <a:noAutofit/>
          </a:bodyPr>
          <a:lstStyle>
            <a:lvl1pPr marL="0" indent="0" algn="ctr">
              <a:buNone/>
              <a:defRPr sz="900">
                <a:solidFill>
                  <a:schemeClr val="tx1">
                    <a:lumMod val="75000"/>
                    <a:lumOff val="25000"/>
                  </a:schemeClr>
                </a:solidFill>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2219774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Freeform: Shape 9"/>
          <p:cNvSpPr/>
          <p:nvPr userDrawn="1"/>
        </p:nvSpPr>
        <p:spPr>
          <a:xfrm>
            <a:off x="0" y="4361255"/>
            <a:ext cx="9144000" cy="808854"/>
          </a:xfrm>
          <a:custGeom>
            <a:avLst/>
            <a:gdLst>
              <a:gd name="connsiteX0" fmla="*/ 7970293 w 12192000"/>
              <a:gd name="connsiteY0" fmla="*/ 376 h 1563045"/>
              <a:gd name="connsiteX1" fmla="*/ 11368585 w 12192000"/>
              <a:gd name="connsiteY1" fmla="*/ 628173 h 1563045"/>
              <a:gd name="connsiteX2" fmla="*/ 12082747 w 12192000"/>
              <a:gd name="connsiteY2" fmla="*/ 590855 h 1563045"/>
              <a:gd name="connsiteX3" fmla="*/ 12192000 w 12192000"/>
              <a:gd name="connsiteY3" fmla="*/ 573029 h 1563045"/>
              <a:gd name="connsiteX4" fmla="*/ 12192000 w 12192000"/>
              <a:gd name="connsiteY4" fmla="*/ 1563045 h 1563045"/>
              <a:gd name="connsiteX5" fmla="*/ 0 w 12192000"/>
              <a:gd name="connsiteY5" fmla="*/ 1563045 h 1563045"/>
              <a:gd name="connsiteX6" fmla="*/ 0 w 12192000"/>
              <a:gd name="connsiteY6" fmla="*/ 362829 h 1563045"/>
              <a:gd name="connsiteX7" fmla="*/ 141276 w 12192000"/>
              <a:gd name="connsiteY7" fmla="*/ 376224 h 1563045"/>
              <a:gd name="connsiteX8" fmla="*/ 3002507 w 12192000"/>
              <a:gd name="connsiteY8" fmla="*/ 532639 h 1563045"/>
              <a:gd name="connsiteX9" fmla="*/ 7970293 w 12192000"/>
              <a:gd name="connsiteY9" fmla="*/ 376 h 1563045"/>
              <a:gd name="connsiteX0-1" fmla="*/ 7970293 w 12192000"/>
              <a:gd name="connsiteY0-2" fmla="*/ 41019 h 1603688"/>
              <a:gd name="connsiteX1-3" fmla="*/ 11368585 w 12192000"/>
              <a:gd name="connsiteY1-4" fmla="*/ 668816 h 1603688"/>
              <a:gd name="connsiteX2-5" fmla="*/ 12082747 w 12192000"/>
              <a:gd name="connsiteY2-6" fmla="*/ 631498 h 1603688"/>
              <a:gd name="connsiteX3-7" fmla="*/ 12192000 w 12192000"/>
              <a:gd name="connsiteY3-8" fmla="*/ 613672 h 1603688"/>
              <a:gd name="connsiteX4-9" fmla="*/ 12192000 w 12192000"/>
              <a:gd name="connsiteY4-10" fmla="*/ 1603688 h 1603688"/>
              <a:gd name="connsiteX5-11" fmla="*/ 0 w 12192000"/>
              <a:gd name="connsiteY5-12" fmla="*/ 1603688 h 1603688"/>
              <a:gd name="connsiteX6-13" fmla="*/ 0 w 12192000"/>
              <a:gd name="connsiteY6-14" fmla="*/ 403472 h 1603688"/>
              <a:gd name="connsiteX7-15" fmla="*/ 141276 w 12192000"/>
              <a:gd name="connsiteY7-16" fmla="*/ 416867 h 1603688"/>
              <a:gd name="connsiteX8-17" fmla="*/ 3002507 w 12192000"/>
              <a:gd name="connsiteY8-18" fmla="*/ 573282 h 1603688"/>
              <a:gd name="connsiteX9-19" fmla="*/ 7970293 w 12192000"/>
              <a:gd name="connsiteY9-20" fmla="*/ 41019 h 1603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192000" h="1603688">
                <a:moveTo>
                  <a:pt x="7970293" y="41019"/>
                </a:moveTo>
                <a:cubicBezTo>
                  <a:pt x="10450489" y="255233"/>
                  <a:pt x="10410967" y="627873"/>
                  <a:pt x="11368585" y="668816"/>
                </a:cubicBezTo>
                <a:cubicBezTo>
                  <a:pt x="11607989" y="679052"/>
                  <a:pt x="11849242" y="662561"/>
                  <a:pt x="12082747" y="631498"/>
                </a:cubicBezTo>
                <a:lnTo>
                  <a:pt x="12192000" y="613672"/>
                </a:lnTo>
                <a:lnTo>
                  <a:pt x="12192000" y="1603688"/>
                </a:lnTo>
                <a:lnTo>
                  <a:pt x="0" y="1603688"/>
                </a:lnTo>
                <a:lnTo>
                  <a:pt x="0" y="403472"/>
                </a:lnTo>
                <a:lnTo>
                  <a:pt x="141276" y="416867"/>
                </a:lnTo>
                <a:cubicBezTo>
                  <a:pt x="866633" y="490117"/>
                  <a:pt x="1949924" y="614225"/>
                  <a:pt x="3002507" y="573282"/>
                </a:cubicBezTo>
                <a:cubicBezTo>
                  <a:pt x="4405953" y="518691"/>
                  <a:pt x="5490097" y="-173195"/>
                  <a:pt x="7970293" y="4101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069"/>
            <a:endParaRPr lang="en-US" sz="1400">
              <a:solidFill>
                <a:prstClr val="white"/>
              </a:solidFill>
            </a:endParaRPr>
          </a:p>
        </p:txBody>
      </p:sp>
      <p:sp>
        <p:nvSpPr>
          <p:cNvPr id="8" name="Picture Placeholder 7"/>
          <p:cNvSpPr>
            <a:spLocks noGrp="1"/>
          </p:cNvSpPr>
          <p:nvPr>
            <p:ph type="pic" idx="10" hasCustomPrompt="1"/>
          </p:nvPr>
        </p:nvSpPr>
        <p:spPr>
          <a:xfrm>
            <a:off x="353674" y="163740"/>
            <a:ext cx="5136230" cy="4647143"/>
          </a:xfrm>
          <a:custGeom>
            <a:avLst/>
            <a:gdLst>
              <a:gd name="connsiteX0" fmla="*/ 2198767 w 6848306"/>
              <a:gd name="connsiteY0" fmla="*/ 5435336 h 6196191"/>
              <a:gd name="connsiteX1" fmla="*/ 2196172 w 6848306"/>
              <a:gd name="connsiteY1" fmla="*/ 5436697 h 6196191"/>
              <a:gd name="connsiteX2" fmla="*/ 2196242 w 6848306"/>
              <a:gd name="connsiteY2" fmla="*/ 5440840 h 6196191"/>
              <a:gd name="connsiteX3" fmla="*/ 5160685 w 6848306"/>
              <a:gd name="connsiteY3" fmla="*/ 5373340 h 6196191"/>
              <a:gd name="connsiteX4" fmla="*/ 5128834 w 6848306"/>
              <a:gd name="connsiteY4" fmla="*/ 5374401 h 6196191"/>
              <a:gd name="connsiteX5" fmla="*/ 5147984 w 6848306"/>
              <a:gd name="connsiteY5" fmla="*/ 5390084 h 6196191"/>
              <a:gd name="connsiteX6" fmla="*/ 5158824 w 6848306"/>
              <a:gd name="connsiteY6" fmla="*/ 5400739 h 6196191"/>
              <a:gd name="connsiteX7" fmla="*/ 5204784 w 6848306"/>
              <a:gd name="connsiteY7" fmla="*/ 5018070 h 6196191"/>
              <a:gd name="connsiteX8" fmla="*/ 5175977 w 6848306"/>
              <a:gd name="connsiteY8" fmla="*/ 5018099 h 6196191"/>
              <a:gd name="connsiteX9" fmla="*/ 5027858 w 6848306"/>
              <a:gd name="connsiteY9" fmla="*/ 5087140 h 6196191"/>
              <a:gd name="connsiteX10" fmla="*/ 4980850 w 6848306"/>
              <a:gd name="connsiteY10" fmla="*/ 5139370 h 6196191"/>
              <a:gd name="connsiteX11" fmla="*/ 4907729 w 6848306"/>
              <a:gd name="connsiteY11" fmla="*/ 5202045 h 6196191"/>
              <a:gd name="connsiteX12" fmla="*/ 5099237 w 6848306"/>
              <a:gd name="connsiteY12" fmla="*/ 5311726 h 6196191"/>
              <a:gd name="connsiteX13" fmla="*/ 5155636 w 6848306"/>
              <a:gd name="connsiteY13" fmla="*/ 5307635 h 6196191"/>
              <a:gd name="connsiteX14" fmla="*/ 5166955 w 6848306"/>
              <a:gd name="connsiteY14" fmla="*/ 5308698 h 6196191"/>
              <a:gd name="connsiteX15" fmla="*/ 5169856 w 6848306"/>
              <a:gd name="connsiteY15" fmla="*/ 5283585 h 6196191"/>
              <a:gd name="connsiteX16" fmla="*/ 5204536 w 6848306"/>
              <a:gd name="connsiteY16" fmla="*/ 5023577 h 6196191"/>
              <a:gd name="connsiteX17" fmla="*/ 5204472 w 6848306"/>
              <a:gd name="connsiteY17" fmla="*/ 4958385 h 6196191"/>
              <a:gd name="connsiteX18" fmla="*/ 5189537 w 6848306"/>
              <a:gd name="connsiteY18" fmla="*/ 4962592 h 6196191"/>
              <a:gd name="connsiteX19" fmla="*/ 5205261 w 6848306"/>
              <a:gd name="connsiteY19" fmla="*/ 5006715 h 6196191"/>
              <a:gd name="connsiteX20" fmla="*/ 5205293 w 6848306"/>
              <a:gd name="connsiteY20" fmla="*/ 5006730 h 6196191"/>
              <a:gd name="connsiteX21" fmla="*/ 5206628 w 6848306"/>
              <a:gd name="connsiteY21" fmla="*/ 4977037 h 6196191"/>
              <a:gd name="connsiteX22" fmla="*/ 5159327 w 6848306"/>
              <a:gd name="connsiteY22" fmla="*/ 4889608 h 6196191"/>
              <a:gd name="connsiteX23" fmla="*/ 5134864 w 6848306"/>
              <a:gd name="connsiteY23" fmla="*/ 4901590 h 6196191"/>
              <a:gd name="connsiteX24" fmla="*/ 5123863 w 6848306"/>
              <a:gd name="connsiteY24" fmla="*/ 4912823 h 6196191"/>
              <a:gd name="connsiteX25" fmla="*/ 5132922 w 6848306"/>
              <a:gd name="connsiteY25" fmla="*/ 4916963 h 6196191"/>
              <a:gd name="connsiteX26" fmla="*/ 5171216 w 6848306"/>
              <a:gd name="connsiteY26" fmla="*/ 4928248 h 6196191"/>
              <a:gd name="connsiteX27" fmla="*/ 5198142 w 6848306"/>
              <a:gd name="connsiteY27" fmla="*/ 4932557 h 6196191"/>
              <a:gd name="connsiteX28" fmla="*/ 5192887 w 6848306"/>
              <a:gd name="connsiteY28" fmla="*/ 4918562 h 6196191"/>
              <a:gd name="connsiteX29" fmla="*/ 5159327 w 6848306"/>
              <a:gd name="connsiteY29" fmla="*/ 4889608 h 6196191"/>
              <a:gd name="connsiteX30" fmla="*/ 4277979 w 6848306"/>
              <a:gd name="connsiteY30" fmla="*/ 4627713 h 6196191"/>
              <a:gd name="connsiteX31" fmla="*/ 4276358 w 6848306"/>
              <a:gd name="connsiteY31" fmla="*/ 4628848 h 6196191"/>
              <a:gd name="connsiteX32" fmla="*/ 4281166 w 6848306"/>
              <a:gd name="connsiteY32" fmla="*/ 4639430 h 6196191"/>
              <a:gd name="connsiteX33" fmla="*/ 4294233 w 6848306"/>
              <a:gd name="connsiteY33" fmla="*/ 4653344 h 6196191"/>
              <a:gd name="connsiteX34" fmla="*/ 4330861 w 6848306"/>
              <a:gd name="connsiteY34" fmla="*/ 4679132 h 6196191"/>
              <a:gd name="connsiteX35" fmla="*/ 4359276 w 6848306"/>
              <a:gd name="connsiteY35" fmla="*/ 4662926 h 6196191"/>
              <a:gd name="connsiteX36" fmla="*/ 4367099 w 6848306"/>
              <a:gd name="connsiteY36" fmla="*/ 4655261 h 6196191"/>
              <a:gd name="connsiteX37" fmla="*/ 4351273 w 6848306"/>
              <a:gd name="connsiteY37" fmla="*/ 4648480 h 6196191"/>
              <a:gd name="connsiteX38" fmla="*/ 4343757 w 6848306"/>
              <a:gd name="connsiteY38" fmla="*/ 4650072 h 6196191"/>
              <a:gd name="connsiteX39" fmla="*/ 4317375 w 6848306"/>
              <a:gd name="connsiteY39" fmla="*/ 4658199 h 6196191"/>
              <a:gd name="connsiteX40" fmla="*/ 4323063 w 6848306"/>
              <a:gd name="connsiteY40" fmla="*/ 4637254 h 6196191"/>
              <a:gd name="connsiteX41" fmla="*/ 4301299 w 6848306"/>
              <a:gd name="connsiteY41" fmla="*/ 4629722 h 6196191"/>
              <a:gd name="connsiteX42" fmla="*/ 442381 w 6848306"/>
              <a:gd name="connsiteY42" fmla="*/ 4518334 h 6196191"/>
              <a:gd name="connsiteX43" fmla="*/ 694419 w 6848306"/>
              <a:gd name="connsiteY43" fmla="*/ 4561295 h 6196191"/>
              <a:gd name="connsiteX44" fmla="*/ 442381 w 6848306"/>
              <a:gd name="connsiteY44" fmla="*/ 4518334 h 6196191"/>
              <a:gd name="connsiteX45" fmla="*/ 2313591 w 6848306"/>
              <a:gd name="connsiteY45" fmla="*/ 4409273 h 6196191"/>
              <a:gd name="connsiteX46" fmla="*/ 2303823 w 6848306"/>
              <a:gd name="connsiteY46" fmla="*/ 4409786 h 6196191"/>
              <a:gd name="connsiteX47" fmla="*/ 2318347 w 6848306"/>
              <a:gd name="connsiteY47" fmla="*/ 4413794 h 6196191"/>
              <a:gd name="connsiteX48" fmla="*/ 2383713 w 6848306"/>
              <a:gd name="connsiteY48" fmla="*/ 4433674 h 6196191"/>
              <a:gd name="connsiteX49" fmla="*/ 2389402 w 6848306"/>
              <a:gd name="connsiteY49" fmla="*/ 4431838 h 6196191"/>
              <a:gd name="connsiteX50" fmla="*/ 2395499 w 6848306"/>
              <a:gd name="connsiteY50" fmla="*/ 4422086 h 6196191"/>
              <a:gd name="connsiteX51" fmla="*/ 2313591 w 6848306"/>
              <a:gd name="connsiteY51" fmla="*/ 4409273 h 6196191"/>
              <a:gd name="connsiteX52" fmla="*/ 4244569 w 6848306"/>
              <a:gd name="connsiteY52" fmla="*/ 4172298 h 6196191"/>
              <a:gd name="connsiteX53" fmla="*/ 4249284 w 6848306"/>
              <a:gd name="connsiteY53" fmla="*/ 4187863 h 6196191"/>
              <a:gd name="connsiteX54" fmla="*/ 4311734 w 6848306"/>
              <a:gd name="connsiteY54" fmla="*/ 4226749 h 6196191"/>
              <a:gd name="connsiteX55" fmla="*/ 4342971 w 6848306"/>
              <a:gd name="connsiteY55" fmla="*/ 4235370 h 6196191"/>
              <a:gd name="connsiteX56" fmla="*/ 4381626 w 6848306"/>
              <a:gd name="connsiteY56" fmla="*/ 4232063 h 6196191"/>
              <a:gd name="connsiteX57" fmla="*/ 4480697 w 6848306"/>
              <a:gd name="connsiteY57" fmla="*/ 4204840 h 6196191"/>
              <a:gd name="connsiteX58" fmla="*/ 4257810 w 6848306"/>
              <a:gd name="connsiteY58" fmla="*/ 4183300 h 6196191"/>
              <a:gd name="connsiteX59" fmla="*/ 2721321 w 6848306"/>
              <a:gd name="connsiteY59" fmla="*/ 3592708 h 6196191"/>
              <a:gd name="connsiteX60" fmla="*/ 2721191 w 6848306"/>
              <a:gd name="connsiteY60" fmla="*/ 3593630 h 6196191"/>
              <a:gd name="connsiteX61" fmla="*/ 2706458 w 6848306"/>
              <a:gd name="connsiteY61" fmla="*/ 3627258 h 6196191"/>
              <a:gd name="connsiteX62" fmla="*/ 2723537 w 6848306"/>
              <a:gd name="connsiteY62" fmla="*/ 3616066 h 6196191"/>
              <a:gd name="connsiteX63" fmla="*/ 2726669 w 6848306"/>
              <a:gd name="connsiteY63" fmla="*/ 3598133 h 6196191"/>
              <a:gd name="connsiteX64" fmla="*/ 2382788 w 6848306"/>
              <a:gd name="connsiteY64" fmla="*/ 3513045 h 6196191"/>
              <a:gd name="connsiteX65" fmla="*/ 2542281 w 6848306"/>
              <a:gd name="connsiteY65" fmla="*/ 3572653 h 6196191"/>
              <a:gd name="connsiteX66" fmla="*/ 2609974 w 6848306"/>
              <a:gd name="connsiteY66" fmla="*/ 3555556 h 6196191"/>
              <a:gd name="connsiteX67" fmla="*/ 2594748 w 6848306"/>
              <a:gd name="connsiteY67" fmla="*/ 3554146 h 6196191"/>
              <a:gd name="connsiteX68" fmla="*/ 2550445 w 6848306"/>
              <a:gd name="connsiteY68" fmla="*/ 3556819 h 6196191"/>
              <a:gd name="connsiteX69" fmla="*/ 2405965 w 6848306"/>
              <a:gd name="connsiteY69" fmla="*/ 3523639 h 6196191"/>
              <a:gd name="connsiteX70" fmla="*/ 2405632 w 6848306"/>
              <a:gd name="connsiteY70" fmla="*/ 3520505 h 6196191"/>
              <a:gd name="connsiteX71" fmla="*/ 4579384 w 6848306"/>
              <a:gd name="connsiteY71" fmla="*/ 3474158 h 6196191"/>
              <a:gd name="connsiteX72" fmla="*/ 4537718 w 6848306"/>
              <a:gd name="connsiteY72" fmla="*/ 3482562 h 6196191"/>
              <a:gd name="connsiteX73" fmla="*/ 4532018 w 6848306"/>
              <a:gd name="connsiteY73" fmla="*/ 3484234 h 6196191"/>
              <a:gd name="connsiteX74" fmla="*/ 4591915 w 6848306"/>
              <a:gd name="connsiteY74" fmla="*/ 3495942 h 6196191"/>
              <a:gd name="connsiteX75" fmla="*/ 4602070 w 6848306"/>
              <a:gd name="connsiteY75" fmla="*/ 3496250 h 6196191"/>
              <a:gd name="connsiteX76" fmla="*/ 4595779 w 6848306"/>
              <a:gd name="connsiteY76" fmla="*/ 3482116 h 6196191"/>
              <a:gd name="connsiteX77" fmla="*/ 4579384 w 6848306"/>
              <a:gd name="connsiteY77" fmla="*/ 3474158 h 6196191"/>
              <a:gd name="connsiteX78" fmla="*/ 4486328 w 6848306"/>
              <a:gd name="connsiteY78" fmla="*/ 3451586 h 6196191"/>
              <a:gd name="connsiteX79" fmla="*/ 4481050 w 6848306"/>
              <a:gd name="connsiteY79" fmla="*/ 3452116 h 6196191"/>
              <a:gd name="connsiteX80" fmla="*/ 4482472 w 6848306"/>
              <a:gd name="connsiteY80" fmla="*/ 3454547 h 6196191"/>
              <a:gd name="connsiteX81" fmla="*/ 4486947 w 6848306"/>
              <a:gd name="connsiteY81" fmla="*/ 3457411 h 6196191"/>
              <a:gd name="connsiteX82" fmla="*/ 4830241 w 6848306"/>
              <a:gd name="connsiteY82" fmla="*/ 3049816 h 6196191"/>
              <a:gd name="connsiteX83" fmla="*/ 4714416 w 6848306"/>
              <a:gd name="connsiteY83" fmla="*/ 3081297 h 6196191"/>
              <a:gd name="connsiteX84" fmla="*/ 4601781 w 6848306"/>
              <a:gd name="connsiteY84" fmla="*/ 3113679 h 6196191"/>
              <a:gd name="connsiteX85" fmla="*/ 4559380 w 6848306"/>
              <a:gd name="connsiteY85" fmla="*/ 3107005 h 6196191"/>
              <a:gd name="connsiteX86" fmla="*/ 4560269 w 6848306"/>
              <a:gd name="connsiteY86" fmla="*/ 3107940 h 6196191"/>
              <a:gd name="connsiteX87" fmla="*/ 4448111 w 6848306"/>
              <a:gd name="connsiteY87" fmla="*/ 3147690 h 6196191"/>
              <a:gd name="connsiteX88" fmla="*/ 4642014 w 6848306"/>
              <a:gd name="connsiteY88" fmla="*/ 3220157 h 6196191"/>
              <a:gd name="connsiteX89" fmla="*/ 4667364 w 6848306"/>
              <a:gd name="connsiteY89" fmla="*/ 3213754 h 6196191"/>
              <a:gd name="connsiteX90" fmla="*/ 4645173 w 6848306"/>
              <a:gd name="connsiteY90" fmla="*/ 3204515 h 6196191"/>
              <a:gd name="connsiteX91" fmla="*/ 4873513 w 6848306"/>
              <a:gd name="connsiteY91" fmla="*/ 3075665 h 6196191"/>
              <a:gd name="connsiteX92" fmla="*/ 4830241 w 6848306"/>
              <a:gd name="connsiteY92" fmla="*/ 3049816 h 6196191"/>
              <a:gd name="connsiteX93" fmla="*/ 2827723 w 6848306"/>
              <a:gd name="connsiteY93" fmla="*/ 2993858 h 6196191"/>
              <a:gd name="connsiteX94" fmla="*/ 2684501 w 6848306"/>
              <a:gd name="connsiteY94" fmla="*/ 3032785 h 6196191"/>
              <a:gd name="connsiteX95" fmla="*/ 2545223 w 6848306"/>
              <a:gd name="connsiteY95" fmla="*/ 3072827 h 6196191"/>
              <a:gd name="connsiteX96" fmla="*/ 2413534 w 6848306"/>
              <a:gd name="connsiteY96" fmla="*/ 3052098 h 6196191"/>
              <a:gd name="connsiteX97" fmla="*/ 2344202 w 6848306"/>
              <a:gd name="connsiteY97" fmla="*/ 3035948 h 6196191"/>
              <a:gd name="connsiteX98" fmla="*/ 2343855 w 6848306"/>
              <a:gd name="connsiteY98" fmla="*/ 3041055 h 6196191"/>
              <a:gd name="connsiteX99" fmla="*/ 2304027 w 6848306"/>
              <a:gd name="connsiteY99" fmla="*/ 3071978 h 6196191"/>
              <a:gd name="connsiteX100" fmla="*/ 2541744 w 6848306"/>
              <a:gd name="connsiteY100" fmla="*/ 3107778 h 6196191"/>
              <a:gd name="connsiteX101" fmla="*/ 2456717 w 6848306"/>
              <a:gd name="connsiteY101" fmla="*/ 3220014 h 6196191"/>
              <a:gd name="connsiteX102" fmla="*/ 2422935 w 6848306"/>
              <a:gd name="connsiteY102" fmla="*/ 3235412 h 6196191"/>
              <a:gd name="connsiteX103" fmla="*/ 2468619 w 6848306"/>
              <a:gd name="connsiteY103" fmla="*/ 3233541 h 6196191"/>
              <a:gd name="connsiteX104" fmla="*/ 2642718 w 6848306"/>
              <a:gd name="connsiteY104" fmla="*/ 3203401 h 6196191"/>
              <a:gd name="connsiteX105" fmla="*/ 2881231 w 6848306"/>
              <a:gd name="connsiteY105" fmla="*/ 3025821 h 6196191"/>
              <a:gd name="connsiteX106" fmla="*/ 2827723 w 6848306"/>
              <a:gd name="connsiteY106" fmla="*/ 2993858 h 6196191"/>
              <a:gd name="connsiteX107" fmla="*/ 2137988 w 6848306"/>
              <a:gd name="connsiteY107" fmla="*/ 2951011 h 6196191"/>
              <a:gd name="connsiteX108" fmla="*/ 2137015 w 6848306"/>
              <a:gd name="connsiteY108" fmla="*/ 2951150 h 6196191"/>
              <a:gd name="connsiteX109" fmla="*/ 1917377 w 6848306"/>
              <a:gd name="connsiteY109" fmla="*/ 2958847 h 6196191"/>
              <a:gd name="connsiteX110" fmla="*/ 2235862 w 6848306"/>
              <a:gd name="connsiteY110" fmla="*/ 3040001 h 6196191"/>
              <a:gd name="connsiteX111" fmla="*/ 2262397 w 6848306"/>
              <a:gd name="connsiteY111" fmla="*/ 3013399 h 6196191"/>
              <a:gd name="connsiteX112" fmla="*/ 2230129 w 6848306"/>
              <a:gd name="connsiteY112" fmla="*/ 3001726 h 6196191"/>
              <a:gd name="connsiteX113" fmla="*/ 2172354 w 6848306"/>
              <a:gd name="connsiteY113" fmla="*/ 2973429 h 6196191"/>
              <a:gd name="connsiteX114" fmla="*/ 4166073 w 6848306"/>
              <a:gd name="connsiteY114" fmla="*/ 2935291 h 6196191"/>
              <a:gd name="connsiteX115" fmla="*/ 4223240 w 6848306"/>
              <a:gd name="connsiteY115" fmla="*/ 3005769 h 6196191"/>
              <a:gd name="connsiteX116" fmla="*/ 4267411 w 6848306"/>
              <a:gd name="connsiteY116" fmla="*/ 3011882 h 6196191"/>
              <a:gd name="connsiteX117" fmla="*/ 4254734 w 6848306"/>
              <a:gd name="connsiteY117" fmla="*/ 3003612 h 6196191"/>
              <a:gd name="connsiteX118" fmla="*/ 4210371 w 6848306"/>
              <a:gd name="connsiteY118" fmla="*/ 2965845 h 6196191"/>
              <a:gd name="connsiteX119" fmla="*/ 4241129 w 6848306"/>
              <a:gd name="connsiteY119" fmla="*/ 2945633 h 6196191"/>
              <a:gd name="connsiteX120" fmla="*/ 4206925 w 6848306"/>
              <a:gd name="connsiteY120" fmla="*/ 2944158 h 6196191"/>
              <a:gd name="connsiteX121" fmla="*/ 4166073 w 6848306"/>
              <a:gd name="connsiteY121" fmla="*/ 2935291 h 6196191"/>
              <a:gd name="connsiteX122" fmla="*/ 4729903 w 6848306"/>
              <a:gd name="connsiteY122" fmla="*/ 2706782 h 6196191"/>
              <a:gd name="connsiteX123" fmla="*/ 4626419 w 6848306"/>
              <a:gd name="connsiteY123" fmla="*/ 2755973 h 6196191"/>
              <a:gd name="connsiteX124" fmla="*/ 4590456 w 6848306"/>
              <a:gd name="connsiteY124" fmla="*/ 2756551 h 6196191"/>
              <a:gd name="connsiteX125" fmla="*/ 4587162 w 6848306"/>
              <a:gd name="connsiteY125" fmla="*/ 2759686 h 6196191"/>
              <a:gd name="connsiteX126" fmla="*/ 4315797 w 6848306"/>
              <a:gd name="connsiteY126" fmla="*/ 2832572 h 6196191"/>
              <a:gd name="connsiteX127" fmla="*/ 4377112 w 6848306"/>
              <a:gd name="connsiteY127" fmla="*/ 2892201 h 6196191"/>
              <a:gd name="connsiteX128" fmla="*/ 4373582 w 6848306"/>
              <a:gd name="connsiteY128" fmla="*/ 2900674 h 6196191"/>
              <a:gd name="connsiteX129" fmla="*/ 4432650 w 6848306"/>
              <a:gd name="connsiteY129" fmla="*/ 2887528 h 6196191"/>
              <a:gd name="connsiteX130" fmla="*/ 4700336 w 6848306"/>
              <a:gd name="connsiteY130" fmla="*/ 2816602 h 6196191"/>
              <a:gd name="connsiteX131" fmla="*/ 4729903 w 6848306"/>
              <a:gd name="connsiteY131" fmla="*/ 2706782 h 6196191"/>
              <a:gd name="connsiteX132" fmla="*/ 2195169 w 6848306"/>
              <a:gd name="connsiteY132" fmla="*/ 2454189 h 6196191"/>
              <a:gd name="connsiteX133" fmla="*/ 2103542 w 6848306"/>
              <a:gd name="connsiteY133" fmla="*/ 2559310 h 6196191"/>
              <a:gd name="connsiteX134" fmla="*/ 1958906 w 6848306"/>
              <a:gd name="connsiteY134" fmla="*/ 2580789 h 6196191"/>
              <a:gd name="connsiteX135" fmla="*/ 1683955 w 6848306"/>
              <a:gd name="connsiteY135" fmla="*/ 2559310 h 6196191"/>
              <a:gd name="connsiteX136" fmla="*/ 2155095 w 6848306"/>
              <a:gd name="connsiteY136" fmla="*/ 2643799 h 6196191"/>
              <a:gd name="connsiteX137" fmla="*/ 2385652 w 6848306"/>
              <a:gd name="connsiteY137" fmla="*/ 2731154 h 6196191"/>
              <a:gd name="connsiteX138" fmla="*/ 2470433 w 6848306"/>
              <a:gd name="connsiteY138" fmla="*/ 2754088 h 6196191"/>
              <a:gd name="connsiteX139" fmla="*/ 2465193 w 6848306"/>
              <a:gd name="connsiteY139" fmla="*/ 2765400 h 6196191"/>
              <a:gd name="connsiteX140" fmla="*/ 2512933 w 6848306"/>
              <a:gd name="connsiteY140" fmla="*/ 2755126 h 6196191"/>
              <a:gd name="connsiteX141" fmla="*/ 2667091 w 6848306"/>
              <a:gd name="connsiteY141" fmla="*/ 2705481 h 6196191"/>
              <a:gd name="connsiteX142" fmla="*/ 2703651 w 6848306"/>
              <a:gd name="connsiteY142" fmla="*/ 2569685 h 6196191"/>
              <a:gd name="connsiteX143" fmla="*/ 2207473 w 6848306"/>
              <a:gd name="connsiteY143" fmla="*/ 2482636 h 6196191"/>
              <a:gd name="connsiteX144" fmla="*/ 2207279 w 6848306"/>
              <a:gd name="connsiteY144" fmla="*/ 2464766 h 6196191"/>
              <a:gd name="connsiteX145" fmla="*/ 2215586 w 6848306"/>
              <a:gd name="connsiteY145" fmla="*/ 2456433 h 6196191"/>
              <a:gd name="connsiteX146" fmla="*/ 4381366 w 6848306"/>
              <a:gd name="connsiteY146" fmla="*/ 2420442 h 6196191"/>
              <a:gd name="connsiteX147" fmla="*/ 4274259 w 6848306"/>
              <a:gd name="connsiteY147" fmla="*/ 2446755 h 6196191"/>
              <a:gd name="connsiteX148" fmla="*/ 3882295 w 6848306"/>
              <a:gd name="connsiteY148" fmla="*/ 2473930 h 6196191"/>
              <a:gd name="connsiteX149" fmla="*/ 4317540 w 6848306"/>
              <a:gd name="connsiteY149" fmla="*/ 2524420 h 6196191"/>
              <a:gd name="connsiteX150" fmla="*/ 4385709 w 6848306"/>
              <a:gd name="connsiteY150" fmla="*/ 2588162 h 6196191"/>
              <a:gd name="connsiteX151" fmla="*/ 4363880 w 6848306"/>
              <a:gd name="connsiteY151" fmla="*/ 2603417 h 6196191"/>
              <a:gd name="connsiteX152" fmla="*/ 4384319 w 6848306"/>
              <a:gd name="connsiteY152" fmla="*/ 2600064 h 6196191"/>
              <a:gd name="connsiteX153" fmla="*/ 4572212 w 6848306"/>
              <a:gd name="connsiteY153" fmla="*/ 2554724 h 6196191"/>
              <a:gd name="connsiteX154" fmla="*/ 4390654 w 6848306"/>
              <a:gd name="connsiteY154" fmla="*/ 2442462 h 6196191"/>
              <a:gd name="connsiteX155" fmla="*/ 1013762 w 6848306"/>
              <a:gd name="connsiteY155" fmla="*/ 2272902 h 6196191"/>
              <a:gd name="connsiteX156" fmla="*/ 1158399 w 6848306"/>
              <a:gd name="connsiteY156" fmla="*/ 2335912 h 6196191"/>
              <a:gd name="connsiteX157" fmla="*/ 1013762 w 6848306"/>
              <a:gd name="connsiteY157" fmla="*/ 2272902 h 6196191"/>
              <a:gd name="connsiteX158" fmla="*/ 1542184 w 6848306"/>
              <a:gd name="connsiteY158" fmla="*/ 2056664 h 6196191"/>
              <a:gd name="connsiteX159" fmla="*/ 1535023 w 6848306"/>
              <a:gd name="connsiteY159" fmla="*/ 2086738 h 6196191"/>
              <a:gd name="connsiteX160" fmla="*/ 1542184 w 6848306"/>
              <a:gd name="connsiteY160" fmla="*/ 2056664 h 6196191"/>
              <a:gd name="connsiteX161" fmla="*/ 4794668 w 6848306"/>
              <a:gd name="connsiteY161" fmla="*/ 1954938 h 6196191"/>
              <a:gd name="connsiteX162" fmla="*/ 4936872 w 6848306"/>
              <a:gd name="connsiteY162" fmla="*/ 2016888 h 6196191"/>
              <a:gd name="connsiteX163" fmla="*/ 4794668 w 6848306"/>
              <a:gd name="connsiteY163" fmla="*/ 1954938 h 6196191"/>
              <a:gd name="connsiteX164" fmla="*/ 1506382 w 6848306"/>
              <a:gd name="connsiteY164" fmla="*/ 1791738 h 6196191"/>
              <a:gd name="connsiteX165" fmla="*/ 1536456 w 6848306"/>
              <a:gd name="connsiteY165" fmla="*/ 1814651 h 6196191"/>
              <a:gd name="connsiteX166" fmla="*/ 1506382 w 6848306"/>
              <a:gd name="connsiteY166" fmla="*/ 1791738 h 6196191"/>
              <a:gd name="connsiteX167" fmla="*/ 5314202 w 6848306"/>
              <a:gd name="connsiteY167" fmla="*/ 1742337 h 6196191"/>
              <a:gd name="connsiteX168" fmla="*/ 5307161 w 6848306"/>
              <a:gd name="connsiteY168" fmla="*/ 1771905 h 6196191"/>
              <a:gd name="connsiteX169" fmla="*/ 5314202 w 6848306"/>
              <a:gd name="connsiteY169" fmla="*/ 1742337 h 6196191"/>
              <a:gd name="connsiteX170" fmla="*/ 2783736 w 6848306"/>
              <a:gd name="connsiteY170" fmla="*/ 1640002 h 6196191"/>
              <a:gd name="connsiteX171" fmla="*/ 2959576 w 6848306"/>
              <a:gd name="connsiteY171" fmla="*/ 1716605 h 6196191"/>
              <a:gd name="connsiteX172" fmla="*/ 2783736 w 6848306"/>
              <a:gd name="connsiteY172" fmla="*/ 1640002 h 6196191"/>
              <a:gd name="connsiteX173" fmla="*/ 1668203 w 6848306"/>
              <a:gd name="connsiteY173" fmla="*/ 1619894 h 6196191"/>
              <a:gd name="connsiteX174" fmla="*/ 1592305 w 6848306"/>
              <a:gd name="connsiteY174" fmla="*/ 1681471 h 6196191"/>
              <a:gd name="connsiteX175" fmla="*/ 1668203 w 6848306"/>
              <a:gd name="connsiteY175" fmla="*/ 1619894 h 6196191"/>
              <a:gd name="connsiteX176" fmla="*/ 1287282 w 6848306"/>
              <a:gd name="connsiteY176" fmla="*/ 1521083 h 6196191"/>
              <a:gd name="connsiteX177" fmla="*/ 1307330 w 6848306"/>
              <a:gd name="connsiteY177" fmla="*/ 1568341 h 6196191"/>
              <a:gd name="connsiteX178" fmla="*/ 1287282 w 6848306"/>
              <a:gd name="connsiteY178" fmla="*/ 1521083 h 6196191"/>
              <a:gd name="connsiteX179" fmla="*/ 5279002 w 6848306"/>
              <a:gd name="connsiteY179" fmla="*/ 1481867 h 6196191"/>
              <a:gd name="connsiteX180" fmla="*/ 5308571 w 6848306"/>
              <a:gd name="connsiteY180" fmla="*/ 1504394 h 6196191"/>
              <a:gd name="connsiteX181" fmla="*/ 5279002 w 6848306"/>
              <a:gd name="connsiteY181" fmla="*/ 1481867 h 6196191"/>
              <a:gd name="connsiteX182" fmla="*/ 3426158 w 6848306"/>
              <a:gd name="connsiteY182" fmla="*/ 1377113 h 6196191"/>
              <a:gd name="connsiteX183" fmla="*/ 3417452 w 6848306"/>
              <a:gd name="connsiteY183" fmla="*/ 1413675 h 6196191"/>
              <a:gd name="connsiteX184" fmla="*/ 3426158 w 6848306"/>
              <a:gd name="connsiteY184" fmla="*/ 1377113 h 6196191"/>
              <a:gd name="connsiteX185" fmla="*/ 1321651 w 6848306"/>
              <a:gd name="connsiteY185" fmla="*/ 1344944 h 6196191"/>
              <a:gd name="connsiteX186" fmla="*/ 1354587 w 6848306"/>
              <a:gd name="connsiteY186" fmla="*/ 1405089 h 6196191"/>
              <a:gd name="connsiteX187" fmla="*/ 1321651 w 6848306"/>
              <a:gd name="connsiteY187" fmla="*/ 1344944 h 6196191"/>
              <a:gd name="connsiteX188" fmla="*/ 5438101 w 6848306"/>
              <a:gd name="connsiteY188" fmla="*/ 1312913 h 6196191"/>
              <a:gd name="connsiteX189" fmla="*/ 5363479 w 6848306"/>
              <a:gd name="connsiteY189" fmla="*/ 1373454 h 6196191"/>
              <a:gd name="connsiteX190" fmla="*/ 5438101 w 6848306"/>
              <a:gd name="connsiteY190" fmla="*/ 1312913 h 6196191"/>
              <a:gd name="connsiteX191" fmla="*/ 5063587 w 6848306"/>
              <a:gd name="connsiteY191" fmla="*/ 1215764 h 6196191"/>
              <a:gd name="connsiteX192" fmla="*/ 5083298 w 6848306"/>
              <a:gd name="connsiteY192" fmla="*/ 1262227 h 6196191"/>
              <a:gd name="connsiteX193" fmla="*/ 5063587 w 6848306"/>
              <a:gd name="connsiteY193" fmla="*/ 1215764 h 6196191"/>
              <a:gd name="connsiteX194" fmla="*/ 3382633 w 6848306"/>
              <a:gd name="connsiteY194" fmla="*/ 1055033 h 6196191"/>
              <a:gd name="connsiteX195" fmla="*/ 3419194 w 6848306"/>
              <a:gd name="connsiteY195" fmla="*/ 1082889 h 6196191"/>
              <a:gd name="connsiteX196" fmla="*/ 3382633 w 6848306"/>
              <a:gd name="connsiteY196" fmla="*/ 1055033 h 6196191"/>
              <a:gd name="connsiteX197" fmla="*/ 5097378 w 6848306"/>
              <a:gd name="connsiteY197" fmla="*/ 1042587 h 6196191"/>
              <a:gd name="connsiteX198" fmla="*/ 5129760 w 6848306"/>
              <a:gd name="connsiteY198" fmla="*/ 1101721 h 6196191"/>
              <a:gd name="connsiteX199" fmla="*/ 5097378 w 6848306"/>
              <a:gd name="connsiteY199" fmla="*/ 1042587 h 6196191"/>
              <a:gd name="connsiteX200" fmla="*/ 3579364 w 6848306"/>
              <a:gd name="connsiteY200" fmla="*/ 846116 h 6196191"/>
              <a:gd name="connsiteX201" fmla="*/ 3487091 w 6848306"/>
              <a:gd name="connsiteY201" fmla="*/ 920977 h 6196191"/>
              <a:gd name="connsiteX202" fmla="*/ 3579364 w 6848306"/>
              <a:gd name="connsiteY202" fmla="*/ 846116 h 6196191"/>
              <a:gd name="connsiteX203" fmla="*/ 3116264 w 6848306"/>
              <a:gd name="connsiteY203" fmla="*/ 725987 h 6196191"/>
              <a:gd name="connsiteX204" fmla="*/ 3140638 w 6848306"/>
              <a:gd name="connsiteY204" fmla="*/ 783441 h 6196191"/>
              <a:gd name="connsiteX205" fmla="*/ 3116264 w 6848306"/>
              <a:gd name="connsiteY205" fmla="*/ 725987 h 6196191"/>
              <a:gd name="connsiteX206" fmla="*/ 3158047 w 6848306"/>
              <a:gd name="connsiteY206" fmla="*/ 511848 h 6196191"/>
              <a:gd name="connsiteX207" fmla="*/ 3198089 w 6848306"/>
              <a:gd name="connsiteY207" fmla="*/ 584969 h 6196191"/>
              <a:gd name="connsiteX208" fmla="*/ 3158047 w 6848306"/>
              <a:gd name="connsiteY208" fmla="*/ 511848 h 6196191"/>
              <a:gd name="connsiteX209" fmla="*/ 3272952 w 6848306"/>
              <a:gd name="connsiteY209" fmla="*/ 0 h 6196191"/>
              <a:gd name="connsiteX210" fmla="*/ 3360001 w 6848306"/>
              <a:gd name="connsiteY210" fmla="*/ 191508 h 6196191"/>
              <a:gd name="connsiteX211" fmla="*/ 3351295 w 6848306"/>
              <a:gd name="connsiteY211" fmla="*/ 337750 h 6196191"/>
              <a:gd name="connsiteX212" fmla="*/ 3483609 w 6848306"/>
              <a:gd name="connsiteY212" fmla="*/ 325562 h 6196191"/>
              <a:gd name="connsiteX213" fmla="*/ 3572400 w 6848306"/>
              <a:gd name="connsiteY213" fmla="*/ 374310 h 6196191"/>
              <a:gd name="connsiteX214" fmla="*/ 3462717 w 6848306"/>
              <a:gd name="connsiteY214" fmla="*/ 447431 h 6196191"/>
              <a:gd name="connsiteX215" fmla="*/ 3473163 w 6848306"/>
              <a:gd name="connsiteY215" fmla="*/ 576263 h 6196191"/>
              <a:gd name="connsiteX216" fmla="*/ 3431380 w 6848306"/>
              <a:gd name="connsiteY216" fmla="*/ 811296 h 6196191"/>
              <a:gd name="connsiteX217" fmla="*/ 3826584 w 6848306"/>
              <a:gd name="connsiteY217" fmla="*/ 532740 h 6196191"/>
              <a:gd name="connsiteX218" fmla="*/ 3783057 w 6848306"/>
              <a:gd name="connsiteY218" fmla="*/ 746879 h 6196191"/>
              <a:gd name="connsiteX219" fmla="*/ 3696008 w 6848306"/>
              <a:gd name="connsiteY219" fmla="*/ 926201 h 6196191"/>
              <a:gd name="connsiteX220" fmla="*/ 3685563 w 6848306"/>
              <a:gd name="connsiteY220" fmla="*/ 1065479 h 6196191"/>
              <a:gd name="connsiteX221" fmla="*/ 4077284 w 6848306"/>
              <a:gd name="connsiteY221" fmla="*/ 1206498 h 6196191"/>
              <a:gd name="connsiteX222" fmla="*/ 3812655 w 6848306"/>
              <a:gd name="connsiteY222" fmla="*/ 1316180 h 6196191"/>
              <a:gd name="connsiteX223" fmla="*/ 3527135 w 6848306"/>
              <a:gd name="connsiteY223" fmla="*/ 1218685 h 6196191"/>
              <a:gd name="connsiteX224" fmla="*/ 3401784 w 6848306"/>
              <a:gd name="connsiteY224" fmla="*/ 1185606 h 6196191"/>
              <a:gd name="connsiteX225" fmla="*/ 3605478 w 6848306"/>
              <a:gd name="connsiteY225" fmla="*/ 1368409 h 6196191"/>
              <a:gd name="connsiteX226" fmla="*/ 4030276 w 6848306"/>
              <a:gd name="connsiteY226" fmla="*/ 1446753 h 6196191"/>
              <a:gd name="connsiteX227" fmla="*/ 4244417 w 6848306"/>
              <a:gd name="connsiteY227" fmla="*/ 1507688 h 6196191"/>
              <a:gd name="connsiteX228" fmla="*/ 4009385 w 6848306"/>
              <a:gd name="connsiteY228" fmla="*/ 1573845 h 6196191"/>
              <a:gd name="connsiteX229" fmla="*/ 3922336 w 6848306"/>
              <a:gd name="connsiteY229" fmla="*/ 1603441 h 6196191"/>
              <a:gd name="connsiteX230" fmla="*/ 3649003 w 6848306"/>
              <a:gd name="connsiteY230" fmla="*/ 1638260 h 6196191"/>
              <a:gd name="connsiteX231" fmla="*/ 4136477 w 6848306"/>
              <a:gd name="connsiteY231" fmla="*/ 1702678 h 6196191"/>
              <a:gd name="connsiteX232" fmla="*/ 4338431 w 6848306"/>
              <a:gd name="connsiteY232" fmla="*/ 1758389 h 6196191"/>
              <a:gd name="connsiteX233" fmla="*/ 4294905 w 6848306"/>
              <a:gd name="connsiteY233" fmla="*/ 1888961 h 6196191"/>
              <a:gd name="connsiteX234" fmla="*/ 4108622 w 6848306"/>
              <a:gd name="connsiteY234" fmla="*/ 1988198 h 6196191"/>
              <a:gd name="connsiteX235" fmla="*/ 3932783 w 6848306"/>
              <a:gd name="connsiteY235" fmla="*/ 2014312 h 6196191"/>
              <a:gd name="connsiteX236" fmla="*/ 3598514 w 6848306"/>
              <a:gd name="connsiteY236" fmla="*/ 1988198 h 6196191"/>
              <a:gd name="connsiteX237" fmla="*/ 4171296 w 6848306"/>
              <a:gd name="connsiteY237" fmla="*/ 2090915 h 6196191"/>
              <a:gd name="connsiteX238" fmla="*/ 4451593 w 6848306"/>
              <a:gd name="connsiteY238" fmla="*/ 2197115 h 6196191"/>
              <a:gd name="connsiteX239" fmla="*/ 4399855 w 6848306"/>
              <a:gd name="connsiteY239" fmla="*/ 2390813 h 6196191"/>
              <a:gd name="connsiteX240" fmla="*/ 4400881 w 6848306"/>
              <a:gd name="connsiteY240" fmla="*/ 2396002 h 6196191"/>
              <a:gd name="connsiteX241" fmla="*/ 4450786 w 6848306"/>
              <a:gd name="connsiteY241" fmla="*/ 2382305 h 6196191"/>
              <a:gd name="connsiteX242" fmla="*/ 4866474 w 6848306"/>
              <a:gd name="connsiteY242" fmla="*/ 2326637 h 6196191"/>
              <a:gd name="connsiteX243" fmla="*/ 4596148 w 6848306"/>
              <a:gd name="connsiteY243" fmla="*/ 2195696 h 6196191"/>
              <a:gd name="connsiteX244" fmla="*/ 4393404 w 6848306"/>
              <a:gd name="connsiteY244" fmla="*/ 2056311 h 6196191"/>
              <a:gd name="connsiteX245" fmla="*/ 4529974 w 6848306"/>
              <a:gd name="connsiteY245" fmla="*/ 2035190 h 6196191"/>
              <a:gd name="connsiteX246" fmla="*/ 4628531 w 6848306"/>
              <a:gd name="connsiteY246" fmla="*/ 1967609 h 6196191"/>
              <a:gd name="connsiteX247" fmla="*/ 4572212 w 6848306"/>
              <a:gd name="connsiteY247" fmla="*/ 1869052 h 6196191"/>
              <a:gd name="connsiteX248" fmla="*/ 4567990 w 6848306"/>
              <a:gd name="connsiteY248" fmla="*/ 1783168 h 6196191"/>
              <a:gd name="connsiteX249" fmla="*/ 4784813 w 6848306"/>
              <a:gd name="connsiteY249" fmla="*/ 1739521 h 6196191"/>
              <a:gd name="connsiteX250" fmla="*/ 5187487 w 6848306"/>
              <a:gd name="connsiteY250" fmla="*/ 1636742 h 6196191"/>
              <a:gd name="connsiteX251" fmla="*/ 4843947 w 6848306"/>
              <a:gd name="connsiteY251" fmla="*/ 1694467 h 6196191"/>
              <a:gd name="connsiteX252" fmla="*/ 4717232 w 6848306"/>
              <a:gd name="connsiteY252" fmla="*/ 1635333 h 6196191"/>
              <a:gd name="connsiteX253" fmla="*/ 4670769 w 6848306"/>
              <a:gd name="connsiteY253" fmla="*/ 1577608 h 6196191"/>
              <a:gd name="connsiteX254" fmla="*/ 4572212 w 6848306"/>
              <a:gd name="connsiteY254" fmla="*/ 1507210 h 6196191"/>
              <a:gd name="connsiteX255" fmla="*/ 4869290 w 6848306"/>
              <a:gd name="connsiteY255" fmla="*/ 1532553 h 6196191"/>
              <a:gd name="connsiteX256" fmla="*/ 5187487 w 6848306"/>
              <a:gd name="connsiteY256" fmla="*/ 1472011 h 6196191"/>
              <a:gd name="connsiteX257" fmla="*/ 5011492 w 6848306"/>
              <a:gd name="connsiteY257" fmla="*/ 1466379 h 6196191"/>
              <a:gd name="connsiteX258" fmla="*/ 4843947 w 6848306"/>
              <a:gd name="connsiteY258" fmla="*/ 1415693 h 6196191"/>
              <a:gd name="connsiteX259" fmla="*/ 4827052 w 6848306"/>
              <a:gd name="connsiteY259" fmla="*/ 1284754 h 6196191"/>
              <a:gd name="connsiteX260" fmla="*/ 4798893 w 6848306"/>
              <a:gd name="connsiteY260" fmla="*/ 1181973 h 6196191"/>
              <a:gd name="connsiteX261" fmla="*/ 4984742 w 6848306"/>
              <a:gd name="connsiteY261" fmla="*/ 1103128 h 6196191"/>
              <a:gd name="connsiteX262" fmla="*/ 4996006 w 6848306"/>
              <a:gd name="connsiteY262" fmla="*/ 1063706 h 6196191"/>
              <a:gd name="connsiteX263" fmla="*/ 5019940 w 6848306"/>
              <a:gd name="connsiteY263" fmla="*/ 904608 h 6196191"/>
              <a:gd name="connsiteX264" fmla="*/ 5131169 w 6848306"/>
              <a:gd name="connsiteY264" fmla="*/ 970781 h 6196191"/>
              <a:gd name="connsiteX265" fmla="*/ 5093153 w 6848306"/>
              <a:gd name="connsiteY265" fmla="*/ 773668 h 6196191"/>
              <a:gd name="connsiteX266" fmla="*/ 5190302 w 6848306"/>
              <a:gd name="connsiteY266" fmla="*/ 628650 h 6196191"/>
              <a:gd name="connsiteX267" fmla="*/ 5260700 w 6848306"/>
              <a:gd name="connsiteY267" fmla="*/ 783525 h 6196191"/>
              <a:gd name="connsiteX268" fmla="*/ 5253659 w 6848306"/>
              <a:gd name="connsiteY268" fmla="*/ 901792 h 6196191"/>
              <a:gd name="connsiteX269" fmla="*/ 5360663 w 6848306"/>
              <a:gd name="connsiteY269" fmla="*/ 891936 h 6196191"/>
              <a:gd name="connsiteX270" fmla="*/ 5432470 w 6848306"/>
              <a:gd name="connsiteY270" fmla="*/ 931358 h 6196191"/>
              <a:gd name="connsiteX271" fmla="*/ 5343768 w 6848306"/>
              <a:gd name="connsiteY271" fmla="*/ 990492 h 6196191"/>
              <a:gd name="connsiteX272" fmla="*/ 5352216 w 6848306"/>
              <a:gd name="connsiteY272" fmla="*/ 1094681 h 6196191"/>
              <a:gd name="connsiteX273" fmla="*/ 5318425 w 6848306"/>
              <a:gd name="connsiteY273" fmla="*/ 1284754 h 6196191"/>
              <a:gd name="connsiteX274" fmla="*/ 5638030 w 6848306"/>
              <a:gd name="connsiteY274" fmla="*/ 1059482 h 6196191"/>
              <a:gd name="connsiteX275" fmla="*/ 5602831 w 6848306"/>
              <a:gd name="connsiteY275" fmla="*/ 1232660 h 6196191"/>
              <a:gd name="connsiteX276" fmla="*/ 5532433 w 6848306"/>
              <a:gd name="connsiteY276" fmla="*/ 1377679 h 6196191"/>
              <a:gd name="connsiteX277" fmla="*/ 5523985 w 6848306"/>
              <a:gd name="connsiteY277" fmla="*/ 1490315 h 6196191"/>
              <a:gd name="connsiteX278" fmla="*/ 5840774 w 6848306"/>
              <a:gd name="connsiteY278" fmla="*/ 1604358 h 6196191"/>
              <a:gd name="connsiteX279" fmla="*/ 5626766 w 6848306"/>
              <a:gd name="connsiteY279" fmla="*/ 1693059 h 6196191"/>
              <a:gd name="connsiteX280" fmla="*/ 5395864 w 6848306"/>
              <a:gd name="connsiteY280" fmla="*/ 1614214 h 6196191"/>
              <a:gd name="connsiteX281" fmla="*/ 5294491 w 6848306"/>
              <a:gd name="connsiteY281" fmla="*/ 1587463 h 6196191"/>
              <a:gd name="connsiteX282" fmla="*/ 5459220 w 6848306"/>
              <a:gd name="connsiteY282" fmla="*/ 1735298 h 6196191"/>
              <a:gd name="connsiteX283" fmla="*/ 5802759 w 6848306"/>
              <a:gd name="connsiteY283" fmla="*/ 1798655 h 6196191"/>
              <a:gd name="connsiteX284" fmla="*/ 5975937 w 6848306"/>
              <a:gd name="connsiteY284" fmla="*/ 1847934 h 6196191"/>
              <a:gd name="connsiteX285" fmla="*/ 5785864 w 6848306"/>
              <a:gd name="connsiteY285" fmla="*/ 1901436 h 6196191"/>
              <a:gd name="connsiteX286" fmla="*/ 5715466 w 6848306"/>
              <a:gd name="connsiteY286" fmla="*/ 1925370 h 6196191"/>
              <a:gd name="connsiteX287" fmla="*/ 5494419 w 6848306"/>
              <a:gd name="connsiteY287" fmla="*/ 1953529 h 6196191"/>
              <a:gd name="connsiteX288" fmla="*/ 5888645 w 6848306"/>
              <a:gd name="connsiteY288" fmla="*/ 2005624 h 6196191"/>
              <a:gd name="connsiteX289" fmla="*/ 6051967 w 6848306"/>
              <a:gd name="connsiteY289" fmla="*/ 2050678 h 6196191"/>
              <a:gd name="connsiteX290" fmla="*/ 6016767 w 6848306"/>
              <a:gd name="connsiteY290" fmla="*/ 2156274 h 6196191"/>
              <a:gd name="connsiteX291" fmla="*/ 5866118 w 6848306"/>
              <a:gd name="connsiteY291" fmla="*/ 2236528 h 6196191"/>
              <a:gd name="connsiteX292" fmla="*/ 5723914 w 6848306"/>
              <a:gd name="connsiteY292" fmla="*/ 2257646 h 6196191"/>
              <a:gd name="connsiteX293" fmla="*/ 5453588 w 6848306"/>
              <a:gd name="connsiteY293" fmla="*/ 2236528 h 6196191"/>
              <a:gd name="connsiteX294" fmla="*/ 5916804 w 6848306"/>
              <a:gd name="connsiteY294" fmla="*/ 2319596 h 6196191"/>
              <a:gd name="connsiteX295" fmla="*/ 6143483 w 6848306"/>
              <a:gd name="connsiteY295" fmla="*/ 2405481 h 6196191"/>
              <a:gd name="connsiteX296" fmla="*/ 6105469 w 6848306"/>
              <a:gd name="connsiteY296" fmla="*/ 2581474 h 6196191"/>
              <a:gd name="connsiteX297" fmla="*/ 5683084 w 6848306"/>
              <a:gd name="connsiteY297" fmla="*/ 2629345 h 6196191"/>
              <a:gd name="connsiteX298" fmla="*/ 6035071 w 6848306"/>
              <a:gd name="connsiteY298" fmla="*/ 2670176 h 6196191"/>
              <a:gd name="connsiteX299" fmla="*/ 6063230 w 6848306"/>
              <a:gd name="connsiteY299" fmla="*/ 2740573 h 6196191"/>
              <a:gd name="connsiteX300" fmla="*/ 6296950 w 6848306"/>
              <a:gd name="connsiteY300" fmla="*/ 2775771 h 6196191"/>
              <a:gd name="connsiteX301" fmla="*/ 6033663 w 6848306"/>
              <a:gd name="connsiteY301" fmla="*/ 2919382 h 6196191"/>
              <a:gd name="connsiteX302" fmla="*/ 5912579 w 6848306"/>
              <a:gd name="connsiteY302" fmla="*/ 3002452 h 6196191"/>
              <a:gd name="connsiteX303" fmla="*/ 6223736 w 6848306"/>
              <a:gd name="connsiteY303" fmla="*/ 3060177 h 6196191"/>
              <a:gd name="connsiteX304" fmla="*/ 6211064 w 6848306"/>
              <a:gd name="connsiteY304" fmla="*/ 3120719 h 6196191"/>
              <a:gd name="connsiteX305" fmla="*/ 6140667 w 6848306"/>
              <a:gd name="connsiteY305" fmla="*/ 3174221 h 6196191"/>
              <a:gd name="connsiteX306" fmla="*/ 6482799 w 6848306"/>
              <a:gd name="connsiteY306" fmla="*/ 3186892 h 6196191"/>
              <a:gd name="connsiteX307" fmla="*/ 6153339 w 6848306"/>
              <a:gd name="connsiteY307" fmla="*/ 3381189 h 6196191"/>
              <a:gd name="connsiteX308" fmla="*/ 6560235 w 6848306"/>
              <a:gd name="connsiteY308" fmla="*/ 3478338 h 6196191"/>
              <a:gd name="connsiteX309" fmla="*/ 6502510 w 6848306"/>
              <a:gd name="connsiteY309" fmla="*/ 3575486 h 6196191"/>
              <a:gd name="connsiteX310" fmla="*/ 6460272 w 6848306"/>
              <a:gd name="connsiteY310" fmla="*/ 3614909 h 6196191"/>
              <a:gd name="connsiteX311" fmla="*/ 6299766 w 6848306"/>
              <a:gd name="connsiteY311" fmla="*/ 3665595 h 6196191"/>
              <a:gd name="connsiteX312" fmla="*/ 6764388 w 6848306"/>
              <a:gd name="connsiteY312" fmla="*/ 3758519 h 6196191"/>
              <a:gd name="connsiteX313" fmla="*/ 6736229 w 6848306"/>
              <a:gd name="connsiteY313" fmla="*/ 3809205 h 6196191"/>
              <a:gd name="connsiteX314" fmla="*/ 6482799 w 6848306"/>
              <a:gd name="connsiteY314" fmla="*/ 4004911 h 6196191"/>
              <a:gd name="connsiteX315" fmla="*/ 6085757 w 6848306"/>
              <a:gd name="connsiteY315" fmla="*/ 3992239 h 6196191"/>
              <a:gd name="connsiteX316" fmla="*/ 6077310 w 6848306"/>
              <a:gd name="connsiteY316" fmla="*/ 4059820 h 6196191"/>
              <a:gd name="connsiteX317" fmla="*/ 6733414 w 6848306"/>
              <a:gd name="connsiteY317" fmla="*/ 4147113 h 6196191"/>
              <a:gd name="connsiteX318" fmla="*/ 6744677 w 6848306"/>
              <a:gd name="connsiteY318" fmla="*/ 4190760 h 6196191"/>
              <a:gd name="connsiteX319" fmla="*/ 6653160 w 6848306"/>
              <a:gd name="connsiteY319" fmla="*/ 4238631 h 6196191"/>
              <a:gd name="connsiteX320" fmla="*/ 6484206 w 6848306"/>
              <a:gd name="connsiteY320" fmla="*/ 4411807 h 6196191"/>
              <a:gd name="connsiteX321" fmla="*/ 6140667 w 6848306"/>
              <a:gd name="connsiteY321" fmla="*/ 4365346 h 6196191"/>
              <a:gd name="connsiteX322" fmla="*/ 6001281 w 6848306"/>
              <a:gd name="connsiteY322" fmla="*/ 4370978 h 6196191"/>
              <a:gd name="connsiteX323" fmla="*/ 6437744 w 6848306"/>
              <a:gd name="connsiteY323" fmla="*/ 4537116 h 6196191"/>
              <a:gd name="connsiteX324" fmla="*/ 6660200 w 6848306"/>
              <a:gd name="connsiteY324" fmla="*/ 4528668 h 6196191"/>
              <a:gd name="connsiteX325" fmla="*/ 6755941 w 6848306"/>
              <a:gd name="connsiteY325" fmla="*/ 4565275 h 6196191"/>
              <a:gd name="connsiteX326" fmla="*/ 6798179 w 6848306"/>
              <a:gd name="connsiteY326" fmla="*/ 4625816 h 6196191"/>
              <a:gd name="connsiteX327" fmla="*/ 6791139 w 6848306"/>
              <a:gd name="connsiteY327" fmla="*/ 4694806 h 6196191"/>
              <a:gd name="connsiteX328" fmla="*/ 6609514 w 6848306"/>
              <a:gd name="connsiteY328" fmla="*/ 4742676 h 6196191"/>
              <a:gd name="connsiteX329" fmla="*/ 6571499 w 6848306"/>
              <a:gd name="connsiteY329" fmla="*/ 4784915 h 6196191"/>
              <a:gd name="connsiteX330" fmla="*/ 6512365 w 6848306"/>
              <a:gd name="connsiteY330" fmla="*/ 4835601 h 6196191"/>
              <a:gd name="connsiteX331" fmla="*/ 6667239 w 6848306"/>
              <a:gd name="connsiteY331" fmla="*/ 4924301 h 6196191"/>
              <a:gd name="connsiteX332" fmla="*/ 6691175 w 6848306"/>
              <a:gd name="connsiteY332" fmla="*/ 4974987 h 6196191"/>
              <a:gd name="connsiteX333" fmla="*/ 6578539 w 6848306"/>
              <a:gd name="connsiteY333" fmla="*/ 4970764 h 6196191"/>
              <a:gd name="connsiteX334" fmla="*/ 6586987 w 6848306"/>
              <a:gd name="connsiteY334" fmla="*/ 5066504 h 6196191"/>
              <a:gd name="connsiteX335" fmla="*/ 6371570 w 6848306"/>
              <a:gd name="connsiteY335" fmla="*/ 5046793 h 6196191"/>
              <a:gd name="connsiteX336" fmla="*/ 6270198 w 6848306"/>
              <a:gd name="connsiteY336" fmla="*/ 5097479 h 6196191"/>
              <a:gd name="connsiteX337" fmla="*/ 6095612 w 6848306"/>
              <a:gd name="connsiteY337" fmla="*/ 5056648 h 6196191"/>
              <a:gd name="connsiteX338" fmla="*/ 5957633 w 6848306"/>
              <a:gd name="connsiteY338" fmla="*/ 5091848 h 6196191"/>
              <a:gd name="connsiteX339" fmla="*/ 5549329 w 6848306"/>
              <a:gd name="connsiteY339" fmla="*/ 5048200 h 6196191"/>
              <a:gd name="connsiteX340" fmla="*/ 5419216 w 6848306"/>
              <a:gd name="connsiteY340" fmla="*/ 5037184 h 6196191"/>
              <a:gd name="connsiteX341" fmla="*/ 5443538 w 6848306"/>
              <a:gd name="connsiteY341" fmla="*/ 5420527 h 6196191"/>
              <a:gd name="connsiteX342" fmla="*/ 5316855 w 6848306"/>
              <a:gd name="connsiteY342" fmla="*/ 5635849 h 6196191"/>
              <a:gd name="connsiteX343" fmla="*/ 5155938 w 6848306"/>
              <a:gd name="connsiteY343" fmla="*/ 5481815 h 6196191"/>
              <a:gd name="connsiteX344" fmla="*/ 5158239 w 6848306"/>
              <a:gd name="connsiteY344" fmla="*/ 5413630 h 6196191"/>
              <a:gd name="connsiteX345" fmla="*/ 5147349 w 6848306"/>
              <a:gd name="connsiteY345" fmla="*/ 5413910 h 6196191"/>
              <a:gd name="connsiteX346" fmla="*/ 4989556 w 6848306"/>
              <a:gd name="connsiteY346" fmla="*/ 5369179 h 6196191"/>
              <a:gd name="connsiteX347" fmla="*/ 5000002 w 6848306"/>
              <a:gd name="connsiteY347" fmla="*/ 5487565 h 6196191"/>
              <a:gd name="connsiteX348" fmla="*/ 4733631 w 6848306"/>
              <a:gd name="connsiteY348" fmla="*/ 5463192 h 6196191"/>
              <a:gd name="connsiteX349" fmla="*/ 4608281 w 6848306"/>
              <a:gd name="connsiteY349" fmla="*/ 5525867 h 6196191"/>
              <a:gd name="connsiteX350" fmla="*/ 4392400 w 6848306"/>
              <a:gd name="connsiteY350" fmla="*/ 5475378 h 6196191"/>
              <a:gd name="connsiteX351" fmla="*/ 4221784 w 6848306"/>
              <a:gd name="connsiteY351" fmla="*/ 5518903 h 6196191"/>
              <a:gd name="connsiteX352" fmla="*/ 3716900 w 6848306"/>
              <a:gd name="connsiteY352" fmla="*/ 5464932 h 6196191"/>
              <a:gd name="connsiteX353" fmla="*/ 3556012 w 6848306"/>
              <a:gd name="connsiteY353" fmla="*/ 5451309 h 6196191"/>
              <a:gd name="connsiteX354" fmla="*/ 3586087 w 6848306"/>
              <a:gd name="connsiteY354" fmla="*/ 5925327 h 6196191"/>
              <a:gd name="connsiteX355" fmla="*/ 3429439 w 6848306"/>
              <a:gd name="connsiteY355" fmla="*/ 6191581 h 6196191"/>
              <a:gd name="connsiteX356" fmla="*/ 3233660 w 6848306"/>
              <a:gd name="connsiteY356" fmla="*/ 5906278 h 6196191"/>
              <a:gd name="connsiteX357" fmla="*/ 3288620 w 6848306"/>
              <a:gd name="connsiteY357" fmla="*/ 5337841 h 6196191"/>
              <a:gd name="connsiteX358" fmla="*/ 3046625 w 6848306"/>
              <a:gd name="connsiteY358" fmla="*/ 5386589 h 6196191"/>
              <a:gd name="connsiteX359" fmla="*/ 2640976 w 6848306"/>
              <a:gd name="connsiteY359" fmla="*/ 5576354 h 6196191"/>
              <a:gd name="connsiteX360" fmla="*/ 2473842 w 6848306"/>
              <a:gd name="connsiteY360" fmla="*/ 5524125 h 6196191"/>
              <a:gd name="connsiteX361" fmla="*/ 2183935 w 6848306"/>
              <a:gd name="connsiteY361" fmla="*/ 5467663 h 6196191"/>
              <a:gd name="connsiteX362" fmla="*/ 2184849 w 6848306"/>
              <a:gd name="connsiteY362" fmla="*/ 5465670 h 6196191"/>
              <a:gd name="connsiteX363" fmla="*/ 2150410 w 6848306"/>
              <a:gd name="connsiteY363" fmla="*/ 5472083 h 6196191"/>
              <a:gd name="connsiteX364" fmla="*/ 1781333 w 6848306"/>
              <a:gd name="connsiteY364" fmla="*/ 5419083 h 6196191"/>
              <a:gd name="connsiteX365" fmla="*/ 1648995 w 6848306"/>
              <a:gd name="connsiteY365" fmla="*/ 5407878 h 6196191"/>
              <a:gd name="connsiteX366" fmla="*/ 1673733 w 6848306"/>
              <a:gd name="connsiteY366" fmla="*/ 5797780 h 6196191"/>
              <a:gd name="connsiteX367" fmla="*/ 1544883 w 6848306"/>
              <a:gd name="connsiteY367" fmla="*/ 6016786 h 6196191"/>
              <a:gd name="connsiteX368" fmla="*/ 1383845 w 6848306"/>
              <a:gd name="connsiteY368" fmla="*/ 5782111 h 6196191"/>
              <a:gd name="connsiteX369" fmla="*/ 1429052 w 6848306"/>
              <a:gd name="connsiteY369" fmla="*/ 5314546 h 6196191"/>
              <a:gd name="connsiteX370" fmla="*/ 1230000 w 6848306"/>
              <a:gd name="connsiteY370" fmla="*/ 5354642 h 6196191"/>
              <a:gd name="connsiteX371" fmla="*/ 896336 w 6848306"/>
              <a:gd name="connsiteY371" fmla="*/ 5510734 h 6196191"/>
              <a:gd name="connsiteX372" fmla="*/ 758860 w 6848306"/>
              <a:gd name="connsiteY372" fmla="*/ 5467773 h 6196191"/>
              <a:gd name="connsiteX373" fmla="*/ 532599 w 6848306"/>
              <a:gd name="connsiteY373" fmla="*/ 5394739 h 6196191"/>
              <a:gd name="connsiteX374" fmla="*/ 442381 w 6848306"/>
              <a:gd name="connsiteY374" fmla="*/ 5357507 h 6196191"/>
              <a:gd name="connsiteX375" fmla="*/ 505391 w 6848306"/>
              <a:gd name="connsiteY375" fmla="*/ 5294497 h 6196191"/>
              <a:gd name="connsiteX376" fmla="*/ 223279 w 6848306"/>
              <a:gd name="connsiteY376" fmla="*/ 5277313 h 6196191"/>
              <a:gd name="connsiteX377" fmla="*/ 123037 w 6848306"/>
              <a:gd name="connsiteY377" fmla="*/ 5265856 h 6196191"/>
              <a:gd name="connsiteX378" fmla="*/ 58596 w 6848306"/>
              <a:gd name="connsiteY378" fmla="*/ 5221462 h 6196191"/>
              <a:gd name="connsiteX379" fmla="*/ 57163 w 6848306"/>
              <a:gd name="connsiteY379" fmla="*/ 5132676 h 6196191"/>
              <a:gd name="connsiteX380" fmla="*/ 372211 w 6848306"/>
              <a:gd name="connsiteY380" fmla="*/ 5061074 h 6196191"/>
              <a:gd name="connsiteX381" fmla="*/ 528303 w 6848306"/>
              <a:gd name="connsiteY381" fmla="*/ 5022410 h 6196191"/>
              <a:gd name="connsiteX382" fmla="*/ 383667 w 6848306"/>
              <a:gd name="connsiteY382" fmla="*/ 5056779 h 6196191"/>
              <a:gd name="connsiteX383" fmla="*/ 312065 w 6848306"/>
              <a:gd name="connsiteY383" fmla="*/ 5013818 h 6196191"/>
              <a:gd name="connsiteX384" fmla="*/ 155974 w 6848306"/>
              <a:gd name="connsiteY384" fmla="*/ 4962265 h 6196191"/>
              <a:gd name="connsiteX385" fmla="*/ 77212 w 6848306"/>
              <a:gd name="connsiteY385" fmla="*/ 4912143 h 6196191"/>
              <a:gd name="connsiteX386" fmla="*/ 104421 w 6848306"/>
              <a:gd name="connsiteY386" fmla="*/ 4806172 h 6196191"/>
              <a:gd name="connsiteX387" fmla="*/ 442381 w 6848306"/>
              <a:gd name="connsiteY387" fmla="*/ 4760347 h 6196191"/>
              <a:gd name="connsiteX388" fmla="*/ 292017 w 6848306"/>
              <a:gd name="connsiteY388" fmla="*/ 4701634 h 6196191"/>
              <a:gd name="connsiteX389" fmla="*/ 249056 w 6848306"/>
              <a:gd name="connsiteY389" fmla="*/ 4640056 h 6196191"/>
              <a:gd name="connsiteX390" fmla="*/ 294881 w 6848306"/>
              <a:gd name="connsiteY390" fmla="*/ 4588503 h 6196191"/>
              <a:gd name="connsiteX391" fmla="*/ 115877 w 6848306"/>
              <a:gd name="connsiteY391" fmla="*/ 4451027 h 6196191"/>
              <a:gd name="connsiteX392" fmla="*/ 57163 w 6848306"/>
              <a:gd name="connsiteY392" fmla="*/ 4356513 h 6196191"/>
              <a:gd name="connsiteX393" fmla="*/ 148813 w 6848306"/>
              <a:gd name="connsiteY393" fmla="*/ 4296368 h 6196191"/>
              <a:gd name="connsiteX394" fmla="*/ 395123 w 6848306"/>
              <a:gd name="connsiteY394" fmla="*/ 4263431 h 6196191"/>
              <a:gd name="connsiteX395" fmla="*/ 711604 w 6848306"/>
              <a:gd name="connsiteY395" fmla="*/ 4181805 h 6196191"/>
              <a:gd name="connsiteX396" fmla="*/ 621385 w 6848306"/>
              <a:gd name="connsiteY396" fmla="*/ 4147436 h 6196191"/>
              <a:gd name="connsiteX397" fmla="*/ 383667 w 6848306"/>
              <a:gd name="connsiteY397" fmla="*/ 4058650 h 6196191"/>
              <a:gd name="connsiteX398" fmla="*/ 345003 w 6848306"/>
              <a:gd name="connsiteY398" fmla="*/ 3994209 h 6196191"/>
              <a:gd name="connsiteX399" fmla="*/ 403716 w 6848306"/>
              <a:gd name="connsiteY399" fmla="*/ 3956976 h 6196191"/>
              <a:gd name="connsiteX400" fmla="*/ 894904 w 6848306"/>
              <a:gd name="connsiteY400" fmla="*/ 3926902 h 6196191"/>
              <a:gd name="connsiteX401" fmla="*/ 821870 w 6848306"/>
              <a:gd name="connsiteY401" fmla="*/ 3849573 h 6196191"/>
              <a:gd name="connsiteX402" fmla="*/ 700147 w 6848306"/>
              <a:gd name="connsiteY402" fmla="*/ 3795155 h 6196191"/>
              <a:gd name="connsiteX403" fmla="*/ 493935 w 6848306"/>
              <a:gd name="connsiteY403" fmla="*/ 3790860 h 6196191"/>
              <a:gd name="connsiteX404" fmla="*/ 312065 w 6848306"/>
              <a:gd name="connsiteY404" fmla="*/ 3713530 h 6196191"/>
              <a:gd name="connsiteX405" fmla="*/ 316362 w 6848306"/>
              <a:gd name="connsiteY405" fmla="*/ 3611855 h 6196191"/>
              <a:gd name="connsiteX406" fmla="*/ 897768 w 6848306"/>
              <a:gd name="connsiteY406" fmla="*/ 3558870 h 6196191"/>
              <a:gd name="connsiteX407" fmla="*/ 1093956 w 6848306"/>
              <a:gd name="connsiteY407" fmla="*/ 3412802 h 6196191"/>
              <a:gd name="connsiteX408" fmla="*/ 932137 w 6848306"/>
              <a:gd name="connsiteY408" fmla="*/ 3418531 h 6196191"/>
              <a:gd name="connsiteX409" fmla="*/ 817574 w 6848306"/>
              <a:gd name="connsiteY409" fmla="*/ 3451467 h 6196191"/>
              <a:gd name="connsiteX410" fmla="*/ 419469 w 6848306"/>
              <a:gd name="connsiteY410" fmla="*/ 3301104 h 6196191"/>
              <a:gd name="connsiteX411" fmla="*/ 917817 w 6848306"/>
              <a:gd name="connsiteY411" fmla="*/ 3149308 h 6196191"/>
              <a:gd name="connsiteX412" fmla="*/ 947889 w 6848306"/>
              <a:gd name="connsiteY412" fmla="*/ 3037609 h 6196191"/>
              <a:gd name="connsiteX413" fmla="*/ 539760 w 6848306"/>
              <a:gd name="connsiteY413" fmla="*/ 2966008 h 6196191"/>
              <a:gd name="connsiteX414" fmla="*/ 787501 w 6848306"/>
              <a:gd name="connsiteY414" fmla="*/ 2882949 h 6196191"/>
              <a:gd name="connsiteX415" fmla="*/ 604200 w 6848306"/>
              <a:gd name="connsiteY415" fmla="*/ 2723993 h 6196191"/>
              <a:gd name="connsiteX416" fmla="*/ 1086797 w 6848306"/>
              <a:gd name="connsiteY416" fmla="*/ 2650960 h 6196191"/>
              <a:gd name="connsiteX417" fmla="*/ 811846 w 6848306"/>
              <a:gd name="connsiteY417" fmla="*/ 2517780 h 6196191"/>
              <a:gd name="connsiteX418" fmla="*/ 605633 w 6848306"/>
              <a:gd name="connsiteY418" fmla="*/ 2376009 h 6196191"/>
              <a:gd name="connsiteX419" fmla="*/ 744540 w 6848306"/>
              <a:gd name="connsiteY419" fmla="*/ 2354528 h 6196191"/>
              <a:gd name="connsiteX420" fmla="*/ 844782 w 6848306"/>
              <a:gd name="connsiteY420" fmla="*/ 2285790 h 6196191"/>
              <a:gd name="connsiteX421" fmla="*/ 787501 w 6848306"/>
              <a:gd name="connsiteY421" fmla="*/ 2185548 h 6196191"/>
              <a:gd name="connsiteX422" fmla="*/ 783206 w 6848306"/>
              <a:gd name="connsiteY422" fmla="*/ 2098194 h 6196191"/>
              <a:gd name="connsiteX423" fmla="*/ 1003739 w 6848306"/>
              <a:gd name="connsiteY423" fmla="*/ 2053800 h 6196191"/>
              <a:gd name="connsiteX424" fmla="*/ 1413301 w 6848306"/>
              <a:gd name="connsiteY424" fmla="*/ 1949263 h 6196191"/>
              <a:gd name="connsiteX425" fmla="*/ 1063884 w 6848306"/>
              <a:gd name="connsiteY425" fmla="*/ 2007975 h 6196191"/>
              <a:gd name="connsiteX426" fmla="*/ 935001 w 6848306"/>
              <a:gd name="connsiteY426" fmla="*/ 1947830 h 6196191"/>
              <a:gd name="connsiteX427" fmla="*/ 887743 w 6848306"/>
              <a:gd name="connsiteY427" fmla="*/ 1889117 h 6196191"/>
              <a:gd name="connsiteX428" fmla="*/ 787501 w 6848306"/>
              <a:gd name="connsiteY428" fmla="*/ 1817515 h 6196191"/>
              <a:gd name="connsiteX429" fmla="*/ 1089661 w 6848306"/>
              <a:gd name="connsiteY429" fmla="*/ 1843292 h 6196191"/>
              <a:gd name="connsiteX430" fmla="*/ 1413301 w 6848306"/>
              <a:gd name="connsiteY430" fmla="*/ 1781714 h 6196191"/>
              <a:gd name="connsiteX431" fmla="*/ 1234296 w 6848306"/>
              <a:gd name="connsiteY431" fmla="*/ 1775985 h 6196191"/>
              <a:gd name="connsiteX432" fmla="*/ 1063884 w 6848306"/>
              <a:gd name="connsiteY432" fmla="*/ 1724432 h 6196191"/>
              <a:gd name="connsiteX433" fmla="*/ 1046700 w 6848306"/>
              <a:gd name="connsiteY433" fmla="*/ 1591254 h 6196191"/>
              <a:gd name="connsiteX434" fmla="*/ 1018059 w 6848306"/>
              <a:gd name="connsiteY434" fmla="*/ 1486714 h 6196191"/>
              <a:gd name="connsiteX435" fmla="*/ 1207088 w 6848306"/>
              <a:gd name="connsiteY435" fmla="*/ 1406520 h 6196191"/>
              <a:gd name="connsiteX436" fmla="*/ 1218544 w 6848306"/>
              <a:gd name="connsiteY436" fmla="*/ 1366423 h 6196191"/>
              <a:gd name="connsiteX437" fmla="*/ 1242888 w 6848306"/>
              <a:gd name="connsiteY437" fmla="*/ 1204604 h 6196191"/>
              <a:gd name="connsiteX438" fmla="*/ 1356019 w 6848306"/>
              <a:gd name="connsiteY438" fmla="*/ 1271909 h 6196191"/>
              <a:gd name="connsiteX439" fmla="*/ 1317354 w 6848306"/>
              <a:gd name="connsiteY439" fmla="*/ 1071424 h 6196191"/>
              <a:gd name="connsiteX440" fmla="*/ 1416165 w 6848306"/>
              <a:gd name="connsiteY440" fmla="*/ 923925 h 6196191"/>
              <a:gd name="connsiteX441" fmla="*/ 1487767 w 6848306"/>
              <a:gd name="connsiteY441" fmla="*/ 1081449 h 6196191"/>
              <a:gd name="connsiteX442" fmla="*/ 1480606 w 6848306"/>
              <a:gd name="connsiteY442" fmla="*/ 1201740 h 6196191"/>
              <a:gd name="connsiteX443" fmla="*/ 1589441 w 6848306"/>
              <a:gd name="connsiteY443" fmla="*/ 1191715 h 6196191"/>
              <a:gd name="connsiteX444" fmla="*/ 1662475 w 6848306"/>
              <a:gd name="connsiteY444" fmla="*/ 1231812 h 6196191"/>
              <a:gd name="connsiteX445" fmla="*/ 1572256 w 6848306"/>
              <a:gd name="connsiteY445" fmla="*/ 1291957 h 6196191"/>
              <a:gd name="connsiteX446" fmla="*/ 1580848 w 6848306"/>
              <a:gd name="connsiteY446" fmla="*/ 1397928 h 6196191"/>
              <a:gd name="connsiteX447" fmla="*/ 1546479 w 6848306"/>
              <a:gd name="connsiteY447" fmla="*/ 1591254 h 6196191"/>
              <a:gd name="connsiteX448" fmla="*/ 1871552 w 6848306"/>
              <a:gd name="connsiteY448" fmla="*/ 1362128 h 6196191"/>
              <a:gd name="connsiteX449" fmla="*/ 1835750 w 6848306"/>
              <a:gd name="connsiteY449" fmla="*/ 1538268 h 6196191"/>
              <a:gd name="connsiteX450" fmla="*/ 1764149 w 6848306"/>
              <a:gd name="connsiteY450" fmla="*/ 1685768 h 6196191"/>
              <a:gd name="connsiteX451" fmla="*/ 1755557 w 6848306"/>
              <a:gd name="connsiteY451" fmla="*/ 1800331 h 6196191"/>
              <a:gd name="connsiteX452" fmla="*/ 2077765 w 6848306"/>
              <a:gd name="connsiteY452" fmla="*/ 1916325 h 6196191"/>
              <a:gd name="connsiteX453" fmla="*/ 1860096 w 6848306"/>
              <a:gd name="connsiteY453" fmla="*/ 2006544 h 6196191"/>
              <a:gd name="connsiteX454" fmla="*/ 1625242 w 6848306"/>
              <a:gd name="connsiteY454" fmla="*/ 1926350 h 6196191"/>
              <a:gd name="connsiteX455" fmla="*/ 1522135 w 6848306"/>
              <a:gd name="connsiteY455" fmla="*/ 1899140 h 6196191"/>
              <a:gd name="connsiteX456" fmla="*/ 1689683 w 6848306"/>
              <a:gd name="connsiteY456" fmla="*/ 2049505 h 6196191"/>
              <a:gd name="connsiteX457" fmla="*/ 2039100 w 6848306"/>
              <a:gd name="connsiteY457" fmla="*/ 2113946 h 6196191"/>
              <a:gd name="connsiteX458" fmla="*/ 2215240 w 6848306"/>
              <a:gd name="connsiteY458" fmla="*/ 2164068 h 6196191"/>
              <a:gd name="connsiteX459" fmla="*/ 2021915 w 6848306"/>
              <a:gd name="connsiteY459" fmla="*/ 2218485 h 6196191"/>
              <a:gd name="connsiteX460" fmla="*/ 1950313 w 6848306"/>
              <a:gd name="connsiteY460" fmla="*/ 2242829 h 6196191"/>
              <a:gd name="connsiteX461" fmla="*/ 1725485 w 6848306"/>
              <a:gd name="connsiteY461" fmla="*/ 2271470 h 6196191"/>
              <a:gd name="connsiteX462" fmla="*/ 2126454 w 6848306"/>
              <a:gd name="connsiteY462" fmla="*/ 2324456 h 6196191"/>
              <a:gd name="connsiteX463" fmla="*/ 2292571 w 6848306"/>
              <a:gd name="connsiteY463" fmla="*/ 2370281 h 6196191"/>
              <a:gd name="connsiteX464" fmla="*/ 2300021 w 6848306"/>
              <a:gd name="connsiteY464" fmla="*/ 2431500 h 6196191"/>
              <a:gd name="connsiteX465" fmla="*/ 2293389 w 6848306"/>
              <a:gd name="connsiteY465" fmla="*/ 2437073 h 6196191"/>
              <a:gd name="connsiteX466" fmla="*/ 2357703 w 6848306"/>
              <a:gd name="connsiteY466" fmla="*/ 2434619 h 6196191"/>
              <a:gd name="connsiteX467" fmla="*/ 2508662 w 6848306"/>
              <a:gd name="connsiteY467" fmla="*/ 2381659 h 6196191"/>
              <a:gd name="connsiteX468" fmla="*/ 2285816 w 6848306"/>
              <a:gd name="connsiteY468" fmla="*/ 2188410 h 6196191"/>
              <a:gd name="connsiteX469" fmla="*/ 2872527 w 6848306"/>
              <a:gd name="connsiteY469" fmla="*/ 2099621 h 6196191"/>
              <a:gd name="connsiteX470" fmla="*/ 2538259 w 6848306"/>
              <a:gd name="connsiteY470" fmla="*/ 1937709 h 6196191"/>
              <a:gd name="connsiteX471" fmla="*/ 2287558 w 6848306"/>
              <a:gd name="connsiteY471" fmla="*/ 1765353 h 6196191"/>
              <a:gd name="connsiteX472" fmla="*/ 2456432 w 6848306"/>
              <a:gd name="connsiteY472" fmla="*/ 1739237 h 6196191"/>
              <a:gd name="connsiteX473" fmla="*/ 2578301 w 6848306"/>
              <a:gd name="connsiteY473" fmla="*/ 1655670 h 6196191"/>
              <a:gd name="connsiteX474" fmla="*/ 2508662 w 6848306"/>
              <a:gd name="connsiteY474" fmla="*/ 1533802 h 6196191"/>
              <a:gd name="connsiteX475" fmla="*/ 2503439 w 6848306"/>
              <a:gd name="connsiteY475" fmla="*/ 1427603 h 6196191"/>
              <a:gd name="connsiteX476" fmla="*/ 2771550 w 6848306"/>
              <a:gd name="connsiteY476" fmla="*/ 1373632 h 6196191"/>
              <a:gd name="connsiteX477" fmla="*/ 3269470 w 6848306"/>
              <a:gd name="connsiteY477" fmla="*/ 1246541 h 6196191"/>
              <a:gd name="connsiteX478" fmla="*/ 2844671 w 6848306"/>
              <a:gd name="connsiteY478" fmla="*/ 1317920 h 6196191"/>
              <a:gd name="connsiteX479" fmla="*/ 2687983 w 6848306"/>
              <a:gd name="connsiteY479" fmla="*/ 1244799 h 6196191"/>
              <a:gd name="connsiteX480" fmla="*/ 2630530 w 6848306"/>
              <a:gd name="connsiteY480" fmla="*/ 1173420 h 6196191"/>
              <a:gd name="connsiteX481" fmla="*/ 2508662 w 6848306"/>
              <a:gd name="connsiteY481" fmla="*/ 1086371 h 6196191"/>
              <a:gd name="connsiteX482" fmla="*/ 2876009 w 6848306"/>
              <a:gd name="connsiteY482" fmla="*/ 1117709 h 6196191"/>
              <a:gd name="connsiteX483" fmla="*/ 3269470 w 6848306"/>
              <a:gd name="connsiteY483" fmla="*/ 1042846 h 6196191"/>
              <a:gd name="connsiteX484" fmla="*/ 3051847 w 6848306"/>
              <a:gd name="connsiteY484" fmla="*/ 1035882 h 6196191"/>
              <a:gd name="connsiteX485" fmla="*/ 2844671 w 6848306"/>
              <a:gd name="connsiteY485" fmla="*/ 973206 h 6196191"/>
              <a:gd name="connsiteX486" fmla="*/ 2823779 w 6848306"/>
              <a:gd name="connsiteY486" fmla="*/ 811296 h 6196191"/>
              <a:gd name="connsiteX487" fmla="*/ 2788960 w 6848306"/>
              <a:gd name="connsiteY487" fmla="*/ 684204 h 6196191"/>
              <a:gd name="connsiteX488" fmla="*/ 3018769 w 6848306"/>
              <a:gd name="connsiteY488" fmla="*/ 586709 h 6196191"/>
              <a:gd name="connsiteX489" fmla="*/ 3032697 w 6848306"/>
              <a:gd name="connsiteY489" fmla="*/ 537962 h 6196191"/>
              <a:gd name="connsiteX490" fmla="*/ 3062293 w 6848306"/>
              <a:gd name="connsiteY490" fmla="*/ 341232 h 6196191"/>
              <a:gd name="connsiteX491" fmla="*/ 3199831 w 6848306"/>
              <a:gd name="connsiteY491" fmla="*/ 423057 h 6196191"/>
              <a:gd name="connsiteX492" fmla="*/ 3152823 w 6848306"/>
              <a:gd name="connsiteY492" fmla="*/ 179320 h 6196191"/>
              <a:gd name="connsiteX493" fmla="*/ 3272952 w 6848306"/>
              <a:gd name="connsiteY493" fmla="*/ 0 h 619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6848306" h="6196191">
                <a:moveTo>
                  <a:pt x="2198767" y="5435336"/>
                </a:moveTo>
                <a:lnTo>
                  <a:pt x="2196172" y="5436697"/>
                </a:lnTo>
                <a:lnTo>
                  <a:pt x="2196242" y="5440840"/>
                </a:lnTo>
                <a:close/>
                <a:moveTo>
                  <a:pt x="5160685" y="5373340"/>
                </a:moveTo>
                <a:lnTo>
                  <a:pt x="5128834" y="5374401"/>
                </a:lnTo>
                <a:cubicBezTo>
                  <a:pt x="5136560" y="5380385"/>
                  <a:pt x="5142898" y="5385588"/>
                  <a:pt x="5147984" y="5390084"/>
                </a:cubicBezTo>
                <a:lnTo>
                  <a:pt x="5158824" y="5400739"/>
                </a:lnTo>
                <a:close/>
                <a:moveTo>
                  <a:pt x="5204784" y="5018070"/>
                </a:moveTo>
                <a:lnTo>
                  <a:pt x="5175977" y="5018099"/>
                </a:lnTo>
                <a:cubicBezTo>
                  <a:pt x="5117300" y="5026423"/>
                  <a:pt x="5100979" y="5079306"/>
                  <a:pt x="5027858" y="5087140"/>
                </a:cubicBezTo>
                <a:cubicBezTo>
                  <a:pt x="5184546" y="5087140"/>
                  <a:pt x="5064417" y="5177671"/>
                  <a:pt x="4980850" y="5139370"/>
                </a:cubicBezTo>
                <a:cubicBezTo>
                  <a:pt x="5104461" y="5202045"/>
                  <a:pt x="4937327" y="5172447"/>
                  <a:pt x="4907729" y="5202045"/>
                </a:cubicBezTo>
                <a:cubicBezTo>
                  <a:pt x="4768451" y="5238604"/>
                  <a:pt x="4980850" y="5301280"/>
                  <a:pt x="5099237" y="5311726"/>
                </a:cubicBezTo>
                <a:cubicBezTo>
                  <a:pt x="5119477" y="5308679"/>
                  <a:pt x="5138409" y="5307455"/>
                  <a:pt x="5155636" y="5307635"/>
                </a:cubicBezTo>
                <a:lnTo>
                  <a:pt x="5166955" y="5308698"/>
                </a:lnTo>
                <a:lnTo>
                  <a:pt x="5169856" y="5283585"/>
                </a:lnTo>
                <a:cubicBezTo>
                  <a:pt x="5181513" y="5193978"/>
                  <a:pt x="5198610" y="5093905"/>
                  <a:pt x="5204536" y="5023577"/>
                </a:cubicBezTo>
                <a:close/>
                <a:moveTo>
                  <a:pt x="5204472" y="4958385"/>
                </a:moveTo>
                <a:lnTo>
                  <a:pt x="5189537" y="4962592"/>
                </a:lnTo>
                <a:cubicBezTo>
                  <a:pt x="5164238" y="4971133"/>
                  <a:pt x="5157002" y="4982069"/>
                  <a:pt x="5205261" y="5006715"/>
                </a:cubicBezTo>
                <a:lnTo>
                  <a:pt x="5205293" y="5006730"/>
                </a:lnTo>
                <a:lnTo>
                  <a:pt x="5206628" y="4977037"/>
                </a:lnTo>
                <a:close/>
                <a:moveTo>
                  <a:pt x="5159327" y="4889608"/>
                </a:moveTo>
                <a:cubicBezTo>
                  <a:pt x="5151408" y="4890213"/>
                  <a:pt x="5143225" y="4894729"/>
                  <a:pt x="5134864" y="4901590"/>
                </a:cubicBezTo>
                <a:lnTo>
                  <a:pt x="5123863" y="4912823"/>
                </a:lnTo>
                <a:lnTo>
                  <a:pt x="5132922" y="4916963"/>
                </a:lnTo>
                <a:cubicBezTo>
                  <a:pt x="5144109" y="4920979"/>
                  <a:pt x="5157153" y="4924807"/>
                  <a:pt x="5171216" y="4928248"/>
                </a:cubicBezTo>
                <a:lnTo>
                  <a:pt x="5198142" y="4932557"/>
                </a:lnTo>
                <a:lnTo>
                  <a:pt x="5192887" y="4918562"/>
                </a:lnTo>
                <a:cubicBezTo>
                  <a:pt x="5182492" y="4896592"/>
                  <a:pt x="5171207" y="4888701"/>
                  <a:pt x="5159327" y="4889608"/>
                </a:cubicBezTo>
                <a:close/>
                <a:moveTo>
                  <a:pt x="4277979" y="4627713"/>
                </a:moveTo>
                <a:lnTo>
                  <a:pt x="4276358" y="4628848"/>
                </a:lnTo>
                <a:lnTo>
                  <a:pt x="4281166" y="4639430"/>
                </a:lnTo>
                <a:cubicBezTo>
                  <a:pt x="4284292" y="4643757"/>
                  <a:pt x="4288694" y="4648417"/>
                  <a:pt x="4294233" y="4653344"/>
                </a:cubicBezTo>
                <a:lnTo>
                  <a:pt x="4330861" y="4679132"/>
                </a:lnTo>
                <a:lnTo>
                  <a:pt x="4359276" y="4662926"/>
                </a:lnTo>
                <a:lnTo>
                  <a:pt x="4367099" y="4655261"/>
                </a:lnTo>
                <a:lnTo>
                  <a:pt x="4351273" y="4648480"/>
                </a:lnTo>
                <a:lnTo>
                  <a:pt x="4343757" y="4650072"/>
                </a:lnTo>
                <a:cubicBezTo>
                  <a:pt x="4336503" y="4652006"/>
                  <a:pt x="4327758" y="4654679"/>
                  <a:pt x="4317375" y="4658199"/>
                </a:cubicBezTo>
                <a:lnTo>
                  <a:pt x="4323063" y="4637254"/>
                </a:lnTo>
                <a:lnTo>
                  <a:pt x="4301299" y="4629722"/>
                </a:lnTo>
                <a:close/>
                <a:moveTo>
                  <a:pt x="442381" y="4518334"/>
                </a:moveTo>
                <a:cubicBezTo>
                  <a:pt x="293450" y="4648648"/>
                  <a:pt x="735948" y="4577046"/>
                  <a:pt x="694419" y="4561295"/>
                </a:cubicBezTo>
                <a:cubicBezTo>
                  <a:pt x="607065" y="4528357"/>
                  <a:pt x="505391" y="4589936"/>
                  <a:pt x="442381" y="4518334"/>
                </a:cubicBezTo>
                <a:close/>
                <a:moveTo>
                  <a:pt x="2313591" y="4409273"/>
                </a:moveTo>
                <a:lnTo>
                  <a:pt x="2303823" y="4409786"/>
                </a:lnTo>
                <a:lnTo>
                  <a:pt x="2318347" y="4413794"/>
                </a:lnTo>
                <a:lnTo>
                  <a:pt x="2383713" y="4433674"/>
                </a:lnTo>
                <a:lnTo>
                  <a:pt x="2389402" y="4431838"/>
                </a:lnTo>
                <a:cubicBezTo>
                  <a:pt x="2398926" y="4427935"/>
                  <a:pt x="2401810" y="4424480"/>
                  <a:pt x="2395499" y="4422086"/>
                </a:cubicBezTo>
                <a:cubicBezTo>
                  <a:pt x="2368949" y="4412075"/>
                  <a:pt x="2341311" y="4409246"/>
                  <a:pt x="2313591" y="4409273"/>
                </a:cubicBezTo>
                <a:close/>
                <a:moveTo>
                  <a:pt x="4244569" y="4172298"/>
                </a:moveTo>
                <a:lnTo>
                  <a:pt x="4249284" y="4187863"/>
                </a:lnTo>
                <a:cubicBezTo>
                  <a:pt x="4258553" y="4200798"/>
                  <a:pt x="4279125" y="4214794"/>
                  <a:pt x="4311734" y="4226749"/>
                </a:cubicBezTo>
                <a:lnTo>
                  <a:pt x="4342971" y="4235370"/>
                </a:lnTo>
                <a:lnTo>
                  <a:pt x="4381626" y="4232063"/>
                </a:lnTo>
                <a:cubicBezTo>
                  <a:pt x="4444398" y="4224177"/>
                  <a:pt x="4496008" y="4210647"/>
                  <a:pt x="4480697" y="4204840"/>
                </a:cubicBezTo>
                <a:cubicBezTo>
                  <a:pt x="4405547" y="4176504"/>
                  <a:pt x="4319618" y="4219315"/>
                  <a:pt x="4257810" y="4183300"/>
                </a:cubicBezTo>
                <a:close/>
                <a:moveTo>
                  <a:pt x="2721321" y="3592708"/>
                </a:moveTo>
                <a:lnTo>
                  <a:pt x="2721191" y="3593630"/>
                </a:lnTo>
                <a:lnTo>
                  <a:pt x="2706458" y="3627258"/>
                </a:lnTo>
                <a:lnTo>
                  <a:pt x="2723537" y="3616066"/>
                </a:lnTo>
                <a:cubicBezTo>
                  <a:pt x="2728366" y="3610000"/>
                  <a:pt x="2729134" y="3603948"/>
                  <a:pt x="2726669" y="3598133"/>
                </a:cubicBezTo>
                <a:close/>
                <a:moveTo>
                  <a:pt x="2382788" y="3513045"/>
                </a:moveTo>
                <a:cubicBezTo>
                  <a:pt x="2417873" y="3576770"/>
                  <a:pt x="2477661" y="3583572"/>
                  <a:pt x="2542281" y="3572653"/>
                </a:cubicBezTo>
                <a:lnTo>
                  <a:pt x="2609974" y="3555556"/>
                </a:lnTo>
                <a:lnTo>
                  <a:pt x="2594748" y="3554146"/>
                </a:lnTo>
                <a:cubicBezTo>
                  <a:pt x="2579634" y="3553827"/>
                  <a:pt x="2564591" y="3554643"/>
                  <a:pt x="2550445" y="3556819"/>
                </a:cubicBezTo>
                <a:cubicBezTo>
                  <a:pt x="2532165" y="3463895"/>
                  <a:pt x="2427244" y="3574910"/>
                  <a:pt x="2405965" y="3523639"/>
                </a:cubicBezTo>
                <a:lnTo>
                  <a:pt x="2405632" y="3520505"/>
                </a:lnTo>
                <a:close/>
                <a:moveTo>
                  <a:pt x="4579384" y="3474158"/>
                </a:moveTo>
                <a:cubicBezTo>
                  <a:pt x="4566933" y="3472706"/>
                  <a:pt x="4551973" y="3477810"/>
                  <a:pt x="4537718" y="3482562"/>
                </a:cubicBezTo>
                <a:lnTo>
                  <a:pt x="4532018" y="3484234"/>
                </a:lnTo>
                <a:lnTo>
                  <a:pt x="4591915" y="3495942"/>
                </a:lnTo>
                <a:lnTo>
                  <a:pt x="4602070" y="3496250"/>
                </a:lnTo>
                <a:lnTo>
                  <a:pt x="4595779" y="3482116"/>
                </a:lnTo>
                <a:cubicBezTo>
                  <a:pt x="4591209" y="3477249"/>
                  <a:pt x="4585610" y="3474884"/>
                  <a:pt x="4579384" y="3474158"/>
                </a:cubicBezTo>
                <a:close/>
                <a:moveTo>
                  <a:pt x="4486328" y="3451586"/>
                </a:moveTo>
                <a:lnTo>
                  <a:pt x="4481050" y="3452116"/>
                </a:lnTo>
                <a:lnTo>
                  <a:pt x="4482472" y="3454547"/>
                </a:lnTo>
                <a:lnTo>
                  <a:pt x="4486947" y="3457411"/>
                </a:lnTo>
                <a:close/>
                <a:moveTo>
                  <a:pt x="4830241" y="3049816"/>
                </a:moveTo>
                <a:cubicBezTo>
                  <a:pt x="4789653" y="3048034"/>
                  <a:pt x="4755599" y="3103471"/>
                  <a:pt x="4714416" y="3081297"/>
                </a:cubicBezTo>
                <a:cubicBezTo>
                  <a:pt x="4648242" y="3062993"/>
                  <a:pt x="4677809" y="3085520"/>
                  <a:pt x="4601781" y="3113679"/>
                </a:cubicBezTo>
                <a:lnTo>
                  <a:pt x="4559380" y="3107005"/>
                </a:lnTo>
                <a:lnTo>
                  <a:pt x="4560269" y="3107940"/>
                </a:lnTo>
                <a:cubicBezTo>
                  <a:pt x="4597972" y="3164066"/>
                  <a:pt x="4498383" y="3181203"/>
                  <a:pt x="4448111" y="3147690"/>
                </a:cubicBezTo>
                <a:cubicBezTo>
                  <a:pt x="4490766" y="3225163"/>
                  <a:pt x="4563452" y="3233432"/>
                  <a:pt x="4642014" y="3220157"/>
                </a:cubicBezTo>
                <a:lnTo>
                  <a:pt x="4667364" y="3213754"/>
                </a:lnTo>
                <a:lnTo>
                  <a:pt x="4645173" y="3204515"/>
                </a:lnTo>
                <a:cubicBezTo>
                  <a:pt x="4499472" y="3135888"/>
                  <a:pt x="4811477" y="3141663"/>
                  <a:pt x="4873513" y="3075665"/>
                </a:cubicBezTo>
                <a:cubicBezTo>
                  <a:pt x="4858026" y="3057362"/>
                  <a:pt x="4843770" y="3050410"/>
                  <a:pt x="4830241" y="3049816"/>
                </a:cubicBezTo>
                <a:close/>
                <a:moveTo>
                  <a:pt x="2827723" y="2993858"/>
                </a:moveTo>
                <a:cubicBezTo>
                  <a:pt x="2777534" y="2991654"/>
                  <a:pt x="2735424" y="3060205"/>
                  <a:pt x="2684501" y="3032785"/>
                </a:cubicBezTo>
                <a:cubicBezTo>
                  <a:pt x="2602674" y="3010152"/>
                  <a:pt x="2639236" y="3038007"/>
                  <a:pt x="2545223" y="3072827"/>
                </a:cubicBezTo>
                <a:cubicBezTo>
                  <a:pt x="2499958" y="3065863"/>
                  <a:pt x="2456107" y="3059661"/>
                  <a:pt x="2413534" y="3052098"/>
                </a:cubicBezTo>
                <a:lnTo>
                  <a:pt x="2344202" y="3035948"/>
                </a:lnTo>
                <a:lnTo>
                  <a:pt x="2343855" y="3041055"/>
                </a:lnTo>
                <a:cubicBezTo>
                  <a:pt x="2339917" y="3046918"/>
                  <a:pt x="2328013" y="3056226"/>
                  <a:pt x="2304027" y="3071978"/>
                </a:cubicBezTo>
                <a:cubicBezTo>
                  <a:pt x="2379924" y="3086298"/>
                  <a:pt x="2470143" y="3027584"/>
                  <a:pt x="2541744" y="3107778"/>
                </a:cubicBezTo>
                <a:cubicBezTo>
                  <a:pt x="2558212" y="3142863"/>
                  <a:pt x="2515609" y="3187973"/>
                  <a:pt x="2456717" y="3220014"/>
                </a:cubicBezTo>
                <a:lnTo>
                  <a:pt x="2422935" y="3235412"/>
                </a:lnTo>
                <a:lnTo>
                  <a:pt x="2468619" y="3233541"/>
                </a:lnTo>
                <a:cubicBezTo>
                  <a:pt x="2527486" y="3228427"/>
                  <a:pt x="2585701" y="3219505"/>
                  <a:pt x="2642718" y="3203401"/>
                </a:cubicBezTo>
                <a:cubicBezTo>
                  <a:pt x="2365901" y="3098942"/>
                  <a:pt x="2799406" y="3112870"/>
                  <a:pt x="2881231" y="3025821"/>
                </a:cubicBezTo>
                <a:cubicBezTo>
                  <a:pt x="2862080" y="3003189"/>
                  <a:pt x="2844453" y="2994592"/>
                  <a:pt x="2827723" y="2993858"/>
                </a:cubicBezTo>
                <a:close/>
                <a:moveTo>
                  <a:pt x="2137988" y="2951011"/>
                </a:moveTo>
                <a:lnTo>
                  <a:pt x="2137015" y="2951150"/>
                </a:lnTo>
                <a:cubicBezTo>
                  <a:pt x="2068457" y="2957773"/>
                  <a:pt x="1998287" y="2958847"/>
                  <a:pt x="1917377" y="2958847"/>
                </a:cubicBezTo>
                <a:cubicBezTo>
                  <a:pt x="1858484" y="3000197"/>
                  <a:pt x="2119742" y="3106235"/>
                  <a:pt x="2235862" y="3040001"/>
                </a:cubicBezTo>
                <a:lnTo>
                  <a:pt x="2262397" y="3013399"/>
                </a:lnTo>
                <a:lnTo>
                  <a:pt x="2230129" y="3001726"/>
                </a:lnTo>
                <a:cubicBezTo>
                  <a:pt x="2210608" y="2993518"/>
                  <a:pt x="2191355" y="2984174"/>
                  <a:pt x="2172354" y="2973429"/>
                </a:cubicBezTo>
                <a:close/>
                <a:moveTo>
                  <a:pt x="4166073" y="2935291"/>
                </a:moveTo>
                <a:cubicBezTo>
                  <a:pt x="4134083" y="2971851"/>
                  <a:pt x="4165747" y="2993722"/>
                  <a:pt x="4223240" y="3005769"/>
                </a:cubicBezTo>
                <a:lnTo>
                  <a:pt x="4267411" y="3011882"/>
                </a:lnTo>
                <a:lnTo>
                  <a:pt x="4254734" y="3003612"/>
                </a:lnTo>
                <a:cubicBezTo>
                  <a:pt x="4239761" y="2992442"/>
                  <a:pt x="4224978" y="2979924"/>
                  <a:pt x="4210371" y="2965845"/>
                </a:cubicBezTo>
                <a:lnTo>
                  <a:pt x="4241129" y="2945633"/>
                </a:lnTo>
                <a:lnTo>
                  <a:pt x="4206925" y="2944158"/>
                </a:lnTo>
                <a:cubicBezTo>
                  <a:pt x="4191997" y="2942363"/>
                  <a:pt x="4178042" y="2939425"/>
                  <a:pt x="4166073" y="2935291"/>
                </a:cubicBezTo>
                <a:close/>
                <a:moveTo>
                  <a:pt x="4729903" y="2706782"/>
                </a:moveTo>
                <a:cubicBezTo>
                  <a:pt x="4694352" y="2735646"/>
                  <a:pt x="4660034" y="2750781"/>
                  <a:pt x="4626419" y="2755973"/>
                </a:cubicBezTo>
                <a:lnTo>
                  <a:pt x="4590456" y="2756551"/>
                </a:lnTo>
                <a:lnTo>
                  <a:pt x="4587162" y="2759686"/>
                </a:lnTo>
                <a:cubicBezTo>
                  <a:pt x="4514105" y="2816114"/>
                  <a:pt x="4389788" y="2858686"/>
                  <a:pt x="4315797" y="2832572"/>
                </a:cubicBezTo>
                <a:cubicBezTo>
                  <a:pt x="4358017" y="2855640"/>
                  <a:pt x="4375752" y="2875661"/>
                  <a:pt x="4377112" y="2892201"/>
                </a:cubicBezTo>
                <a:lnTo>
                  <a:pt x="4373582" y="2900674"/>
                </a:lnTo>
                <a:lnTo>
                  <a:pt x="4432650" y="2887528"/>
                </a:lnTo>
                <a:cubicBezTo>
                  <a:pt x="4527511" y="2867640"/>
                  <a:pt x="4629939" y="2848985"/>
                  <a:pt x="4700336" y="2816602"/>
                </a:cubicBezTo>
                <a:cubicBezTo>
                  <a:pt x="4644019" y="2730717"/>
                  <a:pt x="4777773" y="2741981"/>
                  <a:pt x="4729903" y="2706782"/>
                </a:cubicBezTo>
                <a:close/>
                <a:moveTo>
                  <a:pt x="2195169" y="2454189"/>
                </a:moveTo>
                <a:cubicBezTo>
                  <a:pt x="2160196" y="2464258"/>
                  <a:pt x="2186241" y="2556087"/>
                  <a:pt x="2103542" y="2559310"/>
                </a:cubicBezTo>
                <a:cubicBezTo>
                  <a:pt x="2057717" y="2666711"/>
                  <a:pt x="1944585" y="2534964"/>
                  <a:pt x="1958906" y="2580789"/>
                </a:cubicBezTo>
                <a:cubicBezTo>
                  <a:pt x="1848640" y="2555013"/>
                  <a:pt x="1815702" y="2600838"/>
                  <a:pt x="1683955" y="2559310"/>
                </a:cubicBezTo>
                <a:cubicBezTo>
                  <a:pt x="1716892" y="2626615"/>
                  <a:pt x="2016187" y="2754066"/>
                  <a:pt x="2155095" y="2643799"/>
                </a:cubicBezTo>
                <a:cubicBezTo>
                  <a:pt x="2103542" y="2814212"/>
                  <a:pt x="2335531" y="2626615"/>
                  <a:pt x="2385652" y="2731154"/>
                </a:cubicBezTo>
                <a:cubicBezTo>
                  <a:pt x="2442933" y="2737240"/>
                  <a:pt x="2466562" y="2744668"/>
                  <a:pt x="2470433" y="2754088"/>
                </a:cubicBezTo>
                <a:lnTo>
                  <a:pt x="2465193" y="2765400"/>
                </a:lnTo>
                <a:lnTo>
                  <a:pt x="2512933" y="2755126"/>
                </a:lnTo>
                <a:cubicBezTo>
                  <a:pt x="2570141" y="2741280"/>
                  <a:pt x="2623567" y="2725502"/>
                  <a:pt x="2667091" y="2705481"/>
                </a:cubicBezTo>
                <a:cubicBezTo>
                  <a:pt x="2597452" y="2599280"/>
                  <a:pt x="2762844" y="2613209"/>
                  <a:pt x="2703651" y="2569685"/>
                </a:cubicBezTo>
                <a:cubicBezTo>
                  <a:pt x="2527813" y="2712445"/>
                  <a:pt x="2376347" y="2583613"/>
                  <a:pt x="2207473" y="2482636"/>
                </a:cubicBezTo>
                <a:cubicBezTo>
                  <a:pt x="2204971" y="2475781"/>
                  <a:pt x="2205032" y="2469864"/>
                  <a:pt x="2207279" y="2464766"/>
                </a:cubicBezTo>
                <a:lnTo>
                  <a:pt x="2215586" y="2456433"/>
                </a:lnTo>
                <a:close/>
                <a:moveTo>
                  <a:pt x="4381366" y="2420442"/>
                </a:moveTo>
                <a:lnTo>
                  <a:pt x="4274259" y="2446755"/>
                </a:lnTo>
                <a:cubicBezTo>
                  <a:pt x="4148011" y="2470993"/>
                  <a:pt x="4029841" y="2473930"/>
                  <a:pt x="3882295" y="2473930"/>
                </a:cubicBezTo>
                <a:cubicBezTo>
                  <a:pt x="3800467" y="2531384"/>
                  <a:pt x="4227008" y="2691553"/>
                  <a:pt x="4317540" y="2524420"/>
                </a:cubicBezTo>
                <a:cubicBezTo>
                  <a:pt x="4346483" y="2576214"/>
                  <a:pt x="4440739" y="2545366"/>
                  <a:pt x="4385709" y="2588162"/>
                </a:cubicBezTo>
                <a:lnTo>
                  <a:pt x="4363880" y="2603417"/>
                </a:lnTo>
                <a:lnTo>
                  <a:pt x="4384319" y="2600064"/>
                </a:lnTo>
                <a:cubicBezTo>
                  <a:pt x="4500408" y="2587722"/>
                  <a:pt x="4739054" y="2628641"/>
                  <a:pt x="4572212" y="2554724"/>
                </a:cubicBezTo>
                <a:cubicBezTo>
                  <a:pt x="4557429" y="2548388"/>
                  <a:pt x="4427810" y="2491366"/>
                  <a:pt x="4390654" y="2442462"/>
                </a:cubicBezTo>
                <a:close/>
                <a:moveTo>
                  <a:pt x="1013762" y="2272902"/>
                </a:moveTo>
                <a:cubicBezTo>
                  <a:pt x="973665" y="2365984"/>
                  <a:pt x="1109709" y="2345936"/>
                  <a:pt x="1158399" y="2335912"/>
                </a:cubicBezTo>
                <a:cubicBezTo>
                  <a:pt x="1373204" y="2261446"/>
                  <a:pt x="1069613" y="2338776"/>
                  <a:pt x="1013762" y="2272902"/>
                </a:cubicBezTo>
                <a:close/>
                <a:moveTo>
                  <a:pt x="1542184" y="2056664"/>
                </a:moveTo>
                <a:lnTo>
                  <a:pt x="1535023" y="2086738"/>
                </a:lnTo>
                <a:cubicBezTo>
                  <a:pt x="1507815" y="2229942"/>
                  <a:pt x="1596601" y="2136858"/>
                  <a:pt x="1542184" y="2056664"/>
                </a:cubicBezTo>
                <a:close/>
                <a:moveTo>
                  <a:pt x="4794668" y="1954938"/>
                </a:moveTo>
                <a:cubicBezTo>
                  <a:pt x="4755246" y="2046454"/>
                  <a:pt x="4889002" y="2026742"/>
                  <a:pt x="4936872" y="2016888"/>
                </a:cubicBezTo>
                <a:cubicBezTo>
                  <a:pt x="5148065" y="1943674"/>
                  <a:pt x="4849579" y="2019703"/>
                  <a:pt x="4794668" y="1954938"/>
                </a:cubicBezTo>
                <a:close/>
                <a:moveTo>
                  <a:pt x="1506382" y="1791738"/>
                </a:moveTo>
                <a:lnTo>
                  <a:pt x="1536456" y="1814651"/>
                </a:lnTo>
                <a:cubicBezTo>
                  <a:pt x="1685388" y="1851884"/>
                  <a:pt x="1595169" y="1801762"/>
                  <a:pt x="1506382" y="1791738"/>
                </a:cubicBezTo>
                <a:close/>
                <a:moveTo>
                  <a:pt x="5314202" y="1742337"/>
                </a:moveTo>
                <a:lnTo>
                  <a:pt x="5307161" y="1771905"/>
                </a:lnTo>
                <a:cubicBezTo>
                  <a:pt x="5280411" y="1912699"/>
                  <a:pt x="5367704" y="1821182"/>
                  <a:pt x="5314202" y="1742337"/>
                </a:cubicBezTo>
                <a:close/>
                <a:moveTo>
                  <a:pt x="2783736" y="1640002"/>
                </a:moveTo>
                <a:cubicBezTo>
                  <a:pt x="2734989" y="1753165"/>
                  <a:pt x="2900383" y="1728791"/>
                  <a:pt x="2959576" y="1716605"/>
                </a:cubicBezTo>
                <a:cubicBezTo>
                  <a:pt x="3220723" y="1626074"/>
                  <a:pt x="2851635" y="1720087"/>
                  <a:pt x="2783736" y="1640002"/>
                </a:cubicBezTo>
                <a:close/>
                <a:moveTo>
                  <a:pt x="1668203" y="1619894"/>
                </a:moveTo>
                <a:cubicBezTo>
                  <a:pt x="1638130" y="1634215"/>
                  <a:pt x="1623809" y="1668584"/>
                  <a:pt x="1592305" y="1681471"/>
                </a:cubicBezTo>
                <a:cubicBezTo>
                  <a:pt x="1367476" y="1728729"/>
                  <a:pt x="1706867" y="1724432"/>
                  <a:pt x="1668203" y="1619894"/>
                </a:cubicBezTo>
                <a:close/>
                <a:moveTo>
                  <a:pt x="1287282" y="1521083"/>
                </a:moveTo>
                <a:cubicBezTo>
                  <a:pt x="1255777" y="1523947"/>
                  <a:pt x="1308762" y="1569772"/>
                  <a:pt x="1307330" y="1568341"/>
                </a:cubicBezTo>
                <a:cubicBezTo>
                  <a:pt x="1413301" y="1671448"/>
                  <a:pt x="1390388" y="1523947"/>
                  <a:pt x="1287282" y="1521083"/>
                </a:cubicBezTo>
                <a:close/>
                <a:moveTo>
                  <a:pt x="5279002" y="1481867"/>
                </a:moveTo>
                <a:lnTo>
                  <a:pt x="5308571" y="1504394"/>
                </a:lnTo>
                <a:cubicBezTo>
                  <a:pt x="5454997" y="1541001"/>
                  <a:pt x="5366295" y="1491722"/>
                  <a:pt x="5279002" y="1481867"/>
                </a:cubicBezTo>
                <a:close/>
                <a:moveTo>
                  <a:pt x="3426158" y="1377113"/>
                </a:moveTo>
                <a:lnTo>
                  <a:pt x="3417452" y="1413675"/>
                </a:lnTo>
                <a:cubicBezTo>
                  <a:pt x="3384375" y="1587773"/>
                  <a:pt x="3492315" y="1474608"/>
                  <a:pt x="3426158" y="1377113"/>
                </a:cubicBezTo>
                <a:close/>
                <a:moveTo>
                  <a:pt x="1321651" y="1344944"/>
                </a:moveTo>
                <a:cubicBezTo>
                  <a:pt x="1311626" y="1372151"/>
                  <a:pt x="1348859" y="1385041"/>
                  <a:pt x="1354587" y="1405089"/>
                </a:cubicBezTo>
                <a:cubicBezTo>
                  <a:pt x="1397548" y="1559749"/>
                  <a:pt x="1419029" y="1354967"/>
                  <a:pt x="1321651" y="1344944"/>
                </a:cubicBezTo>
                <a:close/>
                <a:moveTo>
                  <a:pt x="5438101" y="1312913"/>
                </a:moveTo>
                <a:cubicBezTo>
                  <a:pt x="5408534" y="1326993"/>
                  <a:pt x="5394454" y="1360784"/>
                  <a:pt x="5363479" y="1373454"/>
                </a:cubicBezTo>
                <a:cubicBezTo>
                  <a:pt x="5142432" y="1419917"/>
                  <a:pt x="5476116" y="1415693"/>
                  <a:pt x="5438101" y="1312913"/>
                </a:cubicBezTo>
                <a:close/>
                <a:moveTo>
                  <a:pt x="5063587" y="1215764"/>
                </a:moveTo>
                <a:cubicBezTo>
                  <a:pt x="5032612" y="1218580"/>
                  <a:pt x="5084706" y="1263634"/>
                  <a:pt x="5083298" y="1262227"/>
                </a:cubicBezTo>
                <a:cubicBezTo>
                  <a:pt x="5187487" y="1363599"/>
                  <a:pt x="5164959" y="1218580"/>
                  <a:pt x="5063587" y="1215764"/>
                </a:cubicBezTo>
                <a:close/>
                <a:moveTo>
                  <a:pt x="3382633" y="1055033"/>
                </a:moveTo>
                <a:lnTo>
                  <a:pt x="3419194" y="1082889"/>
                </a:lnTo>
                <a:cubicBezTo>
                  <a:pt x="3600256" y="1128155"/>
                  <a:pt x="3490573" y="1067219"/>
                  <a:pt x="3382633" y="1055033"/>
                </a:cubicBezTo>
                <a:close/>
                <a:moveTo>
                  <a:pt x="5097378" y="1042587"/>
                </a:moveTo>
                <a:cubicBezTo>
                  <a:pt x="5087521" y="1069338"/>
                  <a:pt x="5124128" y="1082010"/>
                  <a:pt x="5129760" y="1101721"/>
                </a:cubicBezTo>
                <a:cubicBezTo>
                  <a:pt x="5171998" y="1253779"/>
                  <a:pt x="5193118" y="1052442"/>
                  <a:pt x="5097378" y="1042587"/>
                </a:cubicBezTo>
                <a:close/>
                <a:moveTo>
                  <a:pt x="3579364" y="846116"/>
                </a:moveTo>
                <a:cubicBezTo>
                  <a:pt x="3542802" y="863526"/>
                  <a:pt x="3525393" y="905309"/>
                  <a:pt x="3487091" y="920977"/>
                </a:cubicBezTo>
                <a:cubicBezTo>
                  <a:pt x="3213759" y="978430"/>
                  <a:pt x="3626369" y="973206"/>
                  <a:pt x="3579364" y="846116"/>
                </a:cubicBezTo>
                <a:close/>
                <a:moveTo>
                  <a:pt x="3116264" y="725987"/>
                </a:moveTo>
                <a:cubicBezTo>
                  <a:pt x="3077962" y="729469"/>
                  <a:pt x="3142378" y="785181"/>
                  <a:pt x="3140638" y="783441"/>
                </a:cubicBezTo>
                <a:cubicBezTo>
                  <a:pt x="3269470" y="908791"/>
                  <a:pt x="3241614" y="729469"/>
                  <a:pt x="3116264" y="725987"/>
                </a:cubicBezTo>
                <a:close/>
                <a:moveTo>
                  <a:pt x="3158047" y="511848"/>
                </a:moveTo>
                <a:cubicBezTo>
                  <a:pt x="3145860" y="544926"/>
                  <a:pt x="3191125" y="560595"/>
                  <a:pt x="3198089" y="584969"/>
                </a:cubicBezTo>
                <a:cubicBezTo>
                  <a:pt x="3250318" y="772995"/>
                  <a:pt x="3276434" y="524034"/>
                  <a:pt x="3158047" y="511848"/>
                </a:cubicBezTo>
                <a:close/>
                <a:moveTo>
                  <a:pt x="3272952" y="0"/>
                </a:moveTo>
                <a:cubicBezTo>
                  <a:pt x="3398302" y="31338"/>
                  <a:pt x="3269470" y="203694"/>
                  <a:pt x="3360001" y="191508"/>
                </a:cubicBezTo>
                <a:cubicBezTo>
                  <a:pt x="3579364" y="48748"/>
                  <a:pt x="3382633" y="238513"/>
                  <a:pt x="3351295" y="337750"/>
                </a:cubicBezTo>
                <a:cubicBezTo>
                  <a:pt x="3309511" y="576263"/>
                  <a:pt x="3420934" y="236773"/>
                  <a:pt x="3483609" y="325562"/>
                </a:cubicBezTo>
                <a:cubicBezTo>
                  <a:pt x="3574140" y="306412"/>
                  <a:pt x="3715160" y="235031"/>
                  <a:pt x="3572400" y="374310"/>
                </a:cubicBezTo>
                <a:cubicBezTo>
                  <a:pt x="3770871" y="430021"/>
                  <a:pt x="3532357" y="438727"/>
                  <a:pt x="3462717" y="447431"/>
                </a:cubicBezTo>
                <a:cubicBezTo>
                  <a:pt x="3596774" y="452655"/>
                  <a:pt x="3645521" y="584969"/>
                  <a:pt x="3473163" y="576263"/>
                </a:cubicBezTo>
                <a:cubicBezTo>
                  <a:pt x="3312993" y="428281"/>
                  <a:pt x="3293844" y="837410"/>
                  <a:pt x="3431380" y="811296"/>
                </a:cubicBezTo>
                <a:cubicBezTo>
                  <a:pt x="3549766" y="663312"/>
                  <a:pt x="3640297" y="539704"/>
                  <a:pt x="3826584" y="532740"/>
                </a:cubicBezTo>
                <a:cubicBezTo>
                  <a:pt x="3725606" y="625011"/>
                  <a:pt x="3955415" y="684204"/>
                  <a:pt x="3783057" y="746879"/>
                </a:cubicBezTo>
                <a:cubicBezTo>
                  <a:pt x="4018090" y="832188"/>
                  <a:pt x="3675117" y="863526"/>
                  <a:pt x="3696008" y="926201"/>
                </a:cubicBezTo>
                <a:cubicBezTo>
                  <a:pt x="3866624" y="948833"/>
                  <a:pt x="3786539" y="980170"/>
                  <a:pt x="3685563" y="1065479"/>
                </a:cubicBezTo>
                <a:cubicBezTo>
                  <a:pt x="3706454" y="1044588"/>
                  <a:pt x="3979789" y="1128155"/>
                  <a:pt x="4077284" y="1206498"/>
                </a:cubicBezTo>
                <a:cubicBezTo>
                  <a:pt x="4028536" y="1354482"/>
                  <a:pt x="3861402" y="1211722"/>
                  <a:pt x="3812655" y="1316180"/>
                </a:cubicBezTo>
                <a:cubicBezTo>
                  <a:pt x="3708196" y="1156010"/>
                  <a:pt x="3593292" y="1410193"/>
                  <a:pt x="3527135" y="1218685"/>
                </a:cubicBezTo>
                <a:cubicBezTo>
                  <a:pt x="3534099" y="1363186"/>
                  <a:pt x="3419194" y="1263951"/>
                  <a:pt x="3401784" y="1185606"/>
                </a:cubicBezTo>
                <a:cubicBezTo>
                  <a:pt x="3286880" y="1225649"/>
                  <a:pt x="3553248" y="1340554"/>
                  <a:pt x="3605478" y="1368409"/>
                </a:cubicBezTo>
                <a:cubicBezTo>
                  <a:pt x="3655967" y="1539025"/>
                  <a:pt x="3932783" y="1237835"/>
                  <a:pt x="4030276" y="1446753"/>
                </a:cubicBezTo>
                <a:cubicBezTo>
                  <a:pt x="4110361" y="1382337"/>
                  <a:pt x="4509046" y="1476350"/>
                  <a:pt x="4244417" y="1507688"/>
                </a:cubicBezTo>
                <a:cubicBezTo>
                  <a:pt x="4261827" y="1579067"/>
                  <a:pt x="4119067" y="1653930"/>
                  <a:pt x="4009385" y="1573845"/>
                </a:cubicBezTo>
                <a:cubicBezTo>
                  <a:pt x="4174778" y="1659152"/>
                  <a:pt x="4002421" y="1683526"/>
                  <a:pt x="3922336" y="1603441"/>
                </a:cubicBezTo>
                <a:cubicBezTo>
                  <a:pt x="3924078" y="1754907"/>
                  <a:pt x="3730828" y="1631296"/>
                  <a:pt x="3649003" y="1638260"/>
                </a:cubicBezTo>
                <a:cubicBezTo>
                  <a:pt x="3737792" y="1798430"/>
                  <a:pt x="3991975" y="1836732"/>
                  <a:pt x="4136477" y="1702678"/>
                </a:cubicBezTo>
                <a:cubicBezTo>
                  <a:pt x="4146923" y="1829768"/>
                  <a:pt x="4277495" y="1699195"/>
                  <a:pt x="4338431" y="1758389"/>
                </a:cubicBezTo>
                <a:cubicBezTo>
                  <a:pt x="4549088" y="1760129"/>
                  <a:pt x="4333206" y="1803654"/>
                  <a:pt x="4294905" y="1888961"/>
                </a:cubicBezTo>
                <a:cubicBezTo>
                  <a:pt x="4141699" y="1786245"/>
                  <a:pt x="4242676" y="1982974"/>
                  <a:pt x="4108622" y="1988198"/>
                </a:cubicBezTo>
                <a:cubicBezTo>
                  <a:pt x="4052910" y="2118771"/>
                  <a:pt x="3915372" y="1958600"/>
                  <a:pt x="3932783" y="2014312"/>
                </a:cubicBezTo>
                <a:cubicBezTo>
                  <a:pt x="3798727" y="1982974"/>
                  <a:pt x="3758685" y="2038685"/>
                  <a:pt x="3598514" y="1988198"/>
                </a:cubicBezTo>
                <a:cubicBezTo>
                  <a:pt x="3638557" y="2070023"/>
                  <a:pt x="4002421" y="2224971"/>
                  <a:pt x="4171296" y="2090915"/>
                </a:cubicBezTo>
                <a:cubicBezTo>
                  <a:pt x="4108622" y="2298092"/>
                  <a:pt x="4390660" y="2070023"/>
                  <a:pt x="4451593" y="2197115"/>
                </a:cubicBezTo>
                <a:cubicBezTo>
                  <a:pt x="4712740" y="2224862"/>
                  <a:pt x="4398548" y="2275561"/>
                  <a:pt x="4399855" y="2390813"/>
                </a:cubicBezTo>
                <a:lnTo>
                  <a:pt x="4400881" y="2396002"/>
                </a:lnTo>
                <a:lnTo>
                  <a:pt x="4450786" y="2382305"/>
                </a:lnTo>
                <a:cubicBezTo>
                  <a:pt x="4590517" y="2359437"/>
                  <a:pt x="4745743" y="2427657"/>
                  <a:pt x="4866474" y="2326637"/>
                </a:cubicBezTo>
                <a:cubicBezTo>
                  <a:pt x="4812972" y="2375914"/>
                  <a:pt x="4703152" y="2192880"/>
                  <a:pt x="4596148" y="2195696"/>
                </a:cubicBezTo>
                <a:cubicBezTo>
                  <a:pt x="4541238" y="2181617"/>
                  <a:pt x="4300480" y="2078837"/>
                  <a:pt x="4393404" y="2056311"/>
                </a:cubicBezTo>
                <a:cubicBezTo>
                  <a:pt x="4496183" y="2106997"/>
                  <a:pt x="4455353" y="1994360"/>
                  <a:pt x="4529974" y="2035190"/>
                </a:cubicBezTo>
                <a:cubicBezTo>
                  <a:pt x="4677809" y="2129523"/>
                  <a:pt x="4538422" y="1966201"/>
                  <a:pt x="4628531" y="1967609"/>
                </a:cubicBezTo>
                <a:cubicBezTo>
                  <a:pt x="4835500" y="1999992"/>
                  <a:pt x="4672178" y="1897211"/>
                  <a:pt x="4572212" y="1869052"/>
                </a:cubicBezTo>
                <a:cubicBezTo>
                  <a:pt x="4580660" y="1854973"/>
                  <a:pt x="4479288" y="1784575"/>
                  <a:pt x="4567990" y="1783168"/>
                </a:cubicBezTo>
                <a:cubicBezTo>
                  <a:pt x="4631346" y="1711362"/>
                  <a:pt x="4873513" y="1832446"/>
                  <a:pt x="4784813" y="1739521"/>
                </a:cubicBezTo>
                <a:cubicBezTo>
                  <a:pt x="4917160" y="1778944"/>
                  <a:pt x="5094563" y="1777536"/>
                  <a:pt x="5187487" y="1636742"/>
                </a:cubicBezTo>
                <a:cubicBezTo>
                  <a:pt x="5173407" y="1593094"/>
                  <a:pt x="4914346" y="1778944"/>
                  <a:pt x="4843947" y="1694467"/>
                </a:cubicBezTo>
                <a:cubicBezTo>
                  <a:pt x="5021350" y="1536776"/>
                  <a:pt x="4745391" y="1770496"/>
                  <a:pt x="4717232" y="1635333"/>
                </a:cubicBezTo>
                <a:cubicBezTo>
                  <a:pt x="4883370" y="1526922"/>
                  <a:pt x="4507447" y="1708546"/>
                  <a:pt x="4670769" y="1577608"/>
                </a:cubicBezTo>
                <a:cubicBezTo>
                  <a:pt x="4620083" y="1587463"/>
                  <a:pt x="4373693" y="1522697"/>
                  <a:pt x="4572212" y="1507210"/>
                </a:cubicBezTo>
                <a:cubicBezTo>
                  <a:pt x="4638387" y="1394574"/>
                  <a:pt x="4777773" y="1536776"/>
                  <a:pt x="4869290" y="1532553"/>
                </a:cubicBezTo>
                <a:cubicBezTo>
                  <a:pt x="4793261" y="1408654"/>
                  <a:pt x="5232541" y="1671940"/>
                  <a:pt x="5187487" y="1472011"/>
                </a:cubicBezTo>
                <a:cubicBezTo>
                  <a:pt x="5098785" y="1529737"/>
                  <a:pt x="5103010" y="1457931"/>
                  <a:pt x="5011492" y="1466379"/>
                </a:cubicBezTo>
                <a:cubicBezTo>
                  <a:pt x="5059362" y="1383311"/>
                  <a:pt x="4912936" y="1439629"/>
                  <a:pt x="4843947" y="1415693"/>
                </a:cubicBezTo>
                <a:cubicBezTo>
                  <a:pt x="4697521" y="1365007"/>
                  <a:pt x="5019940" y="1352336"/>
                  <a:pt x="4827052" y="1284754"/>
                </a:cubicBezTo>
                <a:cubicBezTo>
                  <a:pt x="4707375" y="1225621"/>
                  <a:pt x="4936872" y="1241107"/>
                  <a:pt x="4798893" y="1181973"/>
                </a:cubicBezTo>
                <a:cubicBezTo>
                  <a:pt x="4801709" y="1132696"/>
                  <a:pt x="5126944" y="1297425"/>
                  <a:pt x="4984742" y="1103128"/>
                </a:cubicBezTo>
                <a:cubicBezTo>
                  <a:pt x="5073442" y="1145367"/>
                  <a:pt x="5111457" y="1063706"/>
                  <a:pt x="4996006" y="1063706"/>
                </a:cubicBezTo>
                <a:cubicBezTo>
                  <a:pt x="5056547" y="1039771"/>
                  <a:pt x="4870697" y="846881"/>
                  <a:pt x="5019940" y="904608"/>
                </a:cubicBezTo>
                <a:cubicBezTo>
                  <a:pt x="5063587" y="876449"/>
                  <a:pt x="5115680" y="872225"/>
                  <a:pt x="5131169" y="970781"/>
                </a:cubicBezTo>
                <a:cubicBezTo>
                  <a:pt x="5255069" y="1083417"/>
                  <a:pt x="5074852" y="773668"/>
                  <a:pt x="5093153" y="773668"/>
                </a:cubicBezTo>
                <a:cubicBezTo>
                  <a:pt x="5225500" y="914463"/>
                  <a:pt x="5174815" y="710311"/>
                  <a:pt x="5190302" y="628650"/>
                </a:cubicBezTo>
                <a:cubicBezTo>
                  <a:pt x="5291675" y="653993"/>
                  <a:pt x="5187487" y="793379"/>
                  <a:pt x="5260700" y="783525"/>
                </a:cubicBezTo>
                <a:cubicBezTo>
                  <a:pt x="5438101" y="668073"/>
                  <a:pt x="5279002" y="821538"/>
                  <a:pt x="5253659" y="901792"/>
                </a:cubicBezTo>
                <a:cubicBezTo>
                  <a:pt x="5219869" y="1094681"/>
                  <a:pt x="5309977" y="820131"/>
                  <a:pt x="5360663" y="891936"/>
                </a:cubicBezTo>
                <a:cubicBezTo>
                  <a:pt x="5433877" y="876449"/>
                  <a:pt x="5547921" y="818722"/>
                  <a:pt x="5432470" y="931358"/>
                </a:cubicBezTo>
                <a:cubicBezTo>
                  <a:pt x="5592976" y="976413"/>
                  <a:pt x="5400086" y="983453"/>
                  <a:pt x="5343768" y="990492"/>
                </a:cubicBezTo>
                <a:cubicBezTo>
                  <a:pt x="5452181" y="994717"/>
                  <a:pt x="5491603" y="1101721"/>
                  <a:pt x="5352216" y="1094681"/>
                </a:cubicBezTo>
                <a:cubicBezTo>
                  <a:pt x="5222684" y="975006"/>
                  <a:pt x="5207198" y="1305873"/>
                  <a:pt x="5318425" y="1284754"/>
                </a:cubicBezTo>
                <a:cubicBezTo>
                  <a:pt x="5414165" y="1165078"/>
                  <a:pt x="5487379" y="1065114"/>
                  <a:pt x="5638030" y="1059482"/>
                </a:cubicBezTo>
                <a:cubicBezTo>
                  <a:pt x="5556370" y="1134103"/>
                  <a:pt x="5742218" y="1181973"/>
                  <a:pt x="5602831" y="1232660"/>
                </a:cubicBezTo>
                <a:cubicBezTo>
                  <a:pt x="5792904" y="1301650"/>
                  <a:pt x="5515538" y="1326993"/>
                  <a:pt x="5532433" y="1377679"/>
                </a:cubicBezTo>
                <a:cubicBezTo>
                  <a:pt x="5670412" y="1395981"/>
                  <a:pt x="5605646" y="1421325"/>
                  <a:pt x="5523985" y="1490315"/>
                </a:cubicBezTo>
                <a:cubicBezTo>
                  <a:pt x="5540881" y="1473419"/>
                  <a:pt x="5761929" y="1541001"/>
                  <a:pt x="5840774" y="1604358"/>
                </a:cubicBezTo>
                <a:cubicBezTo>
                  <a:pt x="5801352" y="1724034"/>
                  <a:pt x="5666189" y="1608582"/>
                  <a:pt x="5626766" y="1693059"/>
                </a:cubicBezTo>
                <a:cubicBezTo>
                  <a:pt x="5542290" y="1563528"/>
                  <a:pt x="5449366" y="1769089"/>
                  <a:pt x="5395864" y="1614214"/>
                </a:cubicBezTo>
                <a:cubicBezTo>
                  <a:pt x="5401495" y="1731073"/>
                  <a:pt x="5308571" y="1650821"/>
                  <a:pt x="5294491" y="1587463"/>
                </a:cubicBezTo>
                <a:cubicBezTo>
                  <a:pt x="5201567" y="1619846"/>
                  <a:pt x="5416981" y="1712771"/>
                  <a:pt x="5459220" y="1735298"/>
                </a:cubicBezTo>
                <a:cubicBezTo>
                  <a:pt x="5500051" y="1873277"/>
                  <a:pt x="5723914" y="1629701"/>
                  <a:pt x="5802759" y="1798655"/>
                </a:cubicBezTo>
                <a:cubicBezTo>
                  <a:pt x="5867525" y="1746562"/>
                  <a:pt x="6189946" y="1822591"/>
                  <a:pt x="5975937" y="1847934"/>
                </a:cubicBezTo>
                <a:cubicBezTo>
                  <a:pt x="5990017" y="1905659"/>
                  <a:pt x="5874565" y="1966201"/>
                  <a:pt x="5785864" y="1901436"/>
                </a:cubicBezTo>
                <a:cubicBezTo>
                  <a:pt x="5919620" y="1970425"/>
                  <a:pt x="5780232" y="1990136"/>
                  <a:pt x="5715466" y="1925370"/>
                </a:cubicBezTo>
                <a:cubicBezTo>
                  <a:pt x="5716875" y="2047862"/>
                  <a:pt x="5560592" y="1947897"/>
                  <a:pt x="5494419" y="1953529"/>
                </a:cubicBezTo>
                <a:cubicBezTo>
                  <a:pt x="5566224" y="2083061"/>
                  <a:pt x="5771784" y="2114035"/>
                  <a:pt x="5888645" y="2005624"/>
                </a:cubicBezTo>
                <a:cubicBezTo>
                  <a:pt x="5897092" y="2108403"/>
                  <a:pt x="6002688" y="2002808"/>
                  <a:pt x="6051967" y="2050678"/>
                </a:cubicBezTo>
                <a:cubicBezTo>
                  <a:pt x="6222328" y="2052086"/>
                  <a:pt x="6047742" y="2087285"/>
                  <a:pt x="6016767" y="2156274"/>
                </a:cubicBezTo>
                <a:cubicBezTo>
                  <a:pt x="5892868" y="2073206"/>
                  <a:pt x="5974529" y="2232303"/>
                  <a:pt x="5866118" y="2236528"/>
                </a:cubicBezTo>
                <a:cubicBezTo>
                  <a:pt x="5821063" y="2342123"/>
                  <a:pt x="5709835" y="2212592"/>
                  <a:pt x="5723914" y="2257646"/>
                </a:cubicBezTo>
                <a:cubicBezTo>
                  <a:pt x="5615503" y="2232303"/>
                  <a:pt x="5583120" y="2277357"/>
                  <a:pt x="5453588" y="2236528"/>
                </a:cubicBezTo>
                <a:cubicBezTo>
                  <a:pt x="5485972" y="2302701"/>
                  <a:pt x="5780232" y="2428009"/>
                  <a:pt x="5916804" y="2319596"/>
                </a:cubicBezTo>
                <a:cubicBezTo>
                  <a:pt x="5866118" y="2487142"/>
                  <a:pt x="6094205" y="2302701"/>
                  <a:pt x="6143483" y="2405481"/>
                </a:cubicBezTo>
                <a:cubicBezTo>
                  <a:pt x="6368754" y="2429416"/>
                  <a:pt x="6064637" y="2474470"/>
                  <a:pt x="6105469" y="2581474"/>
                </a:cubicBezTo>
                <a:cubicBezTo>
                  <a:pt x="5959042" y="2625121"/>
                  <a:pt x="5842182" y="2629345"/>
                  <a:pt x="5683084" y="2629345"/>
                </a:cubicBezTo>
                <a:cubicBezTo>
                  <a:pt x="5616911" y="2675808"/>
                  <a:pt x="5961858" y="2805339"/>
                  <a:pt x="6035071" y="2670176"/>
                </a:cubicBezTo>
                <a:cubicBezTo>
                  <a:pt x="6061822" y="2718046"/>
                  <a:pt x="6157562" y="2678624"/>
                  <a:pt x="6063230" y="2740573"/>
                </a:cubicBezTo>
                <a:cubicBezTo>
                  <a:pt x="6137851" y="2754653"/>
                  <a:pt x="6226552" y="2696926"/>
                  <a:pt x="6296950" y="2775771"/>
                </a:cubicBezTo>
                <a:cubicBezTo>
                  <a:pt x="6329332" y="2844761"/>
                  <a:pt x="6129403" y="2953173"/>
                  <a:pt x="6033663" y="2919382"/>
                </a:cubicBezTo>
                <a:cubicBezTo>
                  <a:pt x="6170234" y="2994004"/>
                  <a:pt x="5990017" y="3029202"/>
                  <a:pt x="5912579" y="3002452"/>
                </a:cubicBezTo>
                <a:cubicBezTo>
                  <a:pt x="5843590" y="3081297"/>
                  <a:pt x="6140667" y="3075665"/>
                  <a:pt x="6223736" y="3060177"/>
                </a:cubicBezTo>
                <a:cubicBezTo>
                  <a:pt x="6334964" y="2988372"/>
                  <a:pt x="6292725" y="3137615"/>
                  <a:pt x="6211064" y="3120719"/>
                </a:cubicBezTo>
                <a:cubicBezTo>
                  <a:pt x="6285686" y="3182669"/>
                  <a:pt x="6187130" y="3205196"/>
                  <a:pt x="6140667" y="3174221"/>
                </a:cubicBezTo>
                <a:cubicBezTo>
                  <a:pt x="6209657" y="3299528"/>
                  <a:pt x="6375795" y="3200972"/>
                  <a:pt x="6482799" y="3186892"/>
                </a:cubicBezTo>
                <a:cubicBezTo>
                  <a:pt x="6477167" y="3385414"/>
                  <a:pt x="6308213" y="3410757"/>
                  <a:pt x="6153339" y="3381189"/>
                </a:cubicBezTo>
                <a:cubicBezTo>
                  <a:pt x="6160378" y="3519168"/>
                  <a:pt x="6453231" y="3414980"/>
                  <a:pt x="6560235" y="3478338"/>
                </a:cubicBezTo>
                <a:cubicBezTo>
                  <a:pt x="6771427" y="3400900"/>
                  <a:pt x="6603882" y="3567038"/>
                  <a:pt x="6502510" y="3575486"/>
                </a:cubicBezTo>
                <a:cubicBezTo>
                  <a:pt x="6617962" y="3598013"/>
                  <a:pt x="6515181" y="3623356"/>
                  <a:pt x="6460272" y="3614909"/>
                </a:cubicBezTo>
                <a:cubicBezTo>
                  <a:pt x="6557419" y="3716281"/>
                  <a:pt x="6332148" y="3590974"/>
                  <a:pt x="6299766" y="3665595"/>
                </a:cubicBezTo>
                <a:cubicBezTo>
                  <a:pt x="6427888" y="3737401"/>
                  <a:pt x="6610921" y="3754296"/>
                  <a:pt x="6764388" y="3758519"/>
                </a:cubicBezTo>
                <a:cubicBezTo>
                  <a:pt x="6924895" y="3738808"/>
                  <a:pt x="6820706" y="3762744"/>
                  <a:pt x="6736229" y="3809205"/>
                </a:cubicBezTo>
                <a:cubicBezTo>
                  <a:pt x="6896736" y="3959857"/>
                  <a:pt x="6519405" y="3889459"/>
                  <a:pt x="6482799" y="4004911"/>
                </a:cubicBezTo>
                <a:cubicBezTo>
                  <a:pt x="6318068" y="4003502"/>
                  <a:pt x="6261750" y="4034477"/>
                  <a:pt x="6085757" y="3992239"/>
                </a:cubicBezTo>
                <a:cubicBezTo>
                  <a:pt x="5947778" y="3954225"/>
                  <a:pt x="5932290" y="4030254"/>
                  <a:pt x="6077310" y="4059820"/>
                </a:cubicBezTo>
                <a:cubicBezTo>
                  <a:pt x="6308213" y="4140074"/>
                  <a:pt x="6508142" y="4125995"/>
                  <a:pt x="6733414" y="4147113"/>
                </a:cubicBezTo>
                <a:cubicBezTo>
                  <a:pt x="6858720" y="4128811"/>
                  <a:pt x="6663016" y="4200615"/>
                  <a:pt x="6744677" y="4190760"/>
                </a:cubicBezTo>
                <a:cubicBezTo>
                  <a:pt x="6988251" y="4238631"/>
                  <a:pt x="6619369" y="4220326"/>
                  <a:pt x="6653160" y="4238631"/>
                </a:cubicBezTo>
                <a:cubicBezTo>
                  <a:pt x="6943197" y="4351266"/>
                  <a:pt x="6305397" y="4206247"/>
                  <a:pt x="6484206" y="4411807"/>
                </a:cubicBezTo>
                <a:cubicBezTo>
                  <a:pt x="6351859" y="4272421"/>
                  <a:pt x="6274422" y="4482205"/>
                  <a:pt x="6140667" y="4365346"/>
                </a:cubicBezTo>
                <a:cubicBezTo>
                  <a:pt x="6182905" y="4473757"/>
                  <a:pt x="6046335" y="4362530"/>
                  <a:pt x="6001281" y="4370978"/>
                </a:cubicBezTo>
                <a:cubicBezTo>
                  <a:pt x="6006912" y="4417439"/>
                  <a:pt x="6305397" y="4546971"/>
                  <a:pt x="6437744" y="4537116"/>
                </a:cubicBezTo>
                <a:cubicBezTo>
                  <a:pt x="6513774" y="4580761"/>
                  <a:pt x="6757348" y="4408992"/>
                  <a:pt x="6660200" y="4528668"/>
                </a:cubicBezTo>
                <a:cubicBezTo>
                  <a:pt x="6717925" y="4527259"/>
                  <a:pt x="6938974" y="4492061"/>
                  <a:pt x="6755941" y="4565275"/>
                </a:cubicBezTo>
                <a:cubicBezTo>
                  <a:pt x="6572907" y="4570906"/>
                  <a:pt x="6702439" y="4618777"/>
                  <a:pt x="6798179" y="4625816"/>
                </a:cubicBezTo>
                <a:cubicBezTo>
                  <a:pt x="6747493" y="4644120"/>
                  <a:pt x="6664423" y="4642711"/>
                  <a:pt x="6791139" y="4694806"/>
                </a:cubicBezTo>
                <a:cubicBezTo>
                  <a:pt x="6685543" y="4661015"/>
                  <a:pt x="6688359" y="4734228"/>
                  <a:pt x="6609514" y="4742676"/>
                </a:cubicBezTo>
                <a:cubicBezTo>
                  <a:pt x="6736229" y="4742676"/>
                  <a:pt x="6639080" y="4815889"/>
                  <a:pt x="6571499" y="4784915"/>
                </a:cubicBezTo>
                <a:cubicBezTo>
                  <a:pt x="6671464" y="4835601"/>
                  <a:pt x="6536301" y="4811665"/>
                  <a:pt x="6512365" y="4835601"/>
                </a:cubicBezTo>
                <a:cubicBezTo>
                  <a:pt x="6399729" y="4865167"/>
                  <a:pt x="6571499" y="4915853"/>
                  <a:pt x="6667239" y="4924301"/>
                </a:cubicBezTo>
                <a:cubicBezTo>
                  <a:pt x="6798179" y="4904590"/>
                  <a:pt x="6861536" y="4979212"/>
                  <a:pt x="6691175" y="4974987"/>
                </a:cubicBezTo>
                <a:cubicBezTo>
                  <a:pt x="6791139" y="5052425"/>
                  <a:pt x="6603882" y="4967948"/>
                  <a:pt x="6578539" y="4970764"/>
                </a:cubicBezTo>
                <a:cubicBezTo>
                  <a:pt x="6663016" y="5029898"/>
                  <a:pt x="6579946" y="4993291"/>
                  <a:pt x="6586987" y="5066504"/>
                </a:cubicBezTo>
                <a:cubicBezTo>
                  <a:pt x="6553196" y="5043977"/>
                  <a:pt x="6433520" y="5081991"/>
                  <a:pt x="6371570" y="5046793"/>
                </a:cubicBezTo>
                <a:cubicBezTo>
                  <a:pt x="6285686" y="4914446"/>
                  <a:pt x="6353268" y="5156613"/>
                  <a:pt x="6270198" y="5097479"/>
                </a:cubicBezTo>
                <a:cubicBezTo>
                  <a:pt x="6237816" y="5114375"/>
                  <a:pt x="6143483" y="5110150"/>
                  <a:pt x="6095612" y="5056648"/>
                </a:cubicBezTo>
                <a:cubicBezTo>
                  <a:pt x="6047742" y="5067912"/>
                  <a:pt x="5942147" y="4996107"/>
                  <a:pt x="5957633" y="5091848"/>
                </a:cubicBezTo>
                <a:cubicBezTo>
                  <a:pt x="5846406" y="5112966"/>
                  <a:pt x="5647885" y="5152389"/>
                  <a:pt x="5549329" y="5048200"/>
                </a:cubicBezTo>
                <a:cubicBezTo>
                  <a:pt x="5509907" y="5045384"/>
                  <a:pt x="5376316" y="4789210"/>
                  <a:pt x="5419216" y="5037184"/>
                </a:cubicBezTo>
                <a:cubicBezTo>
                  <a:pt x="5405435" y="5090251"/>
                  <a:pt x="5433637" y="5220612"/>
                  <a:pt x="5443538" y="5420527"/>
                </a:cubicBezTo>
                <a:cubicBezTo>
                  <a:pt x="5476547" y="5566524"/>
                  <a:pt x="5452941" y="5652539"/>
                  <a:pt x="5316855" y="5635849"/>
                </a:cubicBezTo>
                <a:cubicBezTo>
                  <a:pt x="5141790" y="5647943"/>
                  <a:pt x="5148706" y="5638788"/>
                  <a:pt x="5155938" y="5481815"/>
                </a:cubicBezTo>
                <a:lnTo>
                  <a:pt x="5158239" y="5413630"/>
                </a:lnTo>
                <a:lnTo>
                  <a:pt x="5147349" y="5413910"/>
                </a:lnTo>
                <a:cubicBezTo>
                  <a:pt x="5106936" y="5406991"/>
                  <a:pt x="5009142" y="5367002"/>
                  <a:pt x="4989556" y="5369179"/>
                </a:cubicBezTo>
                <a:cubicBezTo>
                  <a:pt x="5094015" y="5442300"/>
                  <a:pt x="4991296" y="5397034"/>
                  <a:pt x="5000002" y="5487565"/>
                </a:cubicBezTo>
                <a:cubicBezTo>
                  <a:pt x="4958218" y="5459710"/>
                  <a:pt x="4810235" y="5506715"/>
                  <a:pt x="4733631" y="5463192"/>
                </a:cubicBezTo>
                <a:cubicBezTo>
                  <a:pt x="4627433" y="5299540"/>
                  <a:pt x="4711000" y="5598988"/>
                  <a:pt x="4608281" y="5525867"/>
                </a:cubicBezTo>
                <a:cubicBezTo>
                  <a:pt x="4568239" y="5546759"/>
                  <a:pt x="4451593" y="5541535"/>
                  <a:pt x="4392400" y="5475378"/>
                </a:cubicBezTo>
                <a:cubicBezTo>
                  <a:pt x="4333206" y="5489305"/>
                  <a:pt x="4202634" y="5400516"/>
                  <a:pt x="4221784" y="5518903"/>
                </a:cubicBezTo>
                <a:cubicBezTo>
                  <a:pt x="4084248" y="5545017"/>
                  <a:pt x="3838769" y="5593764"/>
                  <a:pt x="3716900" y="5464932"/>
                </a:cubicBezTo>
                <a:cubicBezTo>
                  <a:pt x="3668153" y="5461450"/>
                  <a:pt x="3502964" y="5144681"/>
                  <a:pt x="3556012" y="5451309"/>
                </a:cubicBezTo>
                <a:cubicBezTo>
                  <a:pt x="3538971" y="5516929"/>
                  <a:pt x="3573844" y="5678124"/>
                  <a:pt x="3586087" y="5925327"/>
                </a:cubicBezTo>
                <a:cubicBezTo>
                  <a:pt x="3626903" y="6105857"/>
                  <a:pt x="3597713" y="6212218"/>
                  <a:pt x="3429439" y="6191581"/>
                </a:cubicBezTo>
                <a:cubicBezTo>
                  <a:pt x="3182039" y="6208670"/>
                  <a:pt x="3228553" y="6191443"/>
                  <a:pt x="3233660" y="5906278"/>
                </a:cubicBezTo>
                <a:cubicBezTo>
                  <a:pt x="3238767" y="5735413"/>
                  <a:pt x="3311855" y="5413344"/>
                  <a:pt x="3288620" y="5337841"/>
                </a:cubicBezTo>
                <a:cubicBezTo>
                  <a:pt x="3224204" y="5127182"/>
                  <a:pt x="3124968" y="5473637"/>
                  <a:pt x="3046625" y="5386589"/>
                </a:cubicBezTo>
                <a:cubicBezTo>
                  <a:pt x="2935202" y="5491047"/>
                  <a:pt x="2804628" y="5522385"/>
                  <a:pt x="2640976" y="5576354"/>
                </a:cubicBezTo>
                <a:cubicBezTo>
                  <a:pt x="2658386" y="5384847"/>
                  <a:pt x="2454692" y="5661663"/>
                  <a:pt x="2473842" y="5524125"/>
                </a:cubicBezTo>
                <a:cubicBezTo>
                  <a:pt x="2462418" y="5504539"/>
                  <a:pt x="2135780" y="5611957"/>
                  <a:pt x="2183935" y="5467663"/>
                </a:cubicBezTo>
                <a:lnTo>
                  <a:pt x="2184849" y="5465670"/>
                </a:lnTo>
                <a:lnTo>
                  <a:pt x="2150410" y="5472083"/>
                </a:lnTo>
                <a:cubicBezTo>
                  <a:pt x="2034603" y="5492699"/>
                  <a:pt x="1869045" y="5511807"/>
                  <a:pt x="1781333" y="5419083"/>
                </a:cubicBezTo>
                <a:cubicBezTo>
                  <a:pt x="1741236" y="5416219"/>
                  <a:pt x="1605361" y="5155663"/>
                  <a:pt x="1648995" y="5407878"/>
                </a:cubicBezTo>
                <a:cubicBezTo>
                  <a:pt x="1634979" y="5461853"/>
                  <a:pt x="1663663" y="5594444"/>
                  <a:pt x="1673733" y="5797780"/>
                </a:cubicBezTo>
                <a:cubicBezTo>
                  <a:pt x="1707306" y="5946274"/>
                  <a:pt x="1683296" y="6033761"/>
                  <a:pt x="1544883" y="6016786"/>
                </a:cubicBezTo>
                <a:cubicBezTo>
                  <a:pt x="1341385" y="6030843"/>
                  <a:pt x="1379645" y="6016673"/>
                  <a:pt x="1383845" y="5782111"/>
                </a:cubicBezTo>
                <a:cubicBezTo>
                  <a:pt x="1388046" y="5641567"/>
                  <a:pt x="1448164" y="5376650"/>
                  <a:pt x="1429052" y="5314546"/>
                </a:cubicBezTo>
                <a:cubicBezTo>
                  <a:pt x="1376068" y="5141268"/>
                  <a:pt x="1294441" y="5426244"/>
                  <a:pt x="1230000" y="5354642"/>
                </a:cubicBezTo>
                <a:cubicBezTo>
                  <a:pt x="1138350" y="5440565"/>
                  <a:pt x="1030947" y="5466341"/>
                  <a:pt x="896336" y="5510734"/>
                </a:cubicBezTo>
                <a:cubicBezTo>
                  <a:pt x="910656" y="5353210"/>
                  <a:pt x="743109" y="5580904"/>
                  <a:pt x="758860" y="5467773"/>
                </a:cubicBezTo>
                <a:cubicBezTo>
                  <a:pt x="748837" y="5450588"/>
                  <a:pt x="443813" y="5552263"/>
                  <a:pt x="532599" y="5394739"/>
                </a:cubicBezTo>
                <a:cubicBezTo>
                  <a:pt x="462430" y="5443429"/>
                  <a:pt x="304906" y="5434836"/>
                  <a:pt x="442381" y="5357507"/>
                </a:cubicBezTo>
                <a:cubicBezTo>
                  <a:pt x="241896" y="5394739"/>
                  <a:pt x="402284" y="5288769"/>
                  <a:pt x="505391" y="5294497"/>
                </a:cubicBezTo>
                <a:cubicBezTo>
                  <a:pt x="410877" y="5280177"/>
                  <a:pt x="304906" y="5310249"/>
                  <a:pt x="223279" y="5277313"/>
                </a:cubicBezTo>
                <a:cubicBezTo>
                  <a:pt x="130198" y="5337458"/>
                  <a:pt x="188910" y="5235783"/>
                  <a:pt x="123037" y="5265856"/>
                </a:cubicBezTo>
                <a:cubicBezTo>
                  <a:pt x="121605" y="5217167"/>
                  <a:pt x="170295" y="5172773"/>
                  <a:pt x="58596" y="5221462"/>
                </a:cubicBezTo>
                <a:cubicBezTo>
                  <a:pt x="-136162" y="5247239"/>
                  <a:pt x="231871" y="5124084"/>
                  <a:pt x="57163" y="5132676"/>
                </a:cubicBezTo>
                <a:cubicBezTo>
                  <a:pt x="130198" y="5082556"/>
                  <a:pt x="236168" y="5042459"/>
                  <a:pt x="372211" y="5061074"/>
                </a:cubicBezTo>
                <a:cubicBezTo>
                  <a:pt x="439517" y="5128381"/>
                  <a:pt x="697284" y="4965129"/>
                  <a:pt x="528303" y="5022410"/>
                </a:cubicBezTo>
                <a:cubicBezTo>
                  <a:pt x="571264" y="4899255"/>
                  <a:pt x="468158" y="5022410"/>
                  <a:pt x="383667" y="5056779"/>
                </a:cubicBezTo>
                <a:cubicBezTo>
                  <a:pt x="436653" y="4973721"/>
                  <a:pt x="360755" y="4972288"/>
                  <a:pt x="312065" y="5013818"/>
                </a:cubicBezTo>
                <a:cubicBezTo>
                  <a:pt x="284857" y="4989473"/>
                  <a:pt x="240464" y="4933624"/>
                  <a:pt x="155974" y="4962265"/>
                </a:cubicBezTo>
                <a:cubicBezTo>
                  <a:pt x="264809" y="4874910"/>
                  <a:pt x="140221" y="4896391"/>
                  <a:pt x="77212" y="4912143"/>
                </a:cubicBezTo>
                <a:cubicBezTo>
                  <a:pt x="-108953" y="4870614"/>
                  <a:pt x="259081" y="4864886"/>
                  <a:pt x="104421" y="4806172"/>
                </a:cubicBezTo>
                <a:cubicBezTo>
                  <a:pt x="150246" y="4781828"/>
                  <a:pt x="549783" y="4811900"/>
                  <a:pt x="442381" y="4760347"/>
                </a:cubicBezTo>
                <a:cubicBezTo>
                  <a:pt x="416605" y="4714522"/>
                  <a:pt x="337842" y="4771803"/>
                  <a:pt x="292017" y="4701634"/>
                </a:cubicBezTo>
                <a:cubicBezTo>
                  <a:pt x="137357" y="4741731"/>
                  <a:pt x="376508" y="4605687"/>
                  <a:pt x="249056" y="4640056"/>
                </a:cubicBezTo>
                <a:cubicBezTo>
                  <a:pt x="87237" y="4632897"/>
                  <a:pt x="210392" y="4582775"/>
                  <a:pt x="294881" y="4588503"/>
                </a:cubicBezTo>
                <a:cubicBezTo>
                  <a:pt x="472453" y="4502581"/>
                  <a:pt x="163134" y="4535518"/>
                  <a:pt x="115877" y="4451027"/>
                </a:cubicBezTo>
                <a:cubicBezTo>
                  <a:pt x="177454" y="4369402"/>
                  <a:pt x="158838" y="4356513"/>
                  <a:pt x="57163" y="4356513"/>
                </a:cubicBezTo>
                <a:cubicBezTo>
                  <a:pt x="-108953" y="4273455"/>
                  <a:pt x="299178" y="4365105"/>
                  <a:pt x="148813" y="4296368"/>
                </a:cubicBezTo>
                <a:cubicBezTo>
                  <a:pt x="204664" y="4266296"/>
                  <a:pt x="310634" y="4269160"/>
                  <a:pt x="395123" y="4263431"/>
                </a:cubicBezTo>
                <a:cubicBezTo>
                  <a:pt x="476750" y="4322144"/>
                  <a:pt x="854807" y="4209014"/>
                  <a:pt x="711604" y="4181805"/>
                </a:cubicBezTo>
                <a:cubicBezTo>
                  <a:pt x="576993" y="4213309"/>
                  <a:pt x="754565" y="4082995"/>
                  <a:pt x="621385" y="4147436"/>
                </a:cubicBezTo>
                <a:cubicBezTo>
                  <a:pt x="562672" y="4075834"/>
                  <a:pt x="410877" y="4143140"/>
                  <a:pt x="383667" y="4058650"/>
                </a:cubicBezTo>
                <a:cubicBezTo>
                  <a:pt x="207528" y="4022850"/>
                  <a:pt x="489638" y="4011393"/>
                  <a:pt x="345003" y="3994209"/>
                </a:cubicBezTo>
                <a:cubicBezTo>
                  <a:pt x="165998" y="3948384"/>
                  <a:pt x="303473" y="3922607"/>
                  <a:pt x="403716" y="3956976"/>
                </a:cubicBezTo>
                <a:cubicBezTo>
                  <a:pt x="558375" y="3952679"/>
                  <a:pt x="724491" y="3969863"/>
                  <a:pt x="894904" y="3926902"/>
                </a:cubicBezTo>
                <a:cubicBezTo>
                  <a:pt x="1055292" y="3892534"/>
                  <a:pt x="914953" y="3835252"/>
                  <a:pt x="821870" y="3849573"/>
                </a:cubicBezTo>
                <a:cubicBezTo>
                  <a:pt x="804685" y="3762219"/>
                  <a:pt x="694419" y="3893966"/>
                  <a:pt x="700147" y="3795155"/>
                </a:cubicBezTo>
                <a:cubicBezTo>
                  <a:pt x="628546" y="3813772"/>
                  <a:pt x="585585" y="3775107"/>
                  <a:pt x="493935" y="3790860"/>
                </a:cubicBezTo>
                <a:cubicBezTo>
                  <a:pt x="532599" y="3709233"/>
                  <a:pt x="253353" y="3785132"/>
                  <a:pt x="312065" y="3713530"/>
                </a:cubicBezTo>
                <a:cubicBezTo>
                  <a:pt x="446677" y="3650520"/>
                  <a:pt x="204664" y="3661977"/>
                  <a:pt x="316362" y="3611855"/>
                </a:cubicBezTo>
                <a:cubicBezTo>
                  <a:pt x="506822" y="3570326"/>
                  <a:pt x="710171" y="3611855"/>
                  <a:pt x="897768" y="3558870"/>
                </a:cubicBezTo>
                <a:cubicBezTo>
                  <a:pt x="670074" y="3472948"/>
                  <a:pt x="1026651" y="3484404"/>
                  <a:pt x="1093956" y="3412802"/>
                </a:cubicBezTo>
                <a:cubicBezTo>
                  <a:pt x="1030947" y="3338337"/>
                  <a:pt x="987986" y="3448603"/>
                  <a:pt x="932137" y="3418531"/>
                </a:cubicBezTo>
                <a:cubicBezTo>
                  <a:pt x="864831" y="3399913"/>
                  <a:pt x="894904" y="3422826"/>
                  <a:pt x="817574" y="3451467"/>
                </a:cubicBezTo>
                <a:cubicBezTo>
                  <a:pt x="668643" y="3428554"/>
                  <a:pt x="538327" y="3415667"/>
                  <a:pt x="419469" y="3301104"/>
                </a:cubicBezTo>
                <a:cubicBezTo>
                  <a:pt x="501094" y="3225205"/>
                  <a:pt x="774613" y="3215182"/>
                  <a:pt x="917817" y="3149308"/>
                </a:cubicBezTo>
                <a:cubicBezTo>
                  <a:pt x="860535" y="3061953"/>
                  <a:pt x="996578" y="3073409"/>
                  <a:pt x="947889" y="3037609"/>
                </a:cubicBezTo>
                <a:cubicBezTo>
                  <a:pt x="803254" y="3155036"/>
                  <a:pt x="678666" y="3049066"/>
                  <a:pt x="539760" y="2966008"/>
                </a:cubicBezTo>
                <a:cubicBezTo>
                  <a:pt x="506822" y="2875789"/>
                  <a:pt x="1013762" y="2983192"/>
                  <a:pt x="787501" y="2882949"/>
                </a:cubicBezTo>
                <a:cubicBezTo>
                  <a:pt x="767452" y="2874357"/>
                  <a:pt x="539760" y="2774115"/>
                  <a:pt x="604200" y="2723993"/>
                </a:cubicBezTo>
                <a:cubicBezTo>
                  <a:pt x="760293" y="2660983"/>
                  <a:pt x="946458" y="2768387"/>
                  <a:pt x="1086797" y="2650960"/>
                </a:cubicBezTo>
                <a:cubicBezTo>
                  <a:pt x="1032380" y="2701080"/>
                  <a:pt x="920681" y="2514916"/>
                  <a:pt x="811846" y="2517780"/>
                </a:cubicBezTo>
                <a:cubicBezTo>
                  <a:pt x="755996" y="2503459"/>
                  <a:pt x="511119" y="2398922"/>
                  <a:pt x="605633" y="2376009"/>
                </a:cubicBezTo>
                <a:cubicBezTo>
                  <a:pt x="710171" y="2427562"/>
                  <a:pt x="668643" y="2312999"/>
                  <a:pt x="744540" y="2354528"/>
                </a:cubicBezTo>
                <a:cubicBezTo>
                  <a:pt x="894904" y="2450475"/>
                  <a:pt x="753132" y="2284359"/>
                  <a:pt x="844782" y="2285790"/>
                </a:cubicBezTo>
                <a:cubicBezTo>
                  <a:pt x="1055292" y="2318728"/>
                  <a:pt x="889176" y="2214188"/>
                  <a:pt x="787501" y="2185548"/>
                </a:cubicBezTo>
                <a:cubicBezTo>
                  <a:pt x="796093" y="2171227"/>
                  <a:pt x="692987" y="2099625"/>
                  <a:pt x="783206" y="2098194"/>
                </a:cubicBezTo>
                <a:cubicBezTo>
                  <a:pt x="847646" y="2025160"/>
                  <a:pt x="1093956" y="2148315"/>
                  <a:pt x="1003739" y="2053800"/>
                </a:cubicBezTo>
                <a:cubicBezTo>
                  <a:pt x="1138350" y="2093897"/>
                  <a:pt x="1318787" y="2092466"/>
                  <a:pt x="1413301" y="1949263"/>
                </a:cubicBezTo>
                <a:cubicBezTo>
                  <a:pt x="1398981" y="1904869"/>
                  <a:pt x="1135486" y="2093897"/>
                  <a:pt x="1063884" y="2007975"/>
                </a:cubicBezTo>
                <a:cubicBezTo>
                  <a:pt x="1244321" y="1847587"/>
                  <a:pt x="963642" y="2085305"/>
                  <a:pt x="935001" y="1947830"/>
                </a:cubicBezTo>
                <a:cubicBezTo>
                  <a:pt x="1103981" y="1837564"/>
                  <a:pt x="721627" y="2022296"/>
                  <a:pt x="887743" y="1889117"/>
                </a:cubicBezTo>
                <a:cubicBezTo>
                  <a:pt x="836190" y="1899140"/>
                  <a:pt x="585585" y="1833267"/>
                  <a:pt x="787501" y="1817515"/>
                </a:cubicBezTo>
                <a:cubicBezTo>
                  <a:pt x="854807" y="1702952"/>
                  <a:pt x="996578" y="1847587"/>
                  <a:pt x="1089661" y="1843292"/>
                </a:cubicBezTo>
                <a:cubicBezTo>
                  <a:pt x="1012331" y="1717273"/>
                  <a:pt x="1459126" y="1985063"/>
                  <a:pt x="1413301" y="1781714"/>
                </a:cubicBezTo>
                <a:cubicBezTo>
                  <a:pt x="1323082" y="1840428"/>
                  <a:pt x="1327379" y="1767393"/>
                  <a:pt x="1234296" y="1775985"/>
                </a:cubicBezTo>
                <a:cubicBezTo>
                  <a:pt x="1282985" y="1691496"/>
                  <a:pt x="1134053" y="1748777"/>
                  <a:pt x="1063884" y="1724432"/>
                </a:cubicBezTo>
                <a:cubicBezTo>
                  <a:pt x="914953" y="1672879"/>
                  <a:pt x="1242888" y="1659991"/>
                  <a:pt x="1046700" y="1591254"/>
                </a:cubicBezTo>
                <a:cubicBezTo>
                  <a:pt x="924976" y="1531108"/>
                  <a:pt x="1158399" y="1546860"/>
                  <a:pt x="1018059" y="1486714"/>
                </a:cubicBezTo>
                <a:cubicBezTo>
                  <a:pt x="1020923" y="1436594"/>
                  <a:pt x="1351723" y="1604141"/>
                  <a:pt x="1207088" y="1406520"/>
                </a:cubicBezTo>
                <a:cubicBezTo>
                  <a:pt x="1297305" y="1449481"/>
                  <a:pt x="1335971" y="1366423"/>
                  <a:pt x="1218544" y="1366423"/>
                </a:cubicBezTo>
                <a:cubicBezTo>
                  <a:pt x="1280121" y="1342079"/>
                  <a:pt x="1091092" y="1145890"/>
                  <a:pt x="1242888" y="1204604"/>
                </a:cubicBezTo>
                <a:cubicBezTo>
                  <a:pt x="1287282" y="1175963"/>
                  <a:pt x="1340266" y="1171667"/>
                  <a:pt x="1356019" y="1271909"/>
                </a:cubicBezTo>
                <a:cubicBezTo>
                  <a:pt x="1482039" y="1386472"/>
                  <a:pt x="1298738" y="1071424"/>
                  <a:pt x="1317354" y="1071424"/>
                </a:cubicBezTo>
                <a:cubicBezTo>
                  <a:pt x="1451965" y="1214628"/>
                  <a:pt x="1400412" y="1006983"/>
                  <a:pt x="1416165" y="923925"/>
                </a:cubicBezTo>
                <a:cubicBezTo>
                  <a:pt x="1519271" y="949702"/>
                  <a:pt x="1413301" y="1091473"/>
                  <a:pt x="1487767" y="1081449"/>
                </a:cubicBezTo>
                <a:cubicBezTo>
                  <a:pt x="1668203" y="964022"/>
                  <a:pt x="1506382" y="1120113"/>
                  <a:pt x="1480606" y="1201740"/>
                </a:cubicBezTo>
                <a:cubicBezTo>
                  <a:pt x="1446237" y="1397928"/>
                  <a:pt x="1537887" y="1118682"/>
                  <a:pt x="1589441" y="1191715"/>
                </a:cubicBezTo>
                <a:cubicBezTo>
                  <a:pt x="1663906" y="1175963"/>
                  <a:pt x="1779902" y="1117249"/>
                  <a:pt x="1662475" y="1231812"/>
                </a:cubicBezTo>
                <a:cubicBezTo>
                  <a:pt x="1825727" y="1277637"/>
                  <a:pt x="1629537" y="1284798"/>
                  <a:pt x="1572256" y="1291957"/>
                </a:cubicBezTo>
                <a:cubicBezTo>
                  <a:pt x="1682524" y="1296254"/>
                  <a:pt x="1722620" y="1405089"/>
                  <a:pt x="1580848" y="1397928"/>
                </a:cubicBezTo>
                <a:cubicBezTo>
                  <a:pt x="1449101" y="1276206"/>
                  <a:pt x="1433349" y="1612733"/>
                  <a:pt x="1546479" y="1591254"/>
                </a:cubicBezTo>
                <a:cubicBezTo>
                  <a:pt x="1643858" y="1469530"/>
                  <a:pt x="1718324" y="1367856"/>
                  <a:pt x="1871552" y="1362128"/>
                </a:cubicBezTo>
                <a:cubicBezTo>
                  <a:pt x="1788494" y="1438025"/>
                  <a:pt x="1977523" y="1486714"/>
                  <a:pt x="1835750" y="1538268"/>
                </a:cubicBezTo>
                <a:cubicBezTo>
                  <a:pt x="2029076" y="1608438"/>
                  <a:pt x="1746964" y="1634215"/>
                  <a:pt x="1764149" y="1685768"/>
                </a:cubicBezTo>
                <a:cubicBezTo>
                  <a:pt x="1904488" y="1704384"/>
                  <a:pt x="1838615" y="1730160"/>
                  <a:pt x="1755557" y="1800331"/>
                </a:cubicBezTo>
                <a:cubicBezTo>
                  <a:pt x="1772741" y="1783146"/>
                  <a:pt x="1997571" y="1851884"/>
                  <a:pt x="2077765" y="1916325"/>
                </a:cubicBezTo>
                <a:cubicBezTo>
                  <a:pt x="2037668" y="2038049"/>
                  <a:pt x="1900193" y="1920622"/>
                  <a:pt x="1860096" y="2006544"/>
                </a:cubicBezTo>
                <a:cubicBezTo>
                  <a:pt x="1774174" y="1874797"/>
                  <a:pt x="1679659" y="2083874"/>
                  <a:pt x="1625242" y="1926350"/>
                </a:cubicBezTo>
                <a:cubicBezTo>
                  <a:pt x="1630970" y="2045208"/>
                  <a:pt x="1536456" y="1963583"/>
                  <a:pt x="1522135" y="1899140"/>
                </a:cubicBezTo>
                <a:cubicBezTo>
                  <a:pt x="1427621" y="1932078"/>
                  <a:pt x="1646722" y="2026592"/>
                  <a:pt x="1689683" y="2049505"/>
                </a:cubicBezTo>
                <a:cubicBezTo>
                  <a:pt x="1731213" y="2189844"/>
                  <a:pt x="1958906" y="1942102"/>
                  <a:pt x="2039100" y="2113946"/>
                </a:cubicBezTo>
                <a:cubicBezTo>
                  <a:pt x="2104973" y="2060961"/>
                  <a:pt x="2432910" y="2138291"/>
                  <a:pt x="2215240" y="2164068"/>
                </a:cubicBezTo>
                <a:cubicBezTo>
                  <a:pt x="2229561" y="2222780"/>
                  <a:pt x="2112134" y="2284359"/>
                  <a:pt x="2021915" y="2218485"/>
                </a:cubicBezTo>
                <a:cubicBezTo>
                  <a:pt x="2157959" y="2288654"/>
                  <a:pt x="2016187" y="2308703"/>
                  <a:pt x="1950313" y="2242829"/>
                </a:cubicBezTo>
                <a:cubicBezTo>
                  <a:pt x="1951746" y="2367417"/>
                  <a:pt x="1792789" y="2265742"/>
                  <a:pt x="1725485" y="2271470"/>
                </a:cubicBezTo>
                <a:cubicBezTo>
                  <a:pt x="1798518" y="2403217"/>
                  <a:pt x="2007595" y="2434722"/>
                  <a:pt x="2126454" y="2324456"/>
                </a:cubicBezTo>
                <a:cubicBezTo>
                  <a:pt x="2135046" y="2428994"/>
                  <a:pt x="2242448" y="2321592"/>
                  <a:pt x="2292571" y="2370281"/>
                </a:cubicBezTo>
                <a:cubicBezTo>
                  <a:pt x="2422527" y="2371354"/>
                  <a:pt x="2355132" y="2391761"/>
                  <a:pt x="2300021" y="2431500"/>
                </a:cubicBezTo>
                <a:lnTo>
                  <a:pt x="2293389" y="2437073"/>
                </a:lnTo>
                <a:lnTo>
                  <a:pt x="2357703" y="2434619"/>
                </a:lnTo>
                <a:cubicBezTo>
                  <a:pt x="2504309" y="2435384"/>
                  <a:pt x="2680583" y="2457827"/>
                  <a:pt x="2508662" y="2381659"/>
                </a:cubicBezTo>
                <a:cubicBezTo>
                  <a:pt x="2484288" y="2371213"/>
                  <a:pt x="2207473" y="2249345"/>
                  <a:pt x="2285816" y="2188410"/>
                </a:cubicBezTo>
                <a:cubicBezTo>
                  <a:pt x="2475584" y="2111806"/>
                  <a:pt x="2701911" y="2242381"/>
                  <a:pt x="2872527" y="2099621"/>
                </a:cubicBezTo>
                <a:cubicBezTo>
                  <a:pt x="2806370" y="2160554"/>
                  <a:pt x="2670574" y="1934227"/>
                  <a:pt x="2538259" y="1937709"/>
                </a:cubicBezTo>
                <a:cubicBezTo>
                  <a:pt x="2470360" y="1920299"/>
                  <a:pt x="2172654" y="1793208"/>
                  <a:pt x="2287558" y="1765353"/>
                </a:cubicBezTo>
                <a:cubicBezTo>
                  <a:pt x="2414649" y="1828028"/>
                  <a:pt x="2364161" y="1688750"/>
                  <a:pt x="2456432" y="1739237"/>
                </a:cubicBezTo>
                <a:cubicBezTo>
                  <a:pt x="2639236" y="1855884"/>
                  <a:pt x="2466878" y="1653930"/>
                  <a:pt x="2578301" y="1655670"/>
                </a:cubicBezTo>
                <a:cubicBezTo>
                  <a:pt x="2834225" y="1695713"/>
                  <a:pt x="2632272" y="1568621"/>
                  <a:pt x="2508662" y="1533802"/>
                </a:cubicBezTo>
                <a:cubicBezTo>
                  <a:pt x="2519107" y="1516392"/>
                  <a:pt x="2393757" y="1429343"/>
                  <a:pt x="2503439" y="1427603"/>
                </a:cubicBezTo>
                <a:cubicBezTo>
                  <a:pt x="2581783" y="1338812"/>
                  <a:pt x="2881231" y="1488536"/>
                  <a:pt x="2771550" y="1373632"/>
                </a:cubicBezTo>
                <a:cubicBezTo>
                  <a:pt x="2935202" y="1422379"/>
                  <a:pt x="3154565" y="1420639"/>
                  <a:pt x="3269470" y="1246541"/>
                </a:cubicBezTo>
                <a:cubicBezTo>
                  <a:pt x="3252060" y="1192570"/>
                  <a:pt x="2931720" y="1422379"/>
                  <a:pt x="2844671" y="1317920"/>
                </a:cubicBezTo>
                <a:cubicBezTo>
                  <a:pt x="3064034" y="1122931"/>
                  <a:pt x="2722803" y="1411933"/>
                  <a:pt x="2687983" y="1244799"/>
                </a:cubicBezTo>
                <a:cubicBezTo>
                  <a:pt x="2893419" y="1110745"/>
                  <a:pt x="2428577" y="1335330"/>
                  <a:pt x="2630530" y="1173420"/>
                </a:cubicBezTo>
                <a:cubicBezTo>
                  <a:pt x="2567855" y="1185606"/>
                  <a:pt x="2263185" y="1105521"/>
                  <a:pt x="2508662" y="1086371"/>
                </a:cubicBezTo>
                <a:cubicBezTo>
                  <a:pt x="2590489" y="947093"/>
                  <a:pt x="2762844" y="1122931"/>
                  <a:pt x="2876009" y="1117709"/>
                </a:cubicBezTo>
                <a:cubicBezTo>
                  <a:pt x="2781996" y="964502"/>
                  <a:pt x="3325181" y="1290065"/>
                  <a:pt x="3269470" y="1042846"/>
                </a:cubicBezTo>
                <a:cubicBezTo>
                  <a:pt x="3159787" y="1114227"/>
                  <a:pt x="3165011" y="1025436"/>
                  <a:pt x="3051847" y="1035882"/>
                </a:cubicBezTo>
                <a:cubicBezTo>
                  <a:pt x="3111040" y="933165"/>
                  <a:pt x="2929978" y="1002804"/>
                  <a:pt x="2844671" y="973206"/>
                </a:cubicBezTo>
                <a:cubicBezTo>
                  <a:pt x="2663609" y="910531"/>
                  <a:pt x="3062293" y="894863"/>
                  <a:pt x="2823779" y="811296"/>
                </a:cubicBezTo>
                <a:cubicBezTo>
                  <a:pt x="2675795" y="738175"/>
                  <a:pt x="2959576" y="757325"/>
                  <a:pt x="2788960" y="684204"/>
                </a:cubicBezTo>
                <a:cubicBezTo>
                  <a:pt x="2792442" y="623271"/>
                  <a:pt x="3194607" y="826964"/>
                  <a:pt x="3018769" y="586709"/>
                </a:cubicBezTo>
                <a:cubicBezTo>
                  <a:pt x="3128450" y="638938"/>
                  <a:pt x="3175457" y="537962"/>
                  <a:pt x="3032697" y="537962"/>
                </a:cubicBezTo>
                <a:cubicBezTo>
                  <a:pt x="3107558" y="508366"/>
                  <a:pt x="2877749" y="269851"/>
                  <a:pt x="3062293" y="341232"/>
                </a:cubicBezTo>
                <a:cubicBezTo>
                  <a:pt x="3116264" y="306412"/>
                  <a:pt x="3180679" y="301189"/>
                  <a:pt x="3199831" y="423057"/>
                </a:cubicBezTo>
                <a:cubicBezTo>
                  <a:pt x="3353037" y="562335"/>
                  <a:pt x="3130192" y="179320"/>
                  <a:pt x="3152823" y="179320"/>
                </a:cubicBezTo>
                <a:cubicBezTo>
                  <a:pt x="3316475" y="353418"/>
                  <a:pt x="3253800" y="100977"/>
                  <a:pt x="3272952" y="0"/>
                </a:cubicBezTo>
                <a:close/>
              </a:path>
            </a:pathLst>
          </a:custGeom>
          <a:solidFill>
            <a:schemeClr val="bg1">
              <a:lumMod val="95000"/>
            </a:schemeClr>
          </a:solidFill>
        </p:spPr>
        <p:txBody>
          <a:bodyPr wrap="square" lIns="68558" tIns="34289" rIns="68558" bIns="34289" anchor="ctr">
            <a:noAutofit/>
          </a:bodyPr>
          <a:lstStyle>
            <a:lvl1pPr marL="0" indent="0" algn="ctr">
              <a:buNone/>
              <a:defRPr sz="900" baseline="0">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a:t>
            </a:r>
            <a:endParaRPr lang="ko-KR" altLang="en-US" dirty="0"/>
          </a:p>
        </p:txBody>
      </p:sp>
      <p:sp>
        <p:nvSpPr>
          <p:cNvPr id="11" name="Graphic 47"/>
          <p:cNvSpPr/>
          <p:nvPr userDrawn="1"/>
        </p:nvSpPr>
        <p:spPr>
          <a:xfrm>
            <a:off x="7219315" y="3047568"/>
            <a:ext cx="1135856" cy="1703785"/>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8" tIns="34289" rIns="68558" bIns="34289" rtlCol="0" anchor="ctr"/>
          <a:lstStyle/>
          <a:p>
            <a:pPr defTabSz="685069"/>
            <a:endParaRPr lang="en-US" sz="1400">
              <a:solidFill>
                <a:prstClr val="black"/>
              </a:solidFill>
            </a:endParaRPr>
          </a:p>
        </p:txBody>
      </p:sp>
      <p:sp>
        <p:nvSpPr>
          <p:cNvPr id="12" name="Graphic 47"/>
          <p:cNvSpPr/>
          <p:nvPr userDrawn="1"/>
        </p:nvSpPr>
        <p:spPr>
          <a:xfrm>
            <a:off x="7966426" y="3600043"/>
            <a:ext cx="885752" cy="132862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8" tIns="34289" rIns="68558" bIns="34289" rtlCol="0" anchor="ctr"/>
          <a:lstStyle/>
          <a:p>
            <a:pPr defTabSz="685069"/>
            <a:endParaRPr lang="en-US" sz="1400">
              <a:solidFill>
                <a:prstClr val="black"/>
              </a:solidFill>
            </a:endParaRPr>
          </a:p>
        </p:txBody>
      </p:sp>
      <p:sp>
        <p:nvSpPr>
          <p:cNvPr id="13" name="Freeform: Shape 12"/>
          <p:cNvSpPr/>
          <p:nvPr userDrawn="1"/>
        </p:nvSpPr>
        <p:spPr>
          <a:xfrm>
            <a:off x="8831128" y="4012375"/>
            <a:ext cx="312887" cy="841914"/>
          </a:xfrm>
          <a:custGeom>
            <a:avLst/>
            <a:gdLst>
              <a:gd name="connsiteX0" fmla="*/ 150537 w 417182"/>
              <a:gd name="connsiteY0" fmla="*/ 987116 h 1122552"/>
              <a:gd name="connsiteX1" fmla="*/ 150537 w 417182"/>
              <a:gd name="connsiteY1" fmla="*/ 987116 h 1122552"/>
              <a:gd name="connsiteX2" fmla="*/ 184647 w 417182"/>
              <a:gd name="connsiteY2" fmla="*/ 867904 h 1122552"/>
              <a:gd name="connsiteX3" fmla="*/ 184647 w 417182"/>
              <a:gd name="connsiteY3" fmla="*/ 867904 h 1122552"/>
              <a:gd name="connsiteX4" fmla="*/ 106436 w 417182"/>
              <a:gd name="connsiteY4" fmla="*/ 864804 h 1122552"/>
              <a:gd name="connsiteX5" fmla="*/ 167075 w 417182"/>
              <a:gd name="connsiteY5" fmla="*/ 875140 h 1122552"/>
              <a:gd name="connsiteX6" fmla="*/ 106436 w 417182"/>
              <a:gd name="connsiteY6" fmla="*/ 864804 h 1122552"/>
              <a:gd name="connsiteX7" fmla="*/ 52342 w 417182"/>
              <a:gd name="connsiteY7" fmla="*/ 839997 h 1122552"/>
              <a:gd name="connsiteX8" fmla="*/ 52342 w 417182"/>
              <a:gd name="connsiteY8" fmla="*/ 839997 h 1122552"/>
              <a:gd name="connsiteX9" fmla="*/ 271472 w 417182"/>
              <a:gd name="connsiteY9" fmla="*/ 512336 h 1122552"/>
              <a:gd name="connsiteX10" fmla="*/ 271472 w 417182"/>
              <a:gd name="connsiteY10" fmla="*/ 512336 h 1122552"/>
              <a:gd name="connsiteX11" fmla="*/ 313851 w 417182"/>
              <a:gd name="connsiteY11" fmla="*/ 324560 h 1122552"/>
              <a:gd name="connsiteX12" fmla="*/ 313851 w 417182"/>
              <a:gd name="connsiteY12" fmla="*/ 324560 h 1122552"/>
              <a:gd name="connsiteX13" fmla="*/ 243908 w 417182"/>
              <a:gd name="connsiteY13" fmla="*/ 324560 h 1122552"/>
              <a:gd name="connsiteX14" fmla="*/ 278707 w 417182"/>
              <a:gd name="connsiteY14" fmla="*/ 339720 h 1122552"/>
              <a:gd name="connsiteX15" fmla="*/ 243908 w 417182"/>
              <a:gd name="connsiteY15" fmla="*/ 324560 h 1122552"/>
              <a:gd name="connsiteX16" fmla="*/ 330733 w 417182"/>
              <a:gd name="connsiteY16" fmla="*/ 318703 h 1122552"/>
              <a:gd name="connsiteX17" fmla="*/ 330733 w 417182"/>
              <a:gd name="connsiteY17" fmla="*/ 318703 h 1122552"/>
              <a:gd name="connsiteX18" fmla="*/ 345204 w 417182"/>
              <a:gd name="connsiteY18" fmla="*/ 311123 h 1122552"/>
              <a:gd name="connsiteX19" fmla="*/ 345204 w 417182"/>
              <a:gd name="connsiteY19" fmla="*/ 311123 h 1122552"/>
              <a:gd name="connsiteX20" fmla="*/ 371045 w 417182"/>
              <a:gd name="connsiteY20" fmla="*/ 272534 h 1122552"/>
              <a:gd name="connsiteX21" fmla="*/ 369322 w 417182"/>
              <a:gd name="connsiteY21" fmla="*/ 279769 h 1122552"/>
              <a:gd name="connsiteX22" fmla="*/ 371045 w 417182"/>
              <a:gd name="connsiteY22" fmla="*/ 272534 h 1122552"/>
              <a:gd name="connsiteX23" fmla="*/ 399297 w 417182"/>
              <a:gd name="connsiteY23" fmla="*/ 215684 h 1122552"/>
              <a:gd name="connsiteX24" fmla="*/ 399297 w 417182"/>
              <a:gd name="connsiteY24" fmla="*/ 215684 h 1122552"/>
              <a:gd name="connsiteX25" fmla="*/ 362431 w 417182"/>
              <a:gd name="connsiteY25" fmla="*/ 208794 h 1122552"/>
              <a:gd name="connsiteX26" fmla="*/ 369667 w 417182"/>
              <a:gd name="connsiteY26" fmla="*/ 214306 h 1122552"/>
              <a:gd name="connsiteX27" fmla="*/ 362431 w 417182"/>
              <a:gd name="connsiteY27" fmla="*/ 208794 h 1122552"/>
              <a:gd name="connsiteX28" fmla="*/ 401365 w 417182"/>
              <a:gd name="connsiteY28" fmla="*/ 167448 h 1122552"/>
              <a:gd name="connsiteX29" fmla="*/ 383104 w 417182"/>
              <a:gd name="connsiteY29" fmla="*/ 182264 h 1122552"/>
              <a:gd name="connsiteX30" fmla="*/ 401365 w 417182"/>
              <a:gd name="connsiteY30" fmla="*/ 167448 h 1122552"/>
              <a:gd name="connsiteX31" fmla="*/ 309716 w 417182"/>
              <a:gd name="connsiteY31" fmla="*/ 143675 h 1122552"/>
              <a:gd name="connsiteX32" fmla="*/ 314540 w 417182"/>
              <a:gd name="connsiteY32" fmla="*/ 155045 h 1122552"/>
              <a:gd name="connsiteX33" fmla="*/ 309716 w 417182"/>
              <a:gd name="connsiteY33" fmla="*/ 143675 h 1122552"/>
              <a:gd name="connsiteX34" fmla="*/ 317985 w 417182"/>
              <a:gd name="connsiteY34" fmla="*/ 101296 h 1122552"/>
              <a:gd name="connsiteX35" fmla="*/ 325909 w 417182"/>
              <a:gd name="connsiteY35" fmla="*/ 115767 h 1122552"/>
              <a:gd name="connsiteX36" fmla="*/ 317985 w 417182"/>
              <a:gd name="connsiteY36" fmla="*/ 101296 h 1122552"/>
              <a:gd name="connsiteX37" fmla="*/ 340725 w 417182"/>
              <a:gd name="connsiteY37" fmla="*/ 0 h 1122552"/>
              <a:gd name="connsiteX38" fmla="*/ 357952 w 417182"/>
              <a:gd name="connsiteY38" fmla="*/ 37900 h 1122552"/>
              <a:gd name="connsiteX39" fmla="*/ 356229 w 417182"/>
              <a:gd name="connsiteY39" fmla="*/ 66842 h 1122552"/>
              <a:gd name="connsiteX40" fmla="*/ 382414 w 417182"/>
              <a:gd name="connsiteY40" fmla="*/ 64430 h 1122552"/>
              <a:gd name="connsiteX41" fmla="*/ 399986 w 417182"/>
              <a:gd name="connsiteY41" fmla="*/ 74077 h 1122552"/>
              <a:gd name="connsiteX42" fmla="*/ 378280 w 417182"/>
              <a:gd name="connsiteY42" fmla="*/ 88548 h 1122552"/>
              <a:gd name="connsiteX43" fmla="*/ 380347 w 417182"/>
              <a:gd name="connsiteY43" fmla="*/ 114044 h 1122552"/>
              <a:gd name="connsiteX44" fmla="*/ 372078 w 417182"/>
              <a:gd name="connsiteY44" fmla="*/ 160557 h 1122552"/>
              <a:gd name="connsiteX45" fmla="*/ 406145 w 417182"/>
              <a:gd name="connsiteY45" fmla="*/ 122529 h 1122552"/>
              <a:gd name="connsiteX46" fmla="*/ 417182 w 417182"/>
              <a:gd name="connsiteY46" fmla="*/ 118254 h 1122552"/>
              <a:gd name="connsiteX47" fmla="*/ 417182 w 417182"/>
              <a:gd name="connsiteY47" fmla="*/ 252973 h 1122552"/>
              <a:gd name="connsiteX48" fmla="*/ 416438 w 417182"/>
              <a:gd name="connsiteY48" fmla="*/ 253154 h 1122552"/>
              <a:gd name="connsiteX49" fmla="*/ 391028 w 417182"/>
              <a:gd name="connsiteY49" fmla="*/ 241181 h 1122552"/>
              <a:gd name="connsiteX50" fmla="*/ 366221 w 417182"/>
              <a:gd name="connsiteY50" fmla="*/ 234634 h 1122552"/>
              <a:gd name="connsiteX51" fmla="*/ 406532 w 417182"/>
              <a:gd name="connsiteY51" fmla="*/ 270811 h 1122552"/>
              <a:gd name="connsiteX52" fmla="*/ 417182 w 417182"/>
              <a:gd name="connsiteY52" fmla="*/ 278708 h 1122552"/>
              <a:gd name="connsiteX53" fmla="*/ 417182 w 417182"/>
              <a:gd name="connsiteY53" fmla="*/ 324555 h 1122552"/>
              <a:gd name="connsiteX54" fmla="*/ 415146 w 417182"/>
              <a:gd name="connsiteY54" fmla="*/ 324215 h 1122552"/>
              <a:gd name="connsiteX55" fmla="*/ 417182 w 417182"/>
              <a:gd name="connsiteY55" fmla="*/ 326321 h 1122552"/>
              <a:gd name="connsiteX56" fmla="*/ 417182 w 417182"/>
              <a:gd name="connsiteY56" fmla="*/ 395968 h 1122552"/>
              <a:gd name="connsiteX57" fmla="*/ 405154 w 417182"/>
              <a:gd name="connsiteY57" fmla="*/ 393469 h 1122552"/>
              <a:gd name="connsiteX58" fmla="*/ 417182 w 417182"/>
              <a:gd name="connsiteY58" fmla="*/ 403573 h 1122552"/>
              <a:gd name="connsiteX59" fmla="*/ 417182 w 417182"/>
              <a:gd name="connsiteY59" fmla="*/ 1076079 h 1122552"/>
              <a:gd name="connsiteX60" fmla="*/ 408643 w 417182"/>
              <a:gd name="connsiteY60" fmla="*/ 1072003 h 1122552"/>
              <a:gd name="connsiteX61" fmla="*/ 402398 w 417182"/>
              <a:gd name="connsiteY61" fmla="*/ 1090135 h 1122552"/>
              <a:gd name="connsiteX62" fmla="*/ 364154 w 417182"/>
              <a:gd name="connsiteY62" fmla="*/ 1119765 h 1122552"/>
              <a:gd name="connsiteX63" fmla="*/ 343826 w 417182"/>
              <a:gd name="connsiteY63" fmla="*/ 1056370 h 1122552"/>
              <a:gd name="connsiteX64" fmla="*/ 295934 w 417182"/>
              <a:gd name="connsiteY64" fmla="*/ 1066017 h 1122552"/>
              <a:gd name="connsiteX65" fmla="*/ 215656 w 417182"/>
              <a:gd name="connsiteY65" fmla="*/ 1103572 h 1122552"/>
              <a:gd name="connsiteX66" fmla="*/ 182579 w 417182"/>
              <a:gd name="connsiteY66" fmla="*/ 1093235 h 1122552"/>
              <a:gd name="connsiteX67" fmla="*/ 128142 w 417182"/>
              <a:gd name="connsiteY67" fmla="*/ 1075664 h 1122552"/>
              <a:gd name="connsiteX68" fmla="*/ 106436 w 417182"/>
              <a:gd name="connsiteY68" fmla="*/ 1066706 h 1122552"/>
              <a:gd name="connsiteX69" fmla="*/ 121595 w 417182"/>
              <a:gd name="connsiteY69" fmla="*/ 1051546 h 1122552"/>
              <a:gd name="connsiteX70" fmla="*/ 53720 w 417182"/>
              <a:gd name="connsiteY70" fmla="*/ 1047411 h 1122552"/>
              <a:gd name="connsiteX71" fmla="*/ 29602 w 417182"/>
              <a:gd name="connsiteY71" fmla="*/ 1044655 h 1122552"/>
              <a:gd name="connsiteX72" fmla="*/ 14098 w 417182"/>
              <a:gd name="connsiteY72" fmla="*/ 1033974 h 1122552"/>
              <a:gd name="connsiteX73" fmla="*/ 13753 w 417182"/>
              <a:gd name="connsiteY73" fmla="*/ 1012612 h 1122552"/>
              <a:gd name="connsiteX74" fmla="*/ 89553 w 417182"/>
              <a:gd name="connsiteY74" fmla="*/ 995385 h 1122552"/>
              <a:gd name="connsiteX75" fmla="*/ 127108 w 417182"/>
              <a:gd name="connsiteY75" fmla="*/ 986083 h 1122552"/>
              <a:gd name="connsiteX76" fmla="*/ 92309 w 417182"/>
              <a:gd name="connsiteY76" fmla="*/ 994352 h 1122552"/>
              <a:gd name="connsiteX77" fmla="*/ 75082 w 417182"/>
              <a:gd name="connsiteY77" fmla="*/ 984016 h 1122552"/>
              <a:gd name="connsiteX78" fmla="*/ 37527 w 417182"/>
              <a:gd name="connsiteY78" fmla="*/ 971612 h 1122552"/>
              <a:gd name="connsiteX79" fmla="*/ 18577 w 417182"/>
              <a:gd name="connsiteY79" fmla="*/ 959553 h 1122552"/>
              <a:gd name="connsiteX80" fmla="*/ 25123 w 417182"/>
              <a:gd name="connsiteY80" fmla="*/ 934057 h 1122552"/>
              <a:gd name="connsiteX81" fmla="*/ 106436 w 417182"/>
              <a:gd name="connsiteY81" fmla="*/ 923031 h 1122552"/>
              <a:gd name="connsiteX82" fmla="*/ 70258 w 417182"/>
              <a:gd name="connsiteY82" fmla="*/ 908905 h 1122552"/>
              <a:gd name="connsiteX83" fmla="*/ 59922 w 417182"/>
              <a:gd name="connsiteY83" fmla="*/ 894090 h 1122552"/>
              <a:gd name="connsiteX84" fmla="*/ 70947 w 417182"/>
              <a:gd name="connsiteY84" fmla="*/ 881686 h 1122552"/>
              <a:gd name="connsiteX85" fmla="*/ 27880 w 417182"/>
              <a:gd name="connsiteY85" fmla="*/ 848610 h 1122552"/>
              <a:gd name="connsiteX86" fmla="*/ 13753 w 417182"/>
              <a:gd name="connsiteY86" fmla="*/ 825870 h 1122552"/>
              <a:gd name="connsiteX87" fmla="*/ 35804 w 417182"/>
              <a:gd name="connsiteY87" fmla="*/ 811399 h 1122552"/>
              <a:gd name="connsiteX88" fmla="*/ 95065 w 417182"/>
              <a:gd name="connsiteY88" fmla="*/ 803475 h 1122552"/>
              <a:gd name="connsiteX89" fmla="*/ 171210 w 417182"/>
              <a:gd name="connsiteY89" fmla="*/ 783836 h 1122552"/>
              <a:gd name="connsiteX90" fmla="*/ 149503 w 417182"/>
              <a:gd name="connsiteY90" fmla="*/ 775567 h 1122552"/>
              <a:gd name="connsiteX91" fmla="*/ 92309 w 417182"/>
              <a:gd name="connsiteY91" fmla="*/ 754205 h 1122552"/>
              <a:gd name="connsiteX92" fmla="*/ 83007 w 417182"/>
              <a:gd name="connsiteY92" fmla="*/ 738701 h 1122552"/>
              <a:gd name="connsiteX93" fmla="*/ 97133 w 417182"/>
              <a:gd name="connsiteY93" fmla="*/ 729743 h 1122552"/>
              <a:gd name="connsiteX94" fmla="*/ 215311 w 417182"/>
              <a:gd name="connsiteY94" fmla="*/ 722507 h 1122552"/>
              <a:gd name="connsiteX95" fmla="*/ 197739 w 417182"/>
              <a:gd name="connsiteY95" fmla="*/ 703902 h 1122552"/>
              <a:gd name="connsiteX96" fmla="*/ 168453 w 417182"/>
              <a:gd name="connsiteY96" fmla="*/ 690809 h 1122552"/>
              <a:gd name="connsiteX97" fmla="*/ 118839 w 417182"/>
              <a:gd name="connsiteY97" fmla="*/ 689776 h 1122552"/>
              <a:gd name="connsiteX98" fmla="*/ 75082 w 417182"/>
              <a:gd name="connsiteY98" fmla="*/ 671170 h 1122552"/>
              <a:gd name="connsiteX99" fmla="*/ 76116 w 417182"/>
              <a:gd name="connsiteY99" fmla="*/ 646708 h 1122552"/>
              <a:gd name="connsiteX100" fmla="*/ 216000 w 417182"/>
              <a:gd name="connsiteY100" fmla="*/ 633960 h 1122552"/>
              <a:gd name="connsiteX101" fmla="*/ 263203 w 417182"/>
              <a:gd name="connsiteY101" fmla="*/ 598816 h 1122552"/>
              <a:gd name="connsiteX102" fmla="*/ 224269 w 417182"/>
              <a:gd name="connsiteY102" fmla="*/ 600194 h 1122552"/>
              <a:gd name="connsiteX103" fmla="*/ 196706 w 417182"/>
              <a:gd name="connsiteY103" fmla="*/ 608119 h 1122552"/>
              <a:gd name="connsiteX104" fmla="*/ 100923 w 417182"/>
              <a:gd name="connsiteY104" fmla="*/ 571942 h 1122552"/>
              <a:gd name="connsiteX105" fmla="*/ 220824 w 417182"/>
              <a:gd name="connsiteY105" fmla="*/ 535420 h 1122552"/>
              <a:gd name="connsiteX106" fmla="*/ 228059 w 417182"/>
              <a:gd name="connsiteY106" fmla="*/ 508546 h 1122552"/>
              <a:gd name="connsiteX107" fmla="*/ 129865 w 417182"/>
              <a:gd name="connsiteY107" fmla="*/ 491319 h 1122552"/>
              <a:gd name="connsiteX108" fmla="*/ 189470 w 417182"/>
              <a:gd name="connsiteY108" fmla="*/ 471335 h 1122552"/>
              <a:gd name="connsiteX109" fmla="*/ 145369 w 417182"/>
              <a:gd name="connsiteY109" fmla="*/ 433091 h 1122552"/>
              <a:gd name="connsiteX110" fmla="*/ 261480 w 417182"/>
              <a:gd name="connsiteY110" fmla="*/ 415519 h 1122552"/>
              <a:gd name="connsiteX111" fmla="*/ 195328 w 417182"/>
              <a:gd name="connsiteY111" fmla="*/ 383477 h 1122552"/>
              <a:gd name="connsiteX112" fmla="*/ 145714 w 417182"/>
              <a:gd name="connsiteY112" fmla="*/ 349367 h 1122552"/>
              <a:gd name="connsiteX113" fmla="*/ 179134 w 417182"/>
              <a:gd name="connsiteY113" fmla="*/ 344199 h 1122552"/>
              <a:gd name="connsiteX114" fmla="*/ 203252 w 417182"/>
              <a:gd name="connsiteY114" fmla="*/ 327661 h 1122552"/>
              <a:gd name="connsiteX115" fmla="*/ 189470 w 417182"/>
              <a:gd name="connsiteY115" fmla="*/ 303543 h 1122552"/>
              <a:gd name="connsiteX116" fmla="*/ 188437 w 417182"/>
              <a:gd name="connsiteY116" fmla="*/ 282526 h 1122552"/>
              <a:gd name="connsiteX117" fmla="*/ 241497 w 417182"/>
              <a:gd name="connsiteY117" fmla="*/ 271845 h 1122552"/>
              <a:gd name="connsiteX118" fmla="*/ 340036 w 417182"/>
              <a:gd name="connsiteY118" fmla="*/ 246693 h 1122552"/>
              <a:gd name="connsiteX119" fmla="*/ 255967 w 417182"/>
              <a:gd name="connsiteY119" fmla="*/ 260819 h 1122552"/>
              <a:gd name="connsiteX120" fmla="*/ 224958 w 417182"/>
              <a:gd name="connsiteY120" fmla="*/ 246349 h 1122552"/>
              <a:gd name="connsiteX121" fmla="*/ 213588 w 417182"/>
              <a:gd name="connsiteY121" fmla="*/ 232222 h 1122552"/>
              <a:gd name="connsiteX122" fmla="*/ 189470 w 417182"/>
              <a:gd name="connsiteY122" fmla="*/ 214995 h 1122552"/>
              <a:gd name="connsiteX123" fmla="*/ 262169 w 417182"/>
              <a:gd name="connsiteY123" fmla="*/ 221197 h 1122552"/>
              <a:gd name="connsiteX124" fmla="*/ 340036 w 417182"/>
              <a:gd name="connsiteY124" fmla="*/ 206382 h 1122552"/>
              <a:gd name="connsiteX125" fmla="*/ 296968 w 417182"/>
              <a:gd name="connsiteY125" fmla="*/ 205003 h 1122552"/>
              <a:gd name="connsiteX126" fmla="*/ 255967 w 417182"/>
              <a:gd name="connsiteY126" fmla="*/ 192600 h 1122552"/>
              <a:gd name="connsiteX127" fmla="*/ 251833 w 417182"/>
              <a:gd name="connsiteY127" fmla="*/ 160557 h 1122552"/>
              <a:gd name="connsiteX128" fmla="*/ 244942 w 417182"/>
              <a:gd name="connsiteY128" fmla="*/ 135406 h 1122552"/>
              <a:gd name="connsiteX129" fmla="*/ 290422 w 417182"/>
              <a:gd name="connsiteY129" fmla="*/ 116111 h 1122552"/>
              <a:gd name="connsiteX130" fmla="*/ 293178 w 417182"/>
              <a:gd name="connsiteY130" fmla="*/ 106464 h 1122552"/>
              <a:gd name="connsiteX131" fmla="*/ 299035 w 417182"/>
              <a:gd name="connsiteY131" fmla="*/ 67531 h 1122552"/>
              <a:gd name="connsiteX132" fmla="*/ 326254 w 417182"/>
              <a:gd name="connsiteY132" fmla="*/ 83724 h 1122552"/>
              <a:gd name="connsiteX133" fmla="*/ 316951 w 417182"/>
              <a:gd name="connsiteY133" fmla="*/ 35488 h 1122552"/>
              <a:gd name="connsiteX134" fmla="*/ 340725 w 417182"/>
              <a:gd name="connsiteY134" fmla="*/ 0 h 11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417182" h="1122552">
                <a:moveTo>
                  <a:pt x="150537" y="987116"/>
                </a:moveTo>
                <a:cubicBezTo>
                  <a:pt x="135377" y="992285"/>
                  <a:pt x="160529" y="993318"/>
                  <a:pt x="150537" y="987116"/>
                </a:cubicBezTo>
                <a:close/>
                <a:moveTo>
                  <a:pt x="184647" y="867904"/>
                </a:moveTo>
                <a:cubicBezTo>
                  <a:pt x="162252" y="871005"/>
                  <a:pt x="195672" y="873073"/>
                  <a:pt x="184647" y="867904"/>
                </a:cubicBezTo>
                <a:close/>
                <a:moveTo>
                  <a:pt x="106436" y="864804"/>
                </a:moveTo>
                <a:cubicBezTo>
                  <a:pt x="70603" y="896157"/>
                  <a:pt x="177067" y="878930"/>
                  <a:pt x="167075" y="875140"/>
                </a:cubicBezTo>
                <a:cubicBezTo>
                  <a:pt x="146058" y="867215"/>
                  <a:pt x="121595" y="882031"/>
                  <a:pt x="106436" y="864804"/>
                </a:cubicBezTo>
                <a:close/>
                <a:moveTo>
                  <a:pt x="52342" y="839997"/>
                </a:moveTo>
                <a:cubicBezTo>
                  <a:pt x="30636" y="842408"/>
                  <a:pt x="59578" y="848266"/>
                  <a:pt x="52342" y="839997"/>
                </a:cubicBezTo>
                <a:close/>
                <a:moveTo>
                  <a:pt x="271472" y="512336"/>
                </a:moveTo>
                <a:cubicBezTo>
                  <a:pt x="232538" y="518882"/>
                  <a:pt x="245286" y="531975"/>
                  <a:pt x="271472" y="512336"/>
                </a:cubicBezTo>
                <a:close/>
                <a:moveTo>
                  <a:pt x="313851" y="324560"/>
                </a:moveTo>
                <a:cubicBezTo>
                  <a:pt x="301447" y="330417"/>
                  <a:pt x="325220" y="329384"/>
                  <a:pt x="313851" y="324560"/>
                </a:cubicBezTo>
                <a:close/>
                <a:moveTo>
                  <a:pt x="243908" y="324560"/>
                </a:moveTo>
                <a:cubicBezTo>
                  <a:pt x="234261" y="346955"/>
                  <a:pt x="266993" y="342132"/>
                  <a:pt x="278707" y="339720"/>
                </a:cubicBezTo>
                <a:cubicBezTo>
                  <a:pt x="330389" y="321804"/>
                  <a:pt x="257345" y="340409"/>
                  <a:pt x="243908" y="324560"/>
                </a:cubicBezTo>
                <a:close/>
                <a:moveTo>
                  <a:pt x="330733" y="318703"/>
                </a:moveTo>
                <a:cubicBezTo>
                  <a:pt x="318329" y="324560"/>
                  <a:pt x="342103" y="323526"/>
                  <a:pt x="330733" y="318703"/>
                </a:cubicBezTo>
                <a:close/>
                <a:moveTo>
                  <a:pt x="345204" y="311123"/>
                </a:moveTo>
                <a:cubicBezTo>
                  <a:pt x="330044" y="316291"/>
                  <a:pt x="355196" y="317669"/>
                  <a:pt x="345204" y="311123"/>
                </a:cubicBezTo>
                <a:close/>
                <a:moveTo>
                  <a:pt x="371045" y="272534"/>
                </a:moveTo>
                <a:lnTo>
                  <a:pt x="369322" y="279769"/>
                </a:lnTo>
                <a:cubicBezTo>
                  <a:pt x="362776" y="314224"/>
                  <a:pt x="384137" y="291828"/>
                  <a:pt x="371045" y="272534"/>
                </a:cubicBezTo>
                <a:close/>
                <a:moveTo>
                  <a:pt x="399297" y="215684"/>
                </a:moveTo>
                <a:cubicBezTo>
                  <a:pt x="395507" y="237046"/>
                  <a:pt x="424104" y="209827"/>
                  <a:pt x="399297" y="215684"/>
                </a:cubicBezTo>
                <a:close/>
                <a:moveTo>
                  <a:pt x="362431" y="208794"/>
                </a:moveTo>
                <a:lnTo>
                  <a:pt x="369667" y="214306"/>
                </a:lnTo>
                <a:cubicBezTo>
                  <a:pt x="405499" y="223264"/>
                  <a:pt x="383793" y="211205"/>
                  <a:pt x="362431" y="208794"/>
                </a:cubicBezTo>
                <a:close/>
                <a:moveTo>
                  <a:pt x="401365" y="167448"/>
                </a:moveTo>
                <a:cubicBezTo>
                  <a:pt x="394129" y="170894"/>
                  <a:pt x="390683" y="179163"/>
                  <a:pt x="383104" y="182264"/>
                </a:cubicBezTo>
                <a:cubicBezTo>
                  <a:pt x="329010" y="193634"/>
                  <a:pt x="410667" y="192600"/>
                  <a:pt x="401365" y="167448"/>
                </a:cubicBezTo>
                <a:close/>
                <a:moveTo>
                  <a:pt x="309716" y="143675"/>
                </a:moveTo>
                <a:cubicBezTo>
                  <a:pt x="302136" y="144364"/>
                  <a:pt x="314884" y="155389"/>
                  <a:pt x="314540" y="155045"/>
                </a:cubicBezTo>
                <a:cubicBezTo>
                  <a:pt x="340036" y="179852"/>
                  <a:pt x="334523" y="144364"/>
                  <a:pt x="309716" y="143675"/>
                </a:cubicBezTo>
                <a:close/>
                <a:moveTo>
                  <a:pt x="317985" y="101296"/>
                </a:moveTo>
                <a:cubicBezTo>
                  <a:pt x="315573" y="107842"/>
                  <a:pt x="324531" y="110943"/>
                  <a:pt x="325909" y="115767"/>
                </a:cubicBezTo>
                <a:cubicBezTo>
                  <a:pt x="336246" y="152978"/>
                  <a:pt x="341414" y="103708"/>
                  <a:pt x="317985" y="101296"/>
                </a:cubicBezTo>
                <a:close/>
                <a:moveTo>
                  <a:pt x="340725" y="0"/>
                </a:moveTo>
                <a:cubicBezTo>
                  <a:pt x="365532" y="6202"/>
                  <a:pt x="340036" y="40312"/>
                  <a:pt x="357952" y="37900"/>
                </a:cubicBezTo>
                <a:cubicBezTo>
                  <a:pt x="401365" y="9648"/>
                  <a:pt x="362431" y="47203"/>
                  <a:pt x="356229" y="66842"/>
                </a:cubicBezTo>
                <a:cubicBezTo>
                  <a:pt x="347960" y="114044"/>
                  <a:pt x="370011" y="46858"/>
                  <a:pt x="382414" y="64430"/>
                </a:cubicBezTo>
                <a:cubicBezTo>
                  <a:pt x="400331" y="60640"/>
                  <a:pt x="428239" y="46514"/>
                  <a:pt x="399986" y="74077"/>
                </a:cubicBezTo>
                <a:cubicBezTo>
                  <a:pt x="439264" y="85102"/>
                  <a:pt x="392062" y="86825"/>
                  <a:pt x="378280" y="88548"/>
                </a:cubicBezTo>
                <a:cubicBezTo>
                  <a:pt x="404810" y="89582"/>
                  <a:pt x="414457" y="115767"/>
                  <a:pt x="380347" y="114044"/>
                </a:cubicBezTo>
                <a:cubicBezTo>
                  <a:pt x="348649" y="84758"/>
                  <a:pt x="344859" y="165725"/>
                  <a:pt x="372078" y="160557"/>
                </a:cubicBezTo>
                <a:cubicBezTo>
                  <a:pt x="383793" y="145914"/>
                  <a:pt x="394129" y="132477"/>
                  <a:pt x="406145" y="122529"/>
                </a:cubicBezTo>
                <a:lnTo>
                  <a:pt x="417182" y="118254"/>
                </a:lnTo>
                <a:lnTo>
                  <a:pt x="417182" y="252973"/>
                </a:lnTo>
                <a:lnTo>
                  <a:pt x="416438" y="253154"/>
                </a:lnTo>
                <a:cubicBezTo>
                  <a:pt x="406533" y="257030"/>
                  <a:pt x="397575" y="260131"/>
                  <a:pt x="391028" y="241181"/>
                </a:cubicBezTo>
                <a:cubicBezTo>
                  <a:pt x="392406" y="269777"/>
                  <a:pt x="369667" y="250139"/>
                  <a:pt x="366221" y="234634"/>
                </a:cubicBezTo>
                <a:cubicBezTo>
                  <a:pt x="343481" y="242559"/>
                  <a:pt x="396196" y="265299"/>
                  <a:pt x="406532" y="270811"/>
                </a:cubicBezTo>
                <a:lnTo>
                  <a:pt x="417182" y="278708"/>
                </a:lnTo>
                <a:lnTo>
                  <a:pt x="417182" y="324555"/>
                </a:lnTo>
                <a:lnTo>
                  <a:pt x="415146" y="324215"/>
                </a:lnTo>
                <a:lnTo>
                  <a:pt x="417182" y="326321"/>
                </a:lnTo>
                <a:lnTo>
                  <a:pt x="417182" y="395968"/>
                </a:lnTo>
                <a:lnTo>
                  <a:pt x="405154" y="393469"/>
                </a:lnTo>
                <a:lnTo>
                  <a:pt x="417182" y="403573"/>
                </a:lnTo>
                <a:lnTo>
                  <a:pt x="417182" y="1076079"/>
                </a:lnTo>
                <a:lnTo>
                  <a:pt x="408643" y="1072003"/>
                </a:lnTo>
                <a:cubicBezTo>
                  <a:pt x="402226" y="1069721"/>
                  <a:pt x="398092" y="1072046"/>
                  <a:pt x="402398" y="1090135"/>
                </a:cubicBezTo>
                <a:cubicBezTo>
                  <a:pt x="419625" y="1124933"/>
                  <a:pt x="391028" y="1121488"/>
                  <a:pt x="364154" y="1119765"/>
                </a:cubicBezTo>
                <a:cubicBezTo>
                  <a:pt x="307993" y="1134925"/>
                  <a:pt x="341414" y="1084622"/>
                  <a:pt x="343826" y="1056370"/>
                </a:cubicBezTo>
                <a:cubicBezTo>
                  <a:pt x="331078" y="1014680"/>
                  <a:pt x="311439" y="1083244"/>
                  <a:pt x="295934" y="1066017"/>
                </a:cubicBezTo>
                <a:cubicBezTo>
                  <a:pt x="273884" y="1086689"/>
                  <a:pt x="248043" y="1092891"/>
                  <a:pt x="215656" y="1103572"/>
                </a:cubicBezTo>
                <a:cubicBezTo>
                  <a:pt x="219101" y="1065672"/>
                  <a:pt x="178790" y="1120455"/>
                  <a:pt x="182579" y="1093235"/>
                </a:cubicBezTo>
                <a:cubicBezTo>
                  <a:pt x="180168" y="1089101"/>
                  <a:pt x="106780" y="1113564"/>
                  <a:pt x="128142" y="1075664"/>
                </a:cubicBezTo>
                <a:cubicBezTo>
                  <a:pt x="111259" y="1087378"/>
                  <a:pt x="73359" y="1085311"/>
                  <a:pt x="106436" y="1066706"/>
                </a:cubicBezTo>
                <a:cubicBezTo>
                  <a:pt x="58200" y="1075664"/>
                  <a:pt x="96788" y="1050168"/>
                  <a:pt x="121595" y="1051546"/>
                </a:cubicBezTo>
                <a:cubicBezTo>
                  <a:pt x="98856" y="1048101"/>
                  <a:pt x="73359" y="1055336"/>
                  <a:pt x="53720" y="1047411"/>
                </a:cubicBezTo>
                <a:cubicBezTo>
                  <a:pt x="31325" y="1061882"/>
                  <a:pt x="45451" y="1037420"/>
                  <a:pt x="29602" y="1044655"/>
                </a:cubicBezTo>
                <a:cubicBezTo>
                  <a:pt x="29258" y="1032941"/>
                  <a:pt x="40972" y="1022260"/>
                  <a:pt x="14098" y="1033974"/>
                </a:cubicBezTo>
                <a:cubicBezTo>
                  <a:pt x="-32760" y="1040176"/>
                  <a:pt x="55788" y="1010545"/>
                  <a:pt x="13753" y="1012612"/>
                </a:cubicBezTo>
                <a:cubicBezTo>
                  <a:pt x="31325" y="1000554"/>
                  <a:pt x="56821" y="990906"/>
                  <a:pt x="89553" y="995385"/>
                </a:cubicBezTo>
                <a:cubicBezTo>
                  <a:pt x="105747" y="1011579"/>
                  <a:pt x="167764" y="972301"/>
                  <a:pt x="127108" y="986083"/>
                </a:cubicBezTo>
                <a:cubicBezTo>
                  <a:pt x="137444" y="956452"/>
                  <a:pt x="112637" y="986083"/>
                  <a:pt x="92309" y="994352"/>
                </a:cubicBezTo>
                <a:cubicBezTo>
                  <a:pt x="105057" y="974368"/>
                  <a:pt x="86796" y="974024"/>
                  <a:pt x="75082" y="984016"/>
                </a:cubicBezTo>
                <a:cubicBezTo>
                  <a:pt x="68536" y="978158"/>
                  <a:pt x="57855" y="964721"/>
                  <a:pt x="37527" y="971612"/>
                </a:cubicBezTo>
                <a:cubicBezTo>
                  <a:pt x="63712" y="950595"/>
                  <a:pt x="33737" y="955763"/>
                  <a:pt x="18577" y="959553"/>
                </a:cubicBezTo>
                <a:cubicBezTo>
                  <a:pt x="-26214" y="949561"/>
                  <a:pt x="62334" y="948183"/>
                  <a:pt x="25123" y="934057"/>
                </a:cubicBezTo>
                <a:cubicBezTo>
                  <a:pt x="36149" y="928200"/>
                  <a:pt x="132276" y="935435"/>
                  <a:pt x="106436" y="923031"/>
                </a:cubicBezTo>
                <a:cubicBezTo>
                  <a:pt x="100234" y="912006"/>
                  <a:pt x="81284" y="925788"/>
                  <a:pt x="70258" y="908905"/>
                </a:cubicBezTo>
                <a:cubicBezTo>
                  <a:pt x="33048" y="918552"/>
                  <a:pt x="90587" y="885821"/>
                  <a:pt x="59922" y="894090"/>
                </a:cubicBezTo>
                <a:cubicBezTo>
                  <a:pt x="20989" y="892367"/>
                  <a:pt x="50620" y="880308"/>
                  <a:pt x="70947" y="881686"/>
                </a:cubicBezTo>
                <a:cubicBezTo>
                  <a:pt x="113671" y="861013"/>
                  <a:pt x="39250" y="868938"/>
                  <a:pt x="27880" y="848610"/>
                </a:cubicBezTo>
                <a:cubicBezTo>
                  <a:pt x="42695" y="828971"/>
                  <a:pt x="38216" y="825870"/>
                  <a:pt x="13753" y="825870"/>
                </a:cubicBezTo>
                <a:cubicBezTo>
                  <a:pt x="-26214" y="805887"/>
                  <a:pt x="71981" y="827937"/>
                  <a:pt x="35804" y="811399"/>
                </a:cubicBezTo>
                <a:cubicBezTo>
                  <a:pt x="49241" y="804164"/>
                  <a:pt x="74738" y="804853"/>
                  <a:pt x="95065" y="803475"/>
                </a:cubicBezTo>
                <a:cubicBezTo>
                  <a:pt x="114705" y="817601"/>
                  <a:pt x="205664" y="790382"/>
                  <a:pt x="171210" y="783836"/>
                </a:cubicBezTo>
                <a:cubicBezTo>
                  <a:pt x="138823" y="791416"/>
                  <a:pt x="181546" y="760063"/>
                  <a:pt x="149503" y="775567"/>
                </a:cubicBezTo>
                <a:cubicBezTo>
                  <a:pt x="135377" y="758340"/>
                  <a:pt x="98856" y="774533"/>
                  <a:pt x="92309" y="754205"/>
                </a:cubicBezTo>
                <a:cubicBezTo>
                  <a:pt x="49931" y="745592"/>
                  <a:pt x="117805" y="742835"/>
                  <a:pt x="83007" y="738701"/>
                </a:cubicBezTo>
                <a:cubicBezTo>
                  <a:pt x="39939" y="727675"/>
                  <a:pt x="73015" y="721474"/>
                  <a:pt x="97133" y="729743"/>
                </a:cubicBezTo>
                <a:cubicBezTo>
                  <a:pt x="134343" y="728709"/>
                  <a:pt x="174310" y="732843"/>
                  <a:pt x="215311" y="722507"/>
                </a:cubicBezTo>
                <a:cubicBezTo>
                  <a:pt x="253900" y="714238"/>
                  <a:pt x="220135" y="700456"/>
                  <a:pt x="197739" y="703902"/>
                </a:cubicBezTo>
                <a:cubicBezTo>
                  <a:pt x="193605" y="682885"/>
                  <a:pt x="167075" y="714583"/>
                  <a:pt x="168453" y="690809"/>
                </a:cubicBezTo>
                <a:cubicBezTo>
                  <a:pt x="151226" y="695288"/>
                  <a:pt x="140890" y="685986"/>
                  <a:pt x="118839" y="689776"/>
                </a:cubicBezTo>
                <a:cubicBezTo>
                  <a:pt x="128142" y="670137"/>
                  <a:pt x="60956" y="688398"/>
                  <a:pt x="75082" y="671170"/>
                </a:cubicBezTo>
                <a:cubicBezTo>
                  <a:pt x="107469" y="656010"/>
                  <a:pt x="49241" y="658767"/>
                  <a:pt x="76116" y="646708"/>
                </a:cubicBezTo>
                <a:cubicBezTo>
                  <a:pt x="121940" y="636716"/>
                  <a:pt x="170865" y="646708"/>
                  <a:pt x="216000" y="633960"/>
                </a:cubicBezTo>
                <a:cubicBezTo>
                  <a:pt x="161218" y="613287"/>
                  <a:pt x="247009" y="616043"/>
                  <a:pt x="263203" y="598816"/>
                </a:cubicBezTo>
                <a:cubicBezTo>
                  <a:pt x="248043" y="580900"/>
                  <a:pt x="237706" y="607430"/>
                  <a:pt x="224269" y="600194"/>
                </a:cubicBezTo>
                <a:cubicBezTo>
                  <a:pt x="208076" y="595715"/>
                  <a:pt x="215311" y="601228"/>
                  <a:pt x="196706" y="608119"/>
                </a:cubicBezTo>
                <a:cubicBezTo>
                  <a:pt x="160873" y="602606"/>
                  <a:pt x="129520" y="599505"/>
                  <a:pt x="100923" y="571942"/>
                </a:cubicBezTo>
                <a:cubicBezTo>
                  <a:pt x="120562" y="553681"/>
                  <a:pt x="186370" y="551269"/>
                  <a:pt x="220824" y="535420"/>
                </a:cubicBezTo>
                <a:cubicBezTo>
                  <a:pt x="207042" y="514403"/>
                  <a:pt x="239774" y="517159"/>
                  <a:pt x="228059" y="508546"/>
                </a:cubicBezTo>
                <a:cubicBezTo>
                  <a:pt x="193260" y="536799"/>
                  <a:pt x="163285" y="511302"/>
                  <a:pt x="129865" y="491319"/>
                </a:cubicBezTo>
                <a:cubicBezTo>
                  <a:pt x="121940" y="469612"/>
                  <a:pt x="243908" y="495453"/>
                  <a:pt x="189470" y="471335"/>
                </a:cubicBezTo>
                <a:cubicBezTo>
                  <a:pt x="184647" y="469268"/>
                  <a:pt x="129865" y="445150"/>
                  <a:pt x="145369" y="433091"/>
                </a:cubicBezTo>
                <a:cubicBezTo>
                  <a:pt x="182924" y="417931"/>
                  <a:pt x="227715" y="443772"/>
                  <a:pt x="261480" y="415519"/>
                </a:cubicBezTo>
                <a:cubicBezTo>
                  <a:pt x="248387" y="427578"/>
                  <a:pt x="221513" y="382788"/>
                  <a:pt x="195328" y="383477"/>
                </a:cubicBezTo>
                <a:cubicBezTo>
                  <a:pt x="181890" y="380031"/>
                  <a:pt x="122974" y="354880"/>
                  <a:pt x="145714" y="349367"/>
                </a:cubicBezTo>
                <a:cubicBezTo>
                  <a:pt x="170865" y="361771"/>
                  <a:pt x="160873" y="334207"/>
                  <a:pt x="179134" y="344199"/>
                </a:cubicBezTo>
                <a:cubicBezTo>
                  <a:pt x="215311" y="367283"/>
                  <a:pt x="181201" y="327316"/>
                  <a:pt x="203252" y="327661"/>
                </a:cubicBezTo>
                <a:cubicBezTo>
                  <a:pt x="253900" y="335585"/>
                  <a:pt x="213933" y="310434"/>
                  <a:pt x="189470" y="303543"/>
                </a:cubicBezTo>
                <a:cubicBezTo>
                  <a:pt x="191538" y="300097"/>
                  <a:pt x="166730" y="282870"/>
                  <a:pt x="188437" y="282526"/>
                </a:cubicBezTo>
                <a:cubicBezTo>
                  <a:pt x="203941" y="264954"/>
                  <a:pt x="263203" y="294585"/>
                  <a:pt x="241497" y="271845"/>
                </a:cubicBezTo>
                <a:cubicBezTo>
                  <a:pt x="273884" y="281492"/>
                  <a:pt x="317296" y="281148"/>
                  <a:pt x="340036" y="246693"/>
                </a:cubicBezTo>
                <a:cubicBezTo>
                  <a:pt x="336590" y="236012"/>
                  <a:pt x="273194" y="281492"/>
                  <a:pt x="255967" y="260819"/>
                </a:cubicBezTo>
                <a:cubicBezTo>
                  <a:pt x="299380" y="222231"/>
                  <a:pt x="231849" y="279425"/>
                  <a:pt x="224958" y="246349"/>
                </a:cubicBezTo>
                <a:cubicBezTo>
                  <a:pt x="265615" y="219819"/>
                  <a:pt x="173621" y="264265"/>
                  <a:pt x="213588" y="232222"/>
                </a:cubicBezTo>
                <a:cubicBezTo>
                  <a:pt x="201185" y="234634"/>
                  <a:pt x="140890" y="218785"/>
                  <a:pt x="189470" y="214995"/>
                </a:cubicBezTo>
                <a:cubicBezTo>
                  <a:pt x="205664" y="187432"/>
                  <a:pt x="239774" y="222231"/>
                  <a:pt x="262169" y="221197"/>
                </a:cubicBezTo>
                <a:cubicBezTo>
                  <a:pt x="243564" y="190877"/>
                  <a:pt x="351061" y="255307"/>
                  <a:pt x="340036" y="206382"/>
                </a:cubicBezTo>
                <a:cubicBezTo>
                  <a:pt x="318329" y="220508"/>
                  <a:pt x="319363" y="202936"/>
                  <a:pt x="296968" y="205003"/>
                </a:cubicBezTo>
                <a:cubicBezTo>
                  <a:pt x="308682" y="184676"/>
                  <a:pt x="272850" y="198457"/>
                  <a:pt x="255967" y="192600"/>
                </a:cubicBezTo>
                <a:cubicBezTo>
                  <a:pt x="220135" y="180196"/>
                  <a:pt x="299035" y="177096"/>
                  <a:pt x="251833" y="160557"/>
                </a:cubicBezTo>
                <a:cubicBezTo>
                  <a:pt x="222546" y="146087"/>
                  <a:pt x="278707" y="149876"/>
                  <a:pt x="244942" y="135406"/>
                </a:cubicBezTo>
                <a:cubicBezTo>
                  <a:pt x="245631" y="123347"/>
                  <a:pt x="325220" y="163658"/>
                  <a:pt x="290422" y="116111"/>
                </a:cubicBezTo>
                <a:cubicBezTo>
                  <a:pt x="312128" y="126448"/>
                  <a:pt x="321431" y="106464"/>
                  <a:pt x="293178" y="106464"/>
                </a:cubicBezTo>
                <a:cubicBezTo>
                  <a:pt x="307993" y="100607"/>
                  <a:pt x="262513" y="53404"/>
                  <a:pt x="299035" y="67531"/>
                </a:cubicBezTo>
                <a:cubicBezTo>
                  <a:pt x="309716" y="60640"/>
                  <a:pt x="322464" y="59606"/>
                  <a:pt x="326254" y="83724"/>
                </a:cubicBezTo>
                <a:cubicBezTo>
                  <a:pt x="356574" y="111288"/>
                  <a:pt x="312472" y="35488"/>
                  <a:pt x="316951" y="35488"/>
                </a:cubicBezTo>
                <a:cubicBezTo>
                  <a:pt x="349338" y="69942"/>
                  <a:pt x="336935" y="19984"/>
                  <a:pt x="340725" y="0"/>
                </a:cubicBezTo>
                <a:close/>
              </a:path>
            </a:pathLst>
          </a:custGeom>
          <a:solidFill>
            <a:schemeClr val="accent2">
              <a:lumMod val="20000"/>
              <a:lumOff val="80000"/>
            </a:schemeClr>
          </a:solidFill>
          <a:ln w="9525" cap="flat">
            <a:noFill/>
            <a:prstDash val="solid"/>
            <a:miter/>
          </a:ln>
        </p:spPr>
        <p:txBody>
          <a:bodyPr lIns="68558" tIns="34289" rIns="68558" bIns="34289" rtlCol="0" anchor="ctr"/>
          <a:lstStyle/>
          <a:p>
            <a:pPr defTabSz="685069"/>
            <a:endParaRPr lang="en-US" sz="1400">
              <a:solidFill>
                <a:prstClr val="black"/>
              </a:solidFill>
            </a:endParaRPr>
          </a:p>
        </p:txBody>
      </p:sp>
      <p:sp>
        <p:nvSpPr>
          <p:cNvPr id="14" name="Graphic 47"/>
          <p:cNvSpPr/>
          <p:nvPr userDrawn="1"/>
        </p:nvSpPr>
        <p:spPr>
          <a:xfrm>
            <a:off x="804874" y="4324535"/>
            <a:ext cx="251855" cy="377783"/>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8" tIns="34289" rIns="68558" bIns="34289" rtlCol="0" anchor="ctr"/>
          <a:lstStyle/>
          <a:p>
            <a:pPr defTabSz="685069"/>
            <a:endParaRPr lang="en-US" sz="1400">
              <a:solidFill>
                <a:prstClr val="black"/>
              </a:solidFill>
            </a:endParaRPr>
          </a:p>
        </p:txBody>
      </p:sp>
      <p:sp>
        <p:nvSpPr>
          <p:cNvPr id="15" name="Graphic 47"/>
          <p:cNvSpPr/>
          <p:nvPr userDrawn="1"/>
        </p:nvSpPr>
        <p:spPr>
          <a:xfrm>
            <a:off x="-1" y="3895700"/>
            <a:ext cx="506364" cy="75954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8" tIns="34289" rIns="68558" bIns="34289" rtlCol="0" anchor="ctr"/>
          <a:lstStyle/>
          <a:p>
            <a:pPr defTabSz="685069"/>
            <a:endParaRPr lang="en-US" sz="1400">
              <a:solidFill>
                <a:prstClr val="black"/>
              </a:solidFill>
            </a:endParaRPr>
          </a:p>
        </p:txBody>
      </p:sp>
      <p:sp>
        <p:nvSpPr>
          <p:cNvPr id="16" name="Graphic 47"/>
          <p:cNvSpPr/>
          <p:nvPr userDrawn="1"/>
        </p:nvSpPr>
        <p:spPr>
          <a:xfrm>
            <a:off x="1042917" y="4250894"/>
            <a:ext cx="350026" cy="525039"/>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8" tIns="34289" rIns="68558" bIns="34289" rtlCol="0" anchor="ctr"/>
          <a:lstStyle/>
          <a:p>
            <a:pPr defTabSz="685069"/>
            <a:endParaRPr lang="en-US" sz="1400">
              <a:solidFill>
                <a:prstClr val="black"/>
              </a:solidFill>
            </a:endParaRPr>
          </a:p>
        </p:txBody>
      </p:sp>
      <p:sp>
        <p:nvSpPr>
          <p:cNvPr id="17" name="Graphic 47"/>
          <p:cNvSpPr/>
          <p:nvPr userDrawn="1"/>
        </p:nvSpPr>
        <p:spPr>
          <a:xfrm>
            <a:off x="2399824" y="4245069"/>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8" tIns="34289" rIns="68558" bIns="34289" rtlCol="0" anchor="ctr"/>
          <a:lstStyle/>
          <a:p>
            <a:pPr defTabSz="685069"/>
            <a:endParaRPr lang="en-US" sz="1400">
              <a:solidFill>
                <a:prstClr val="black"/>
              </a:solidFill>
            </a:endParaRPr>
          </a:p>
        </p:txBody>
      </p:sp>
      <p:sp>
        <p:nvSpPr>
          <p:cNvPr id="18" name="Graphic 47"/>
          <p:cNvSpPr/>
          <p:nvPr userDrawn="1"/>
        </p:nvSpPr>
        <p:spPr>
          <a:xfrm>
            <a:off x="5533537" y="3911792"/>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8" tIns="34289" rIns="68558" bIns="34289" rtlCol="0" anchor="ctr"/>
          <a:lstStyle/>
          <a:p>
            <a:pPr defTabSz="685069"/>
            <a:endParaRPr lang="en-US" sz="1400">
              <a:solidFill>
                <a:prstClr val="black"/>
              </a:solidFill>
            </a:endParaRPr>
          </a:p>
        </p:txBody>
      </p:sp>
      <p:sp>
        <p:nvSpPr>
          <p:cNvPr id="19" name="Graphic 47"/>
          <p:cNvSpPr/>
          <p:nvPr userDrawn="1"/>
        </p:nvSpPr>
        <p:spPr>
          <a:xfrm>
            <a:off x="5221785" y="4134627"/>
            <a:ext cx="155020" cy="23253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58" tIns="34289" rIns="68558" bIns="34289" rtlCol="0" anchor="ctr"/>
          <a:lstStyle/>
          <a:p>
            <a:pPr defTabSz="685069"/>
            <a:endParaRPr lang="en-US" sz="1400">
              <a:solidFill>
                <a:prstClr val="black"/>
              </a:solidFill>
            </a:endParaRPr>
          </a:p>
        </p:txBody>
      </p:sp>
    </p:spTree>
    <p:extLst>
      <p:ext uri="{BB962C8B-B14F-4D97-AF65-F5344CB8AC3E}">
        <p14:creationId xmlns:p14="http://schemas.microsoft.com/office/powerpoint/2010/main" val="362147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Picture Placeholder 6"/>
          <p:cNvSpPr>
            <a:spLocks noGrp="1"/>
          </p:cNvSpPr>
          <p:nvPr>
            <p:ph type="pic" idx="10" hasCustomPrompt="1"/>
          </p:nvPr>
        </p:nvSpPr>
        <p:spPr>
          <a:xfrm>
            <a:off x="2" y="17"/>
            <a:ext cx="9143997" cy="5143499"/>
          </a:xfrm>
          <a:custGeom>
            <a:avLst/>
            <a:gdLst>
              <a:gd name="connsiteX0" fmla="*/ 12191996 w 12191996"/>
              <a:gd name="connsiteY0" fmla="*/ 0 h 6857999"/>
              <a:gd name="connsiteX1" fmla="*/ 12191996 w 12191996"/>
              <a:gd name="connsiteY1" fmla="*/ 3562458 h 6857999"/>
              <a:gd name="connsiteX2" fmla="*/ 5 w 12191996"/>
              <a:gd name="connsiteY2" fmla="*/ 6857999 h 6857999"/>
              <a:gd name="connsiteX3" fmla="*/ 0 w 12191996"/>
              <a:gd name="connsiteY3" fmla="*/ 6857999 h 6857999"/>
              <a:gd name="connsiteX4" fmla="*/ 0 w 12191996"/>
              <a:gd name="connsiteY4" fmla="*/ 3295543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857999">
                <a:moveTo>
                  <a:pt x="12191996" y="0"/>
                </a:moveTo>
                <a:lnTo>
                  <a:pt x="12191996" y="3562458"/>
                </a:lnTo>
                <a:lnTo>
                  <a:pt x="5" y="6857999"/>
                </a:lnTo>
                <a:lnTo>
                  <a:pt x="0" y="6857999"/>
                </a:lnTo>
                <a:lnTo>
                  <a:pt x="0" y="3295543"/>
                </a:lnTo>
                <a:close/>
              </a:path>
            </a:pathLst>
          </a:custGeom>
          <a:solidFill>
            <a:schemeClr val="bg1">
              <a:lumMod val="95000"/>
            </a:schemeClr>
          </a:solidFill>
        </p:spPr>
        <p:txBody>
          <a:bodyPr wrap="square" lIns="68558" tIns="34289" rIns="68558" bIns="34289" anchor="ctr">
            <a:noAutofit/>
          </a:bodyPr>
          <a:lstStyle>
            <a:lvl1pPr marL="0" indent="0" algn="ctr">
              <a:buNone/>
              <a:defRPr sz="900" baseline="0">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8469857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Picture Placeholder 4"/>
          <p:cNvSpPr>
            <a:spLocks noGrp="1"/>
          </p:cNvSpPr>
          <p:nvPr>
            <p:ph type="pic" idx="10" hasCustomPrompt="1"/>
          </p:nvPr>
        </p:nvSpPr>
        <p:spPr>
          <a:xfrm>
            <a:off x="2" y="2"/>
            <a:ext cx="9143997" cy="4575570"/>
          </a:xfrm>
          <a:custGeom>
            <a:avLst/>
            <a:gdLst>
              <a:gd name="connsiteX0" fmla="*/ 0 w 12191996"/>
              <a:gd name="connsiteY0" fmla="*/ 0 h 6100760"/>
              <a:gd name="connsiteX1" fmla="*/ 12191996 w 12191996"/>
              <a:gd name="connsiteY1" fmla="*/ 0 h 6100760"/>
              <a:gd name="connsiteX2" fmla="*/ 12191996 w 12191996"/>
              <a:gd name="connsiteY2" fmla="*/ 9523 h 6100760"/>
              <a:gd name="connsiteX3" fmla="*/ 6100759 w 12191996"/>
              <a:gd name="connsiteY3" fmla="*/ 6100760 h 6100760"/>
              <a:gd name="connsiteX4" fmla="*/ 0 w 12191996"/>
              <a:gd name="connsiteY4" fmla="*/ 2 h 610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100760">
                <a:moveTo>
                  <a:pt x="0" y="0"/>
                </a:moveTo>
                <a:lnTo>
                  <a:pt x="12191996" y="0"/>
                </a:lnTo>
                <a:lnTo>
                  <a:pt x="12191996" y="9523"/>
                </a:lnTo>
                <a:lnTo>
                  <a:pt x="6100759" y="6100760"/>
                </a:lnTo>
                <a:lnTo>
                  <a:pt x="0" y="2"/>
                </a:lnTo>
                <a:close/>
              </a:path>
            </a:pathLst>
          </a:custGeom>
          <a:solidFill>
            <a:schemeClr val="bg1">
              <a:lumMod val="95000"/>
            </a:schemeClr>
          </a:solidFill>
        </p:spPr>
        <p:txBody>
          <a:bodyPr wrap="square" lIns="68558" tIns="34289" rIns="68558" bIns="34289" anchor="ctr">
            <a:noAutofit/>
          </a:bodyPr>
          <a:lstStyle>
            <a:lvl1pPr marL="0" indent="0" algn="ctr">
              <a:buNone/>
              <a:defRPr sz="900" baseline="0">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2342879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5" name="Picture Placeholder 14"/>
          <p:cNvSpPr>
            <a:spLocks noGrp="1"/>
          </p:cNvSpPr>
          <p:nvPr>
            <p:ph type="pic" idx="11" hasCustomPrompt="1"/>
          </p:nvPr>
        </p:nvSpPr>
        <p:spPr>
          <a:xfrm>
            <a:off x="7014411" y="3013910"/>
            <a:ext cx="2129590" cy="2129590"/>
          </a:xfrm>
          <a:custGeom>
            <a:avLst/>
            <a:gdLst>
              <a:gd name="connsiteX0" fmla="*/ 2839453 w 2839453"/>
              <a:gd name="connsiteY0" fmla="*/ 0 h 2839453"/>
              <a:gd name="connsiteX1" fmla="*/ 2839453 w 2839453"/>
              <a:gd name="connsiteY1" fmla="*/ 2839453 h 2839453"/>
              <a:gd name="connsiteX2" fmla="*/ 0 w 2839453"/>
              <a:gd name="connsiteY2" fmla="*/ 2839453 h 2839453"/>
            </a:gdLst>
            <a:ahLst/>
            <a:cxnLst>
              <a:cxn ang="0">
                <a:pos x="connsiteX0" y="connsiteY0"/>
              </a:cxn>
              <a:cxn ang="0">
                <a:pos x="connsiteX1" y="connsiteY1"/>
              </a:cxn>
              <a:cxn ang="0">
                <a:pos x="connsiteX2" y="connsiteY2"/>
              </a:cxn>
            </a:cxnLst>
            <a:rect l="l" t="t" r="r" b="b"/>
            <a:pathLst>
              <a:path w="2839453" h="2839453">
                <a:moveTo>
                  <a:pt x="2839453" y="0"/>
                </a:moveTo>
                <a:lnTo>
                  <a:pt x="2839453" y="2839453"/>
                </a:lnTo>
                <a:lnTo>
                  <a:pt x="0" y="2839453"/>
                </a:lnTo>
                <a:close/>
              </a:path>
            </a:pathLst>
          </a:custGeom>
          <a:solidFill>
            <a:schemeClr val="bg1">
              <a:lumMod val="95000"/>
            </a:schemeClr>
          </a:solidFill>
        </p:spPr>
        <p:txBody>
          <a:bodyPr wrap="square" lIns="68558" tIns="34289" rIns="68558" bIns="34289" anchor="ctr">
            <a:noAutofit/>
          </a:bodyPr>
          <a:lstStyle>
            <a:lvl1pPr marL="0" indent="0" algn="ctr">
              <a:buNone/>
              <a:defRPr sz="900" baseline="0">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a:t>
            </a:r>
            <a:endParaRPr lang="ko-KR" altLang="en-US" dirty="0"/>
          </a:p>
        </p:txBody>
      </p:sp>
      <p:sp>
        <p:nvSpPr>
          <p:cNvPr id="14" name="Picture Placeholder 13"/>
          <p:cNvSpPr>
            <a:spLocks noGrp="1"/>
          </p:cNvSpPr>
          <p:nvPr>
            <p:ph type="pic" idx="12" hasCustomPrompt="1"/>
          </p:nvPr>
        </p:nvSpPr>
        <p:spPr>
          <a:xfrm>
            <a:off x="2251096" y="2954935"/>
            <a:ext cx="4377137" cy="2188568"/>
          </a:xfrm>
          <a:custGeom>
            <a:avLst/>
            <a:gdLst>
              <a:gd name="connsiteX0" fmla="*/ 2918092 w 5836182"/>
              <a:gd name="connsiteY0" fmla="*/ 0 h 2918091"/>
              <a:gd name="connsiteX1" fmla="*/ 5836182 w 5836182"/>
              <a:gd name="connsiteY1" fmla="*/ 2918091 h 2918091"/>
              <a:gd name="connsiteX2" fmla="*/ 0 w 5836182"/>
              <a:gd name="connsiteY2" fmla="*/ 2918091 h 2918091"/>
            </a:gdLst>
            <a:ahLst/>
            <a:cxnLst>
              <a:cxn ang="0">
                <a:pos x="connsiteX0" y="connsiteY0"/>
              </a:cxn>
              <a:cxn ang="0">
                <a:pos x="connsiteX1" y="connsiteY1"/>
              </a:cxn>
              <a:cxn ang="0">
                <a:pos x="connsiteX2" y="connsiteY2"/>
              </a:cxn>
            </a:cxnLst>
            <a:rect l="l" t="t" r="r" b="b"/>
            <a:pathLst>
              <a:path w="5836182" h="2918091">
                <a:moveTo>
                  <a:pt x="2918092" y="0"/>
                </a:moveTo>
                <a:lnTo>
                  <a:pt x="5836182" y="2918091"/>
                </a:lnTo>
                <a:lnTo>
                  <a:pt x="0" y="2918091"/>
                </a:lnTo>
                <a:close/>
              </a:path>
            </a:pathLst>
          </a:custGeom>
          <a:solidFill>
            <a:schemeClr val="bg1">
              <a:lumMod val="95000"/>
            </a:schemeClr>
          </a:solidFill>
        </p:spPr>
        <p:txBody>
          <a:bodyPr wrap="square" lIns="68558" tIns="34289" rIns="68558" bIns="34289" anchor="ctr">
            <a:noAutofit/>
          </a:bodyPr>
          <a:lstStyle>
            <a:lvl1pPr marL="0" indent="0" algn="ctr">
              <a:buNone/>
              <a:defRPr sz="900" baseline="0">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a:t>
            </a:r>
            <a:endParaRPr lang="ko-KR" altLang="en-US" dirty="0"/>
          </a:p>
        </p:txBody>
      </p:sp>
      <p:sp>
        <p:nvSpPr>
          <p:cNvPr id="12" name="Picture Placeholder 11"/>
          <p:cNvSpPr>
            <a:spLocks noGrp="1"/>
          </p:cNvSpPr>
          <p:nvPr>
            <p:ph type="pic" idx="13" hasCustomPrompt="1"/>
          </p:nvPr>
        </p:nvSpPr>
        <p:spPr>
          <a:xfrm>
            <a:off x="6924551" y="3"/>
            <a:ext cx="2219448" cy="2681722"/>
          </a:xfrm>
          <a:custGeom>
            <a:avLst/>
            <a:gdLst>
              <a:gd name="connsiteX0" fmla="*/ 616365 w 2959264"/>
              <a:gd name="connsiteY0" fmla="*/ 0 h 3575629"/>
              <a:gd name="connsiteX1" fmla="*/ 2959264 w 2959264"/>
              <a:gd name="connsiteY1" fmla="*/ 0 h 3575629"/>
              <a:gd name="connsiteX2" fmla="*/ 2959264 w 2959264"/>
              <a:gd name="connsiteY2" fmla="*/ 3575629 h 3575629"/>
              <a:gd name="connsiteX3" fmla="*/ 0 w 2959264"/>
              <a:gd name="connsiteY3" fmla="*/ 616365 h 3575629"/>
            </a:gdLst>
            <a:ahLst/>
            <a:cxnLst>
              <a:cxn ang="0">
                <a:pos x="connsiteX0" y="connsiteY0"/>
              </a:cxn>
              <a:cxn ang="0">
                <a:pos x="connsiteX1" y="connsiteY1"/>
              </a:cxn>
              <a:cxn ang="0">
                <a:pos x="connsiteX2" y="connsiteY2"/>
              </a:cxn>
              <a:cxn ang="0">
                <a:pos x="connsiteX3" y="connsiteY3"/>
              </a:cxn>
            </a:cxnLst>
            <a:rect l="l" t="t" r="r" b="b"/>
            <a:pathLst>
              <a:path w="2959264" h="3575629">
                <a:moveTo>
                  <a:pt x="616365" y="0"/>
                </a:moveTo>
                <a:lnTo>
                  <a:pt x="2959264" y="0"/>
                </a:lnTo>
                <a:lnTo>
                  <a:pt x="2959264" y="3575629"/>
                </a:lnTo>
                <a:lnTo>
                  <a:pt x="0" y="616365"/>
                </a:lnTo>
                <a:close/>
              </a:path>
            </a:pathLst>
          </a:custGeom>
          <a:solidFill>
            <a:schemeClr val="bg1">
              <a:lumMod val="95000"/>
            </a:schemeClr>
          </a:solidFill>
        </p:spPr>
        <p:txBody>
          <a:bodyPr wrap="square" lIns="68558" tIns="34289" rIns="68558" bIns="34289" anchor="ctr">
            <a:noAutofit/>
          </a:bodyPr>
          <a:lstStyle>
            <a:lvl1pPr marL="0" indent="0" algn="ctr">
              <a:buNone/>
              <a:defRPr sz="900" baseline="0">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a:t>
            </a:r>
            <a:endParaRPr lang="ko-KR" altLang="en-US" dirty="0"/>
          </a:p>
        </p:txBody>
      </p:sp>
      <p:sp>
        <p:nvSpPr>
          <p:cNvPr id="13" name="Picture Placeholder 12"/>
          <p:cNvSpPr>
            <a:spLocks noGrp="1"/>
          </p:cNvSpPr>
          <p:nvPr>
            <p:ph type="pic" idx="10" hasCustomPrompt="1"/>
          </p:nvPr>
        </p:nvSpPr>
        <p:spPr>
          <a:xfrm>
            <a:off x="4572015" y="585805"/>
            <a:ext cx="4493417" cy="4493417"/>
          </a:xfrm>
          <a:custGeom>
            <a:avLst/>
            <a:gdLst>
              <a:gd name="connsiteX0" fmla="*/ 2995611 w 5991222"/>
              <a:gd name="connsiteY0" fmla="*/ 0 h 5991222"/>
              <a:gd name="connsiteX1" fmla="*/ 5991222 w 5991222"/>
              <a:gd name="connsiteY1" fmla="*/ 2995611 h 5991222"/>
              <a:gd name="connsiteX2" fmla="*/ 2995611 w 5991222"/>
              <a:gd name="connsiteY2" fmla="*/ 5991222 h 5991222"/>
              <a:gd name="connsiteX3" fmla="*/ 0 w 5991222"/>
              <a:gd name="connsiteY3" fmla="*/ 2995611 h 5991222"/>
            </a:gdLst>
            <a:ahLst/>
            <a:cxnLst>
              <a:cxn ang="0">
                <a:pos x="connsiteX0" y="connsiteY0"/>
              </a:cxn>
              <a:cxn ang="0">
                <a:pos x="connsiteX1" y="connsiteY1"/>
              </a:cxn>
              <a:cxn ang="0">
                <a:pos x="connsiteX2" y="connsiteY2"/>
              </a:cxn>
              <a:cxn ang="0">
                <a:pos x="connsiteX3" y="connsiteY3"/>
              </a:cxn>
            </a:cxnLst>
            <a:rect l="l" t="t" r="r" b="b"/>
            <a:pathLst>
              <a:path w="5991222" h="5991222">
                <a:moveTo>
                  <a:pt x="2995611" y="0"/>
                </a:moveTo>
                <a:lnTo>
                  <a:pt x="5991222" y="2995611"/>
                </a:lnTo>
                <a:lnTo>
                  <a:pt x="2995611" y="5991222"/>
                </a:lnTo>
                <a:lnTo>
                  <a:pt x="0" y="2995611"/>
                </a:lnTo>
                <a:close/>
              </a:path>
            </a:pathLst>
          </a:custGeom>
          <a:solidFill>
            <a:schemeClr val="bg1">
              <a:lumMod val="95000"/>
            </a:schemeClr>
          </a:solidFill>
        </p:spPr>
        <p:txBody>
          <a:bodyPr wrap="square" lIns="68558" tIns="34289" rIns="68558" bIns="34289" anchor="ctr">
            <a:noAutofit/>
          </a:bodyPr>
          <a:lstStyle>
            <a:lvl1pPr marL="0" indent="0" algn="ctr">
              <a:buNone/>
              <a:defRPr sz="900" baseline="0">
                <a:latin typeface="+mn-lt"/>
                <a:cs typeface="Arial" panose="020B0604020202020204" pitchFamily="34" charset="0"/>
              </a:defRPr>
            </a:lvl1pPr>
            <a:lvl2pPr marL="342767" indent="0">
              <a:buNone/>
              <a:defRPr sz="2100"/>
            </a:lvl2pPr>
            <a:lvl3pPr marL="685545" indent="0">
              <a:buNone/>
              <a:defRPr sz="1800"/>
            </a:lvl3pPr>
            <a:lvl4pPr marL="1028318" indent="0">
              <a:buNone/>
              <a:defRPr sz="1500"/>
            </a:lvl4pPr>
            <a:lvl5pPr marL="1371090" indent="0">
              <a:buNone/>
              <a:defRPr sz="1500"/>
            </a:lvl5pPr>
            <a:lvl6pPr marL="1713869" indent="0">
              <a:buNone/>
              <a:defRPr sz="1500"/>
            </a:lvl6pPr>
            <a:lvl7pPr marL="2056634" indent="0">
              <a:buNone/>
              <a:defRPr sz="1500"/>
            </a:lvl7pPr>
            <a:lvl8pPr marL="2399400" indent="0">
              <a:buNone/>
              <a:defRPr sz="1500"/>
            </a:lvl8pPr>
            <a:lvl9pPr marL="2742167"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6279905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92624"/>
            <a:ext cx="8679898" cy="543185"/>
          </a:xfrm>
          <a:prstGeom prst="rect">
            <a:avLst/>
          </a:prstGeom>
        </p:spPr>
        <p:txBody>
          <a:bodyPr lIns="68558" tIns="34289" rIns="68558"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265523" y="848709"/>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069"/>
            <a:endParaRPr lang="ko-KR" altLang="en-US" sz="1000">
              <a:solidFill>
                <a:prstClr val="white"/>
              </a:solidFill>
            </a:endParaRPr>
          </a:p>
        </p:txBody>
      </p:sp>
      <p:sp>
        <p:nvSpPr>
          <p:cNvPr id="4" name="Rounded Rectangle 3"/>
          <p:cNvSpPr/>
          <p:nvPr userDrawn="1"/>
        </p:nvSpPr>
        <p:spPr>
          <a:xfrm>
            <a:off x="398951"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069"/>
            <a:endParaRPr lang="ko-KR" altLang="en-US" sz="1000">
              <a:solidFill>
                <a:prstClr val="white"/>
              </a:solidFill>
            </a:endParaRPr>
          </a:p>
        </p:txBody>
      </p:sp>
      <p:sp>
        <p:nvSpPr>
          <p:cNvPr id="5" name="Half Frame 4"/>
          <p:cNvSpPr/>
          <p:nvPr userDrawn="1"/>
        </p:nvSpPr>
        <p:spPr>
          <a:xfrm rot="5400000">
            <a:off x="2292898" y="957491"/>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069"/>
            <a:endParaRPr lang="ko-KR" altLang="en-US" sz="1000">
              <a:solidFill>
                <a:prstClr val="black">
                  <a:lumMod val="85000"/>
                  <a:lumOff val="15000"/>
                </a:prstClr>
              </a:solidFill>
            </a:endParaRPr>
          </a:p>
        </p:txBody>
      </p:sp>
      <p:sp>
        <p:nvSpPr>
          <p:cNvPr id="58" name="TextBox 57"/>
          <p:cNvSpPr txBox="1"/>
          <p:nvPr userDrawn="1"/>
        </p:nvSpPr>
        <p:spPr>
          <a:xfrm>
            <a:off x="533778" y="1216369"/>
            <a:ext cx="1674186" cy="415497"/>
          </a:xfrm>
          <a:prstGeom prst="rect">
            <a:avLst/>
          </a:prstGeom>
          <a:noFill/>
        </p:spPr>
        <p:txBody>
          <a:bodyPr wrap="square" lIns="68558" tIns="34289" rIns="68558" bIns="34289" rtlCol="0" anchor="ctr">
            <a:spAutoFit/>
          </a:bodyPr>
          <a:lstStyle/>
          <a:p>
            <a:pPr defTabSz="685069"/>
            <a:r>
              <a:rPr lang="en-US" altLang="ko-KR" sz="1100" b="1" dirty="0">
                <a:solidFill>
                  <a:prstClr val="white"/>
                </a:solidFill>
                <a:cs typeface="Arial" panose="020B0604020202020204" pitchFamily="34" charset="0"/>
              </a:rPr>
              <a:t>You can Resize without losing quality</a:t>
            </a:r>
            <a:endParaRPr lang="ko-KR" altLang="en-US" sz="1100" b="1" dirty="0">
              <a:solidFill>
                <a:prstClr val="white"/>
              </a:solidFill>
              <a:cs typeface="Arial" panose="020B0604020202020204" pitchFamily="34" charset="0"/>
            </a:endParaRPr>
          </a:p>
        </p:txBody>
      </p:sp>
      <p:sp>
        <p:nvSpPr>
          <p:cNvPr id="59" name="TextBox 58"/>
          <p:cNvSpPr txBox="1"/>
          <p:nvPr userDrawn="1"/>
        </p:nvSpPr>
        <p:spPr>
          <a:xfrm>
            <a:off x="533778" y="1578287"/>
            <a:ext cx="1674186" cy="588621"/>
          </a:xfrm>
          <a:prstGeom prst="rect">
            <a:avLst/>
          </a:prstGeom>
          <a:noFill/>
        </p:spPr>
        <p:txBody>
          <a:bodyPr wrap="square" lIns="68558" tIns="34289" rIns="68558" bIns="34289" rtlCol="0" anchor="ctr">
            <a:spAutoFit/>
          </a:bodyPr>
          <a:lstStyle/>
          <a:p>
            <a:pPr defTabSz="685069"/>
            <a:r>
              <a:rPr lang="en-US" altLang="ko-KR" sz="1100" b="1" dirty="0">
                <a:solidFill>
                  <a:prstClr val="white"/>
                </a:solidFill>
                <a:cs typeface="Arial" panose="020B0604020202020204" pitchFamily="34" charset="0"/>
              </a:rPr>
              <a:t>You can Change Fill Color &amp;</a:t>
            </a:r>
          </a:p>
          <a:p>
            <a:pPr defTabSz="685069"/>
            <a:r>
              <a:rPr lang="en-US" altLang="ko-KR" sz="1100" b="1" dirty="0">
                <a:solidFill>
                  <a:prstClr val="white"/>
                </a:solidFill>
                <a:cs typeface="Arial" panose="020B0604020202020204" pitchFamily="34" charset="0"/>
              </a:rPr>
              <a:t>Line Color</a:t>
            </a:r>
            <a:endParaRPr lang="ko-KR" altLang="en-US" sz="1100" b="1" dirty="0">
              <a:solidFill>
                <a:prstClr val="white"/>
              </a:solidFill>
              <a:cs typeface="Arial" panose="020B0604020202020204" pitchFamily="34" charset="0"/>
            </a:endParaRPr>
          </a:p>
        </p:txBody>
      </p:sp>
      <p:sp>
        <p:nvSpPr>
          <p:cNvPr id="60" name="TextBox 59"/>
          <p:cNvSpPr txBox="1"/>
          <p:nvPr userDrawn="1"/>
        </p:nvSpPr>
        <p:spPr>
          <a:xfrm>
            <a:off x="540922" y="4350562"/>
            <a:ext cx="1674000" cy="242372"/>
          </a:xfrm>
          <a:prstGeom prst="rect">
            <a:avLst/>
          </a:prstGeom>
          <a:noFill/>
        </p:spPr>
        <p:txBody>
          <a:bodyPr wrap="square" lIns="68558" tIns="34289" rIns="68558" bIns="34289" rtlCol="0" anchor="ctr">
            <a:spAutoFit/>
          </a:bodyPr>
          <a:lstStyle/>
          <a:p>
            <a:pPr defTabSz="685069"/>
            <a:r>
              <a:rPr lang="en-US" altLang="ko-KR" sz="1100" dirty="0">
                <a:solidFill>
                  <a:prstClr val="white"/>
                </a:solidFill>
                <a:cs typeface="Arial" panose="020B0604020202020204" pitchFamily="34" charset="0"/>
              </a:rPr>
              <a:t>www.allppt.com</a:t>
            </a:r>
            <a:endParaRPr lang="ko-KR" altLang="en-US" sz="1100" dirty="0">
              <a:solidFill>
                <a:prstClr val="white"/>
              </a:solidFill>
              <a:cs typeface="Arial" panose="020B0604020202020204" pitchFamily="34" charset="0"/>
            </a:endParaRPr>
          </a:p>
        </p:txBody>
      </p:sp>
      <p:sp>
        <p:nvSpPr>
          <p:cNvPr id="61" name="TextBox 60"/>
          <p:cNvSpPr txBox="1"/>
          <p:nvPr userDrawn="1"/>
        </p:nvSpPr>
        <p:spPr>
          <a:xfrm>
            <a:off x="540922" y="3337744"/>
            <a:ext cx="2037972" cy="1038746"/>
          </a:xfrm>
          <a:prstGeom prst="rect">
            <a:avLst/>
          </a:prstGeom>
          <a:noFill/>
        </p:spPr>
        <p:txBody>
          <a:bodyPr wrap="square" lIns="68558" tIns="34289" rIns="68558" bIns="34289" rtlCol="0" anchor="ctr">
            <a:spAutoFit/>
          </a:bodyPr>
          <a:lstStyle/>
          <a:p>
            <a:pPr defTabSz="685069"/>
            <a:r>
              <a:rPr lang="en-US" altLang="ko-KR" sz="2100" b="1" dirty="0">
                <a:solidFill>
                  <a:prstClr val="white"/>
                </a:solidFill>
                <a:cs typeface="Arial" panose="020B0604020202020204" pitchFamily="34" charset="0"/>
              </a:rPr>
              <a:t>FREE </a:t>
            </a:r>
          </a:p>
          <a:p>
            <a:pPr defTabSz="685069"/>
            <a:r>
              <a:rPr lang="en-US" altLang="ko-KR" sz="2100" b="1" dirty="0">
                <a:solidFill>
                  <a:prstClr val="white"/>
                </a:solidFill>
                <a:cs typeface="Arial" panose="020B0604020202020204" pitchFamily="34" charset="0"/>
              </a:rPr>
              <a:t>PPT TEMPLATES</a:t>
            </a:r>
          </a:p>
        </p:txBody>
      </p:sp>
    </p:spTree>
    <p:extLst>
      <p:ext uri="{BB962C8B-B14F-4D97-AF65-F5344CB8AC3E}">
        <p14:creationId xmlns:p14="http://schemas.microsoft.com/office/powerpoint/2010/main" val="14899439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4_Images &amp; Contents">
    <p:spTree>
      <p:nvGrpSpPr>
        <p:cNvPr id="1" name=""/>
        <p:cNvGrpSpPr/>
        <p:nvPr/>
      </p:nvGrpSpPr>
      <p:grpSpPr>
        <a:xfrm>
          <a:off x="0" y="0"/>
          <a:ext cx="0" cy="0"/>
          <a:chOff x="0" y="0"/>
          <a:chExt cx="0" cy="0"/>
        </a:xfrm>
      </p:grpSpPr>
      <p:sp>
        <p:nvSpPr>
          <p:cNvPr id="12" name="그림 개체 틀 11"/>
          <p:cNvSpPr>
            <a:spLocks noGrp="1"/>
          </p:cNvSpPr>
          <p:nvPr>
            <p:ph type="pic" sz="quarter" idx="10" hasCustomPrompt="1"/>
          </p:nvPr>
        </p:nvSpPr>
        <p:spPr>
          <a:xfrm>
            <a:off x="18" y="0"/>
            <a:ext cx="5922169" cy="5143500"/>
          </a:xfrm>
          <a:custGeom>
            <a:avLst/>
            <a:gdLst>
              <a:gd name="connsiteX0" fmla="*/ 6193612 w 7896225"/>
              <a:gd name="connsiteY0" fmla="*/ 0 h 6858000"/>
              <a:gd name="connsiteX1" fmla="*/ 7896225 w 7896225"/>
              <a:gd name="connsiteY1" fmla="*/ 0 h 6858000"/>
              <a:gd name="connsiteX2" fmla="*/ 4598214 w 7896225"/>
              <a:gd name="connsiteY2" fmla="*/ 6858000 h 6858000"/>
              <a:gd name="connsiteX3" fmla="*/ 2895600 w 7896225"/>
              <a:gd name="connsiteY3" fmla="*/ 6858000 h 6858000"/>
              <a:gd name="connsiteX4" fmla="*/ 4383861 w 7896225"/>
              <a:gd name="connsiteY4" fmla="*/ 0 h 6858000"/>
              <a:gd name="connsiteX5" fmla="*/ 6086474 w 7896225"/>
              <a:gd name="connsiteY5" fmla="*/ 0 h 6858000"/>
              <a:gd name="connsiteX6" fmla="*/ 2788462 w 7896225"/>
              <a:gd name="connsiteY6" fmla="*/ 6858000 h 6858000"/>
              <a:gd name="connsiteX7" fmla="*/ 1085849 w 7896225"/>
              <a:gd name="connsiteY7" fmla="*/ 6858000 h 6858000"/>
              <a:gd name="connsiteX8" fmla="*/ 2574110 w 7896225"/>
              <a:gd name="connsiteY8" fmla="*/ 0 h 6858000"/>
              <a:gd name="connsiteX9" fmla="*/ 4276723 w 7896225"/>
              <a:gd name="connsiteY9" fmla="*/ 0 h 6858000"/>
              <a:gd name="connsiteX10" fmla="*/ 978711 w 7896225"/>
              <a:gd name="connsiteY10" fmla="*/ 6858000 h 6858000"/>
              <a:gd name="connsiteX11" fmla="*/ 0 w 7896225"/>
              <a:gd name="connsiteY11" fmla="*/ 6858000 h 6858000"/>
              <a:gd name="connsiteX12" fmla="*/ 0 w 7896225"/>
              <a:gd name="connsiteY12" fmla="*/ 5352694 h 6858000"/>
              <a:gd name="connsiteX13" fmla="*/ 764359 w 7896225"/>
              <a:gd name="connsiteY13" fmla="*/ 0 h 6858000"/>
              <a:gd name="connsiteX14" fmla="*/ 2466972 w 7896225"/>
              <a:gd name="connsiteY14" fmla="*/ 0 h 6858000"/>
              <a:gd name="connsiteX15" fmla="*/ 0 w 7896225"/>
              <a:gd name="connsiteY15" fmla="*/ 5129907 h 6858000"/>
              <a:gd name="connsiteX16" fmla="*/ 0 w 7896225"/>
              <a:gd name="connsiteY16" fmla="*/ 15894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96225" h="6858000">
                <a:moveTo>
                  <a:pt x="6193612" y="0"/>
                </a:moveTo>
                <a:lnTo>
                  <a:pt x="7896225" y="0"/>
                </a:lnTo>
                <a:lnTo>
                  <a:pt x="4598214" y="6858000"/>
                </a:lnTo>
                <a:lnTo>
                  <a:pt x="2895600" y="6858000"/>
                </a:lnTo>
                <a:close/>
                <a:moveTo>
                  <a:pt x="4383861" y="0"/>
                </a:moveTo>
                <a:lnTo>
                  <a:pt x="6086474" y="0"/>
                </a:lnTo>
                <a:lnTo>
                  <a:pt x="2788462" y="6858000"/>
                </a:lnTo>
                <a:lnTo>
                  <a:pt x="1085849" y="6858000"/>
                </a:lnTo>
                <a:close/>
                <a:moveTo>
                  <a:pt x="2574110" y="0"/>
                </a:moveTo>
                <a:lnTo>
                  <a:pt x="4276723" y="0"/>
                </a:lnTo>
                <a:lnTo>
                  <a:pt x="978711" y="6858000"/>
                </a:lnTo>
                <a:lnTo>
                  <a:pt x="0" y="6858000"/>
                </a:lnTo>
                <a:lnTo>
                  <a:pt x="0" y="5352694"/>
                </a:lnTo>
                <a:close/>
                <a:moveTo>
                  <a:pt x="764359" y="0"/>
                </a:moveTo>
                <a:lnTo>
                  <a:pt x="2466972" y="0"/>
                </a:lnTo>
                <a:lnTo>
                  <a:pt x="0" y="5129907"/>
                </a:lnTo>
                <a:lnTo>
                  <a:pt x="0" y="1589435"/>
                </a:lnTo>
                <a:close/>
              </a:path>
            </a:pathLst>
          </a:custGeom>
          <a:solidFill>
            <a:schemeClr val="bg1">
              <a:lumMod val="95000"/>
            </a:schemeClr>
          </a:solidFill>
          <a:effectLst/>
        </p:spPr>
        <p:txBody>
          <a:bodyPr wrap="square" lIns="68558" tIns="34289" rIns="68558" bIns="34289" anchor="ctr">
            <a:noAutofit/>
          </a:bodyPr>
          <a:lstStyle>
            <a:lvl1pPr marL="0" marR="0" indent="0" algn="ctr" defTabSz="685545"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7312344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0_Images &amp; Contents">
    <p:spTree>
      <p:nvGrpSpPr>
        <p:cNvPr id="1" name=""/>
        <p:cNvGrpSpPr/>
        <p:nvPr/>
      </p:nvGrpSpPr>
      <p:grpSpPr>
        <a:xfrm>
          <a:off x="0" y="0"/>
          <a:ext cx="0" cy="0"/>
          <a:chOff x="0" y="0"/>
          <a:chExt cx="0" cy="0"/>
        </a:xfrm>
      </p:grpSpPr>
      <p:sp>
        <p:nvSpPr>
          <p:cNvPr id="8" name="그림 개체 틀 3"/>
          <p:cNvSpPr>
            <a:spLocks noGrp="1"/>
          </p:cNvSpPr>
          <p:nvPr>
            <p:ph type="pic" sz="quarter" idx="10" hasCustomPrompt="1"/>
          </p:nvPr>
        </p:nvSpPr>
        <p:spPr>
          <a:xfrm>
            <a:off x="1137909" y="320774"/>
            <a:ext cx="2700000" cy="2700000"/>
          </a:xfrm>
          <a:prstGeom prst="diamond">
            <a:avLst/>
          </a:prstGeom>
          <a:solidFill>
            <a:schemeClr val="bg1">
              <a:lumMod val="95000"/>
            </a:schemeClr>
          </a:solidFill>
          <a:ln w="76200">
            <a:solidFill>
              <a:schemeClr val="bg1"/>
            </a:solidFill>
          </a:ln>
          <a:effectLst/>
        </p:spPr>
        <p:txBody>
          <a:bodyPr wrap="square" lIns="68558" tIns="34289" rIns="68558" bIns="34289" anchor="ctr">
            <a:noAutofit/>
          </a:bodyPr>
          <a:lstStyle>
            <a:lvl1pPr marL="0" marR="0" indent="0" algn="ctr" defTabSz="685545"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
        <p:nvSpPr>
          <p:cNvPr id="9" name="그림 개체 틀 3"/>
          <p:cNvSpPr>
            <a:spLocks noGrp="1"/>
          </p:cNvSpPr>
          <p:nvPr>
            <p:ph type="pic" sz="quarter" idx="11" hasCustomPrompt="1"/>
          </p:nvPr>
        </p:nvSpPr>
        <p:spPr>
          <a:xfrm>
            <a:off x="1465208" y="2127776"/>
            <a:ext cx="2700000" cy="2700000"/>
          </a:xfrm>
          <a:prstGeom prst="diamond">
            <a:avLst/>
          </a:prstGeom>
          <a:solidFill>
            <a:schemeClr val="bg1">
              <a:lumMod val="95000"/>
            </a:schemeClr>
          </a:solidFill>
          <a:ln w="76200">
            <a:solidFill>
              <a:schemeClr val="bg1"/>
            </a:solidFill>
          </a:ln>
          <a:effectLst/>
        </p:spPr>
        <p:txBody>
          <a:bodyPr wrap="square" lIns="68558" tIns="34289" rIns="68558" bIns="34289" anchor="ctr">
            <a:noAutofit/>
          </a:bodyPr>
          <a:lstStyle>
            <a:lvl1pPr marL="0" marR="0" indent="0" algn="ctr" defTabSz="685545"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
        <p:nvSpPr>
          <p:cNvPr id="11" name="그림 개체 틀 3"/>
          <p:cNvSpPr>
            <a:spLocks noGrp="1"/>
          </p:cNvSpPr>
          <p:nvPr>
            <p:ph type="pic" sz="quarter" idx="12" hasCustomPrompt="1"/>
          </p:nvPr>
        </p:nvSpPr>
        <p:spPr>
          <a:xfrm>
            <a:off x="3305643" y="1688563"/>
            <a:ext cx="1485000" cy="1485000"/>
          </a:xfrm>
          <a:prstGeom prst="diamond">
            <a:avLst/>
          </a:prstGeom>
          <a:solidFill>
            <a:schemeClr val="bg1">
              <a:lumMod val="95000"/>
            </a:schemeClr>
          </a:solidFill>
          <a:effectLst/>
        </p:spPr>
        <p:txBody>
          <a:bodyPr wrap="square" lIns="68558" tIns="34289" rIns="68558" bIns="34289" anchor="ctr">
            <a:noAutofit/>
          </a:bodyPr>
          <a:lstStyle>
            <a:lvl1pPr marL="0" marR="0" indent="0" algn="ctr" defTabSz="685545"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
        <p:nvSpPr>
          <p:cNvPr id="12" name="그림 개체 틀 3"/>
          <p:cNvSpPr>
            <a:spLocks noGrp="1"/>
          </p:cNvSpPr>
          <p:nvPr>
            <p:ph type="pic" sz="quarter" idx="13" hasCustomPrompt="1"/>
          </p:nvPr>
        </p:nvSpPr>
        <p:spPr>
          <a:xfrm>
            <a:off x="477078" y="2007685"/>
            <a:ext cx="1485000" cy="1485000"/>
          </a:xfrm>
          <a:prstGeom prst="diamond">
            <a:avLst/>
          </a:prstGeom>
          <a:solidFill>
            <a:schemeClr val="bg1">
              <a:lumMod val="95000"/>
            </a:schemeClr>
          </a:solidFill>
          <a:effectLst/>
        </p:spPr>
        <p:txBody>
          <a:bodyPr wrap="square" lIns="68558" tIns="34289" rIns="68558" bIns="34289" anchor="ctr">
            <a:noAutofit/>
          </a:bodyPr>
          <a:lstStyle>
            <a:lvl1pPr marL="0" marR="0" indent="0" algn="ctr" defTabSz="685545"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934325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7380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Images &amp; Contents">
    <p:spTree>
      <p:nvGrpSpPr>
        <p:cNvPr id="1" name=""/>
        <p:cNvGrpSpPr/>
        <p:nvPr/>
      </p:nvGrpSpPr>
      <p:grpSpPr>
        <a:xfrm>
          <a:off x="0" y="0"/>
          <a:ext cx="0" cy="0"/>
          <a:chOff x="0" y="0"/>
          <a:chExt cx="0" cy="0"/>
        </a:xfrm>
      </p:grpSpPr>
      <p:sp>
        <p:nvSpPr>
          <p:cNvPr id="10" name="그림 개체 틀 9"/>
          <p:cNvSpPr>
            <a:spLocks noGrp="1"/>
          </p:cNvSpPr>
          <p:nvPr>
            <p:ph type="pic" sz="quarter" idx="10" hasCustomPrompt="1"/>
          </p:nvPr>
        </p:nvSpPr>
        <p:spPr>
          <a:xfrm>
            <a:off x="282724" y="315323"/>
            <a:ext cx="5024504" cy="4383108"/>
          </a:xfrm>
          <a:custGeom>
            <a:avLst/>
            <a:gdLst>
              <a:gd name="connsiteX0" fmla="*/ 6255989 w 6364927"/>
              <a:gd name="connsiteY0" fmla="*/ 5288703 h 5552421"/>
              <a:gd name="connsiteX1" fmla="*/ 6256633 w 6364927"/>
              <a:gd name="connsiteY1" fmla="*/ 5289197 h 5552421"/>
              <a:gd name="connsiteX2" fmla="*/ 6273669 w 6364927"/>
              <a:gd name="connsiteY2" fmla="*/ 5302275 h 5552421"/>
              <a:gd name="connsiteX3" fmla="*/ 6338341 w 6364927"/>
              <a:gd name="connsiteY3" fmla="*/ 5305638 h 5552421"/>
              <a:gd name="connsiteX4" fmla="*/ 6353495 w 6364927"/>
              <a:gd name="connsiteY4" fmla="*/ 5296297 h 5552421"/>
              <a:gd name="connsiteX5" fmla="*/ 6364927 w 6364927"/>
              <a:gd name="connsiteY5" fmla="*/ 5316029 h 5552421"/>
              <a:gd name="connsiteX6" fmla="*/ 6361174 w 6364927"/>
              <a:gd name="connsiteY6" fmla="*/ 5318389 h 5552421"/>
              <a:gd name="connsiteX7" fmla="*/ 6311999 w 6364927"/>
              <a:gd name="connsiteY7" fmla="*/ 5363376 h 5552421"/>
              <a:gd name="connsiteX8" fmla="*/ 6278329 w 6364927"/>
              <a:gd name="connsiteY8" fmla="*/ 5408157 h 5552421"/>
              <a:gd name="connsiteX9" fmla="*/ 6275149 w 6364927"/>
              <a:gd name="connsiteY9" fmla="*/ 5406491 h 5552421"/>
              <a:gd name="connsiteX10" fmla="*/ 6228626 w 6364927"/>
              <a:gd name="connsiteY10" fmla="*/ 5438500 h 5552421"/>
              <a:gd name="connsiteX11" fmla="*/ 6193338 w 6364927"/>
              <a:gd name="connsiteY11" fmla="*/ 5476400 h 5552421"/>
              <a:gd name="connsiteX12" fmla="*/ 6184516 w 6364927"/>
              <a:gd name="connsiteY12" fmla="*/ 5427640 h 5552421"/>
              <a:gd name="connsiteX13" fmla="*/ 6241860 w 6364927"/>
              <a:gd name="connsiteY13" fmla="*/ 5319261 h 5552421"/>
              <a:gd name="connsiteX14" fmla="*/ 6256196 w 6364927"/>
              <a:gd name="connsiteY14" fmla="*/ 5289451 h 5552421"/>
              <a:gd name="connsiteX15" fmla="*/ 2968165 w 6364927"/>
              <a:gd name="connsiteY15" fmla="*/ 245883 h 5552421"/>
              <a:gd name="connsiteX16" fmla="*/ 2986957 w 6364927"/>
              <a:gd name="connsiteY16" fmla="*/ 259205 h 5552421"/>
              <a:gd name="connsiteX17" fmla="*/ 3033442 w 6364927"/>
              <a:gd name="connsiteY17" fmla="*/ 283914 h 5552421"/>
              <a:gd name="connsiteX18" fmla="*/ 2956404 w 6364927"/>
              <a:gd name="connsiteY18" fmla="*/ 411016 h 5552421"/>
              <a:gd name="connsiteX19" fmla="*/ 3117671 w 6364927"/>
              <a:gd name="connsiteY19" fmla="*/ 343228 h 5552421"/>
              <a:gd name="connsiteX20" fmla="*/ 3210547 w 6364927"/>
              <a:gd name="connsiteY20" fmla="*/ 330280 h 5552421"/>
              <a:gd name="connsiteX21" fmla="*/ 3243292 w 6364927"/>
              <a:gd name="connsiteY21" fmla="*/ 397967 h 5552421"/>
              <a:gd name="connsiteX22" fmla="*/ 3193322 w 6364927"/>
              <a:gd name="connsiteY22" fmla="*/ 452344 h 5552421"/>
              <a:gd name="connsiteX23" fmla="*/ 3176728 w 6364927"/>
              <a:gd name="connsiteY23" fmla="*/ 467036 h 5552421"/>
              <a:gd name="connsiteX24" fmla="*/ 3081773 w 6364927"/>
              <a:gd name="connsiteY24" fmla="*/ 562716 h 5552421"/>
              <a:gd name="connsiteX25" fmla="*/ 3134961 w 6364927"/>
              <a:gd name="connsiteY25" fmla="*/ 644059 h 5552421"/>
              <a:gd name="connsiteX26" fmla="*/ 3233513 w 6364927"/>
              <a:gd name="connsiteY26" fmla="*/ 673688 h 5552421"/>
              <a:gd name="connsiteX27" fmla="*/ 3288282 w 6364927"/>
              <a:gd name="connsiteY27" fmla="*/ 724562 h 5552421"/>
              <a:gd name="connsiteX28" fmla="*/ 3337558 w 6364927"/>
              <a:gd name="connsiteY28" fmla="*/ 864218 h 5552421"/>
              <a:gd name="connsiteX29" fmla="*/ 3337370 w 6364927"/>
              <a:gd name="connsiteY29" fmla="*/ 874518 h 5552421"/>
              <a:gd name="connsiteX30" fmla="*/ 3344120 w 6364927"/>
              <a:gd name="connsiteY30" fmla="*/ 962335 h 5552421"/>
              <a:gd name="connsiteX31" fmla="*/ 3319577 w 6364927"/>
              <a:gd name="connsiteY31" fmla="*/ 1017294 h 5552421"/>
              <a:gd name="connsiteX32" fmla="*/ 3288347 w 6364927"/>
              <a:gd name="connsiteY32" fmla="*/ 1147458 h 5552421"/>
              <a:gd name="connsiteX33" fmla="*/ 3305699 w 6364927"/>
              <a:gd name="connsiteY33" fmla="*/ 1209780 h 5552421"/>
              <a:gd name="connsiteX34" fmla="*/ 3348793 w 6364927"/>
              <a:gd name="connsiteY34" fmla="*/ 1240909 h 5552421"/>
              <a:gd name="connsiteX35" fmla="*/ 3443497 w 6364927"/>
              <a:gd name="connsiteY35" fmla="*/ 1242190 h 5552421"/>
              <a:gd name="connsiteX36" fmla="*/ 3517378 w 6364927"/>
              <a:gd name="connsiteY36" fmla="*/ 1240227 h 5552421"/>
              <a:gd name="connsiteX37" fmla="*/ 3646343 w 6364927"/>
              <a:gd name="connsiteY37" fmla="*/ 1257363 h 5552421"/>
              <a:gd name="connsiteX38" fmla="*/ 3673411 w 6364927"/>
              <a:gd name="connsiteY38" fmla="*/ 1282474 h 5552421"/>
              <a:gd name="connsiteX39" fmla="*/ 3675051 w 6364927"/>
              <a:gd name="connsiteY39" fmla="*/ 1307003 h 5552421"/>
              <a:gd name="connsiteX40" fmla="*/ 3740667 w 6364927"/>
              <a:gd name="connsiteY40" fmla="*/ 1269055 h 5552421"/>
              <a:gd name="connsiteX41" fmla="*/ 3665336 w 6364927"/>
              <a:gd name="connsiteY41" fmla="*/ 1344214 h 5552421"/>
              <a:gd name="connsiteX42" fmla="*/ 3620350 w 6364927"/>
              <a:gd name="connsiteY42" fmla="*/ 1385517 h 5552421"/>
              <a:gd name="connsiteX43" fmla="*/ 3642434 w 6364927"/>
              <a:gd name="connsiteY43" fmla="*/ 1423702 h 5552421"/>
              <a:gd name="connsiteX44" fmla="*/ 3770892 w 6364927"/>
              <a:gd name="connsiteY44" fmla="*/ 1472724 h 5552421"/>
              <a:gd name="connsiteX45" fmla="*/ 3684074 w 6364927"/>
              <a:gd name="connsiteY45" fmla="*/ 1517837 h 5552421"/>
              <a:gd name="connsiteX46" fmla="*/ 3736569 w 6364927"/>
              <a:gd name="connsiteY46" fmla="*/ 1543530 h 5552421"/>
              <a:gd name="connsiteX47" fmla="*/ 3651203 w 6364927"/>
              <a:gd name="connsiteY47" fmla="*/ 1623473 h 5552421"/>
              <a:gd name="connsiteX48" fmla="*/ 3629816 w 6364927"/>
              <a:gd name="connsiteY48" fmla="*/ 1651128 h 5552421"/>
              <a:gd name="connsiteX49" fmla="*/ 3661868 w 6364927"/>
              <a:gd name="connsiteY49" fmla="*/ 1663165 h 5552421"/>
              <a:gd name="connsiteX50" fmla="*/ 3751776 w 6364927"/>
              <a:gd name="connsiteY50" fmla="*/ 1667219 h 5552421"/>
              <a:gd name="connsiteX51" fmla="*/ 3687612 w 6364927"/>
              <a:gd name="connsiteY51" fmla="*/ 1739996 h 5552421"/>
              <a:gd name="connsiteX52" fmla="*/ 3762629 w 6364927"/>
              <a:gd name="connsiteY52" fmla="*/ 1696612 h 5552421"/>
              <a:gd name="connsiteX53" fmla="*/ 3840927 w 6364927"/>
              <a:gd name="connsiteY53" fmla="*/ 1702285 h 5552421"/>
              <a:gd name="connsiteX54" fmla="*/ 3842380 w 6364927"/>
              <a:gd name="connsiteY54" fmla="*/ 1737114 h 5552421"/>
              <a:gd name="connsiteX55" fmla="*/ 3909639 w 6364927"/>
              <a:gd name="connsiteY55" fmla="*/ 1831721 h 5552421"/>
              <a:gd name="connsiteX56" fmla="*/ 3790897 w 6364927"/>
              <a:gd name="connsiteY56" fmla="*/ 1951348 h 5552421"/>
              <a:gd name="connsiteX57" fmla="*/ 3906107 w 6364927"/>
              <a:gd name="connsiteY57" fmla="*/ 1879624 h 5552421"/>
              <a:gd name="connsiteX58" fmla="*/ 4018349 w 6364927"/>
              <a:gd name="connsiteY58" fmla="*/ 1824902 h 5552421"/>
              <a:gd name="connsiteX59" fmla="*/ 4064218 w 6364927"/>
              <a:gd name="connsiteY59" fmla="*/ 1839139 h 5552421"/>
              <a:gd name="connsiteX60" fmla="*/ 4033239 w 6364927"/>
              <a:gd name="connsiteY60" fmla="*/ 1872342 h 5552421"/>
              <a:gd name="connsiteX61" fmla="*/ 3911028 w 6364927"/>
              <a:gd name="connsiteY61" fmla="*/ 1953211 h 5552421"/>
              <a:gd name="connsiteX62" fmla="*/ 4052546 w 6364927"/>
              <a:gd name="connsiteY62" fmla="*/ 1927419 h 5552421"/>
              <a:gd name="connsiteX63" fmla="*/ 4093811 w 6364927"/>
              <a:gd name="connsiteY63" fmla="*/ 1944319 h 5552421"/>
              <a:gd name="connsiteX64" fmla="*/ 4069456 w 6364927"/>
              <a:gd name="connsiteY64" fmla="*/ 1988976 h 5552421"/>
              <a:gd name="connsiteX65" fmla="*/ 4032420 w 6364927"/>
              <a:gd name="connsiteY65" fmla="*/ 1990014 h 5552421"/>
              <a:gd name="connsiteX66" fmla="*/ 4004597 w 6364927"/>
              <a:gd name="connsiteY66" fmla="*/ 1995914 h 5552421"/>
              <a:gd name="connsiteX67" fmla="*/ 3875381 w 6364927"/>
              <a:gd name="connsiteY67" fmla="*/ 2075738 h 5552421"/>
              <a:gd name="connsiteX68" fmla="*/ 3879798 w 6364927"/>
              <a:gd name="connsiteY68" fmla="*/ 2083375 h 5552421"/>
              <a:gd name="connsiteX69" fmla="*/ 3904845 w 6364927"/>
              <a:gd name="connsiteY69" fmla="*/ 2094368 h 5552421"/>
              <a:gd name="connsiteX70" fmla="*/ 4068638 w 6364927"/>
              <a:gd name="connsiteY70" fmla="*/ 2106649 h 5552421"/>
              <a:gd name="connsiteX71" fmla="*/ 4112675 w 6364927"/>
              <a:gd name="connsiteY71" fmla="*/ 2096467 h 5552421"/>
              <a:gd name="connsiteX72" fmla="*/ 4070278 w 6364927"/>
              <a:gd name="connsiteY72" fmla="*/ 2131178 h 5552421"/>
              <a:gd name="connsiteX73" fmla="*/ 4041887 w 6364927"/>
              <a:gd name="connsiteY73" fmla="*/ 2157789 h 5552421"/>
              <a:gd name="connsiteX74" fmla="*/ 4079365 w 6364927"/>
              <a:gd name="connsiteY74" fmla="*/ 2157515 h 5552421"/>
              <a:gd name="connsiteX75" fmla="*/ 4186622 w 6364927"/>
              <a:gd name="connsiteY75" fmla="*/ 2115868 h 5552421"/>
              <a:gd name="connsiteX76" fmla="*/ 4265300 w 6364927"/>
              <a:gd name="connsiteY76" fmla="*/ 2111130 h 5552421"/>
              <a:gd name="connsiteX77" fmla="*/ 4224164 w 6364927"/>
              <a:gd name="connsiteY77" fmla="*/ 2180781 h 5552421"/>
              <a:gd name="connsiteX78" fmla="*/ 4219367 w 6364927"/>
              <a:gd name="connsiteY78" fmla="*/ 2183555 h 5552421"/>
              <a:gd name="connsiteX79" fmla="*/ 4269654 w 6364927"/>
              <a:gd name="connsiteY79" fmla="*/ 2205428 h 5552421"/>
              <a:gd name="connsiteX80" fmla="*/ 4323981 w 6364927"/>
              <a:gd name="connsiteY80" fmla="*/ 2255539 h 5552421"/>
              <a:gd name="connsiteX81" fmla="*/ 4348837 w 6364927"/>
              <a:gd name="connsiteY81" fmla="*/ 2266642 h 5552421"/>
              <a:gd name="connsiteX82" fmla="*/ 4322466 w 6364927"/>
              <a:gd name="connsiteY82" fmla="*/ 2307371 h 5552421"/>
              <a:gd name="connsiteX83" fmla="*/ 4198046 w 6364927"/>
              <a:gd name="connsiteY83" fmla="*/ 2384422 h 5552421"/>
              <a:gd name="connsiteX84" fmla="*/ 4296787 w 6364927"/>
              <a:gd name="connsiteY84" fmla="*/ 2403751 h 5552421"/>
              <a:gd name="connsiteX85" fmla="*/ 4348397 w 6364927"/>
              <a:gd name="connsiteY85" fmla="*/ 2373903 h 5552421"/>
              <a:gd name="connsiteX86" fmla="*/ 4335276 w 6364927"/>
              <a:gd name="connsiteY86" fmla="*/ 2437543 h 5552421"/>
              <a:gd name="connsiteX87" fmla="*/ 4338365 w 6364927"/>
              <a:gd name="connsiteY87" fmla="*/ 2486712 h 5552421"/>
              <a:gd name="connsiteX88" fmla="*/ 4316285 w 6364927"/>
              <a:gd name="connsiteY88" fmla="*/ 2556552 h 5552421"/>
              <a:gd name="connsiteX89" fmla="*/ 4240888 w 6364927"/>
              <a:gd name="connsiteY89" fmla="*/ 2610348 h 5552421"/>
              <a:gd name="connsiteX90" fmla="*/ 4427203 w 6364927"/>
              <a:gd name="connsiteY90" fmla="*/ 2553552 h 5552421"/>
              <a:gd name="connsiteX91" fmla="*/ 4235652 w 6364927"/>
              <a:gd name="connsiteY91" fmla="*/ 2720383 h 5552421"/>
              <a:gd name="connsiteX92" fmla="*/ 4279690 w 6364927"/>
              <a:gd name="connsiteY92" fmla="*/ 2710202 h 5552421"/>
              <a:gd name="connsiteX93" fmla="*/ 4367076 w 6364927"/>
              <a:gd name="connsiteY93" fmla="*/ 2644377 h 5552421"/>
              <a:gd name="connsiteX94" fmla="*/ 4442978 w 6364927"/>
              <a:gd name="connsiteY94" fmla="*/ 2656531 h 5552421"/>
              <a:gd name="connsiteX95" fmla="*/ 4486072 w 6364927"/>
              <a:gd name="connsiteY95" fmla="*/ 2687661 h 5552421"/>
              <a:gd name="connsiteX96" fmla="*/ 4601407 w 6364927"/>
              <a:gd name="connsiteY96" fmla="*/ 2692297 h 5552421"/>
              <a:gd name="connsiteX97" fmla="*/ 4593078 w 6364927"/>
              <a:gd name="connsiteY97" fmla="*/ 2742974 h 5552421"/>
              <a:gd name="connsiteX98" fmla="*/ 4656110 w 6364927"/>
              <a:gd name="connsiteY98" fmla="*/ 2721807 h 5552421"/>
              <a:gd name="connsiteX99" fmla="*/ 4765007 w 6364927"/>
              <a:gd name="connsiteY99" fmla="*/ 2704689 h 5552421"/>
              <a:gd name="connsiteX100" fmla="*/ 4722358 w 6364927"/>
              <a:gd name="connsiteY100" fmla="*/ 2782348 h 5552421"/>
              <a:gd name="connsiteX101" fmla="*/ 4734472 w 6364927"/>
              <a:gd name="connsiteY101" fmla="*/ 2846680 h 5552421"/>
              <a:gd name="connsiteX102" fmla="*/ 4642861 w 6364927"/>
              <a:gd name="connsiteY102" fmla="*/ 2904758 h 5552421"/>
              <a:gd name="connsiteX103" fmla="*/ 4895489 w 6364927"/>
              <a:gd name="connsiteY103" fmla="*/ 2875854 h 5552421"/>
              <a:gd name="connsiteX104" fmla="*/ 4870946 w 6364927"/>
              <a:gd name="connsiteY104" fmla="*/ 2930812 h 5552421"/>
              <a:gd name="connsiteX105" fmla="*/ 4945776 w 6364927"/>
              <a:gd name="connsiteY105" fmla="*/ 2889685 h 5552421"/>
              <a:gd name="connsiteX106" fmla="*/ 4957035 w 6364927"/>
              <a:gd name="connsiteY106" fmla="*/ 2885934 h 5552421"/>
              <a:gd name="connsiteX107" fmla="*/ 4964182 w 6364927"/>
              <a:gd name="connsiteY107" fmla="*/ 2898270 h 5552421"/>
              <a:gd name="connsiteX108" fmla="*/ 4907974 w 6364927"/>
              <a:gd name="connsiteY108" fmla="*/ 2974446 h 5552421"/>
              <a:gd name="connsiteX109" fmla="*/ 4668984 w 6364927"/>
              <a:gd name="connsiteY109" fmla="*/ 3220863 h 5552421"/>
              <a:gd name="connsiteX110" fmla="*/ 4879147 w 6364927"/>
              <a:gd name="connsiteY110" fmla="*/ 3151294 h 5552421"/>
              <a:gd name="connsiteX111" fmla="*/ 4780915 w 6364927"/>
              <a:gd name="connsiteY111" fmla="*/ 3208104 h 5552421"/>
              <a:gd name="connsiteX112" fmla="*/ 4702550 w 6364927"/>
              <a:gd name="connsiteY112" fmla="*/ 3278903 h 5552421"/>
              <a:gd name="connsiteX113" fmla="*/ 4794858 w 6364927"/>
              <a:gd name="connsiteY113" fmla="*/ 3286666 h 5552421"/>
              <a:gd name="connsiteX114" fmla="*/ 4897827 w 6364927"/>
              <a:gd name="connsiteY114" fmla="*/ 3323931 h 5552421"/>
              <a:gd name="connsiteX115" fmla="*/ 4935244 w 6364927"/>
              <a:gd name="connsiteY115" fmla="*/ 3312484 h 5552421"/>
              <a:gd name="connsiteX116" fmla="*/ 5037705 w 6364927"/>
              <a:gd name="connsiteY116" fmla="*/ 3273610 h 5552421"/>
              <a:gd name="connsiteX117" fmla="*/ 4984959 w 6364927"/>
              <a:gd name="connsiteY117" fmla="*/ 3344879 h 5552421"/>
              <a:gd name="connsiteX118" fmla="*/ 5010891 w 6364927"/>
              <a:gd name="connsiteY118" fmla="*/ 3411411 h 5552421"/>
              <a:gd name="connsiteX119" fmla="*/ 5110896 w 6364927"/>
              <a:gd name="connsiteY119" fmla="*/ 3475869 h 5552421"/>
              <a:gd name="connsiteX120" fmla="*/ 5224781 w 6364927"/>
              <a:gd name="connsiteY120" fmla="*/ 3553701 h 5552421"/>
              <a:gd name="connsiteX121" fmla="*/ 5245412 w 6364927"/>
              <a:gd name="connsiteY121" fmla="*/ 3557057 h 5552421"/>
              <a:gd name="connsiteX122" fmla="*/ 5240051 w 6364927"/>
              <a:gd name="connsiteY122" fmla="*/ 3590730 h 5552421"/>
              <a:gd name="connsiteX123" fmla="*/ 5244468 w 6364927"/>
              <a:gd name="connsiteY123" fmla="*/ 3598367 h 5552421"/>
              <a:gd name="connsiteX124" fmla="*/ 5258285 w 6364927"/>
              <a:gd name="connsiteY124" fmla="*/ 3600567 h 5552421"/>
              <a:gd name="connsiteX125" fmla="*/ 5260494 w 6364927"/>
              <a:gd name="connsiteY125" fmla="*/ 3604385 h 5552421"/>
              <a:gd name="connsiteX126" fmla="*/ 5130898 w 6364927"/>
              <a:gd name="connsiteY126" fmla="*/ 3694621 h 5552421"/>
              <a:gd name="connsiteX127" fmla="*/ 5164591 w 6364927"/>
              <a:gd name="connsiteY127" fmla="*/ 3731187 h 5552421"/>
              <a:gd name="connsiteX128" fmla="*/ 5202892 w 6364927"/>
              <a:gd name="connsiteY128" fmla="*/ 3775279 h 5552421"/>
              <a:gd name="connsiteX129" fmla="*/ 5301253 w 6364927"/>
              <a:gd name="connsiteY129" fmla="*/ 3805019 h 5552421"/>
              <a:gd name="connsiteX130" fmla="*/ 5305670 w 6364927"/>
              <a:gd name="connsiteY130" fmla="*/ 3812656 h 5552421"/>
              <a:gd name="connsiteX131" fmla="*/ 5311159 w 6364927"/>
              <a:gd name="connsiteY131" fmla="*/ 3865533 h 5552421"/>
              <a:gd name="connsiteX132" fmla="*/ 5308444 w 6364927"/>
              <a:gd name="connsiteY132" fmla="*/ 3893599 h 5552421"/>
              <a:gd name="connsiteX133" fmla="*/ 5303589 w 6364927"/>
              <a:gd name="connsiteY133" fmla="*/ 3993223 h 5552421"/>
              <a:gd name="connsiteX134" fmla="*/ 5422835 w 6364927"/>
              <a:gd name="connsiteY134" fmla="*/ 3939547 h 5552421"/>
              <a:gd name="connsiteX135" fmla="*/ 5391605 w 6364927"/>
              <a:gd name="connsiteY135" fmla="*/ 4069711 h 5552421"/>
              <a:gd name="connsiteX136" fmla="*/ 5354509 w 6364927"/>
              <a:gd name="connsiteY136" fmla="*/ 4167598 h 5552421"/>
              <a:gd name="connsiteX137" fmla="*/ 5333118 w 6364927"/>
              <a:gd name="connsiteY137" fmla="*/ 4185064 h 5552421"/>
              <a:gd name="connsiteX138" fmla="*/ 5259930 w 6364927"/>
              <a:gd name="connsiteY138" fmla="*/ 4242678 h 5552421"/>
              <a:gd name="connsiteX139" fmla="*/ 5217533 w 6364927"/>
              <a:gd name="connsiteY139" fmla="*/ 4277389 h 5552421"/>
              <a:gd name="connsiteX140" fmla="*/ 5224850 w 6364927"/>
              <a:gd name="connsiteY140" fmla="*/ 4344495 h 5552421"/>
              <a:gd name="connsiteX141" fmla="*/ 5422967 w 6364927"/>
              <a:gd name="connsiteY141" fmla="*/ 4285970 h 5552421"/>
              <a:gd name="connsiteX142" fmla="*/ 5472621 w 6364927"/>
              <a:gd name="connsiteY142" fmla="*/ 4361203 h 5552421"/>
              <a:gd name="connsiteX143" fmla="*/ 5544486 w 6364927"/>
              <a:gd name="connsiteY143" fmla="*/ 4355310 h 5552421"/>
              <a:gd name="connsiteX144" fmla="*/ 5585939 w 6364927"/>
              <a:gd name="connsiteY144" fmla="*/ 4361910 h 5552421"/>
              <a:gd name="connsiteX145" fmla="*/ 5568778 w 6364927"/>
              <a:gd name="connsiteY145" fmla="*/ 4397313 h 5552421"/>
              <a:gd name="connsiteX146" fmla="*/ 5456849 w 6364927"/>
              <a:gd name="connsiteY146" fmla="*/ 4518096 h 5552421"/>
              <a:gd name="connsiteX147" fmla="*/ 5750484 w 6364927"/>
              <a:gd name="connsiteY147" fmla="*/ 4332992 h 5552421"/>
              <a:gd name="connsiteX148" fmla="*/ 5751181 w 6364927"/>
              <a:gd name="connsiteY148" fmla="*/ 4398831 h 5552421"/>
              <a:gd name="connsiteX149" fmla="*/ 5669284 w 6364927"/>
              <a:gd name="connsiteY149" fmla="*/ 4517533 h 5552421"/>
              <a:gd name="connsiteX150" fmla="*/ 5742221 w 6364927"/>
              <a:gd name="connsiteY150" fmla="*/ 4556880 h 5552421"/>
              <a:gd name="connsiteX151" fmla="*/ 5790744 w 6364927"/>
              <a:gd name="connsiteY151" fmla="*/ 4835572 h 5552421"/>
              <a:gd name="connsiteX152" fmla="*/ 5850432 w 6364927"/>
              <a:gd name="connsiteY152" fmla="*/ 4852009 h 5552421"/>
              <a:gd name="connsiteX153" fmla="*/ 5949235 w 6364927"/>
              <a:gd name="connsiteY153" fmla="*/ 4784676 h 5552421"/>
              <a:gd name="connsiteX154" fmla="*/ 5856113 w 6364927"/>
              <a:gd name="connsiteY154" fmla="*/ 4904775 h 5552421"/>
              <a:gd name="connsiteX155" fmla="*/ 5979396 w 6364927"/>
              <a:gd name="connsiteY155" fmla="*/ 4869145 h 5552421"/>
              <a:gd name="connsiteX156" fmla="*/ 5894030 w 6364927"/>
              <a:gd name="connsiteY156" fmla="*/ 4949088 h 5552421"/>
              <a:gd name="connsiteX157" fmla="*/ 5989176 w 6364927"/>
              <a:gd name="connsiteY157" fmla="*/ 4951133 h 5552421"/>
              <a:gd name="connsiteX158" fmla="*/ 5953404 w 6364927"/>
              <a:gd name="connsiteY158" fmla="*/ 4997299 h 5552421"/>
              <a:gd name="connsiteX159" fmla="*/ 5924949 w 6364927"/>
              <a:gd name="connsiteY159" fmla="*/ 5110571 h 5552421"/>
              <a:gd name="connsiteX160" fmla="*/ 6012332 w 6364927"/>
              <a:gd name="connsiteY160" fmla="*/ 5034558 h 5552421"/>
              <a:gd name="connsiteX161" fmla="*/ 6102619 w 6364927"/>
              <a:gd name="connsiteY161" fmla="*/ 5028202 h 5552421"/>
              <a:gd name="connsiteX162" fmla="*/ 6113661 w 6364927"/>
              <a:gd name="connsiteY162" fmla="*/ 5047294 h 5552421"/>
              <a:gd name="connsiteX163" fmla="*/ 6113030 w 6364927"/>
              <a:gd name="connsiteY163" fmla="*/ 5154666 h 5552421"/>
              <a:gd name="connsiteX164" fmla="*/ 6163821 w 6364927"/>
              <a:gd name="connsiteY164" fmla="*/ 5242490 h 5552421"/>
              <a:gd name="connsiteX165" fmla="*/ 6171695 w 6364927"/>
              <a:gd name="connsiteY165" fmla="*/ 5272825 h 5552421"/>
              <a:gd name="connsiteX166" fmla="*/ 6171960 w 6364927"/>
              <a:gd name="connsiteY166" fmla="*/ 5272847 h 5552421"/>
              <a:gd name="connsiteX167" fmla="*/ 6160393 w 6364927"/>
              <a:gd name="connsiteY167" fmla="*/ 5281399 h 5552421"/>
              <a:gd name="connsiteX168" fmla="*/ 6144817 w 6364927"/>
              <a:gd name="connsiteY168" fmla="*/ 5319261 h 5552421"/>
              <a:gd name="connsiteX169" fmla="*/ 6077770 w 6364927"/>
              <a:gd name="connsiteY169" fmla="*/ 5167441 h 5552421"/>
              <a:gd name="connsiteX170" fmla="*/ 6055714 w 6364927"/>
              <a:gd name="connsiteY170" fmla="*/ 5308401 h 5552421"/>
              <a:gd name="connsiteX171" fmla="*/ 6011604 w 6364927"/>
              <a:gd name="connsiteY171" fmla="*/ 5405920 h 5552421"/>
              <a:gd name="connsiteX172" fmla="*/ 6007193 w 6364927"/>
              <a:gd name="connsiteY172" fmla="*/ 5411239 h 5552421"/>
              <a:gd name="connsiteX173" fmla="*/ 6007193 w 6364927"/>
              <a:gd name="connsiteY173" fmla="*/ 5400601 h 5552421"/>
              <a:gd name="connsiteX174" fmla="*/ 5923384 w 6364927"/>
              <a:gd name="connsiteY174" fmla="*/ 5340981 h 5552421"/>
              <a:gd name="connsiteX175" fmla="*/ 5918972 w 6364927"/>
              <a:gd name="connsiteY175" fmla="*/ 5232602 h 5552421"/>
              <a:gd name="connsiteX176" fmla="*/ 5905740 w 6364927"/>
              <a:gd name="connsiteY176" fmla="*/ 5205341 h 5552421"/>
              <a:gd name="connsiteX177" fmla="*/ 5879273 w 6364927"/>
              <a:gd name="connsiteY177" fmla="*/ 5183842 h 5552421"/>
              <a:gd name="connsiteX178" fmla="*/ 5782230 w 6364927"/>
              <a:gd name="connsiteY178" fmla="*/ 5183842 h 5552421"/>
              <a:gd name="connsiteX179" fmla="*/ 5694010 w 6364927"/>
              <a:gd name="connsiteY179" fmla="*/ 5237921 h 5552421"/>
              <a:gd name="connsiteX180" fmla="*/ 5591674 w 6364927"/>
              <a:gd name="connsiteY180" fmla="*/ 5281361 h 5552421"/>
              <a:gd name="connsiteX181" fmla="*/ 5547564 w 6364927"/>
              <a:gd name="connsiteY181" fmla="*/ 5221742 h 5552421"/>
              <a:gd name="connsiteX182" fmla="*/ 5560797 w 6364927"/>
              <a:gd name="connsiteY182" fmla="*/ 5248781 h 5552421"/>
              <a:gd name="connsiteX183" fmla="*/ 5556386 w 6364927"/>
              <a:gd name="connsiteY183" fmla="*/ 5303082 h 5552421"/>
              <a:gd name="connsiteX184" fmla="*/ 5521098 w 6364927"/>
              <a:gd name="connsiteY184" fmla="*/ 5275821 h 5552421"/>
              <a:gd name="connsiteX185" fmla="*/ 5494632 w 6364927"/>
              <a:gd name="connsiteY185" fmla="*/ 5216422 h 5552421"/>
              <a:gd name="connsiteX186" fmla="*/ 5450521 w 6364927"/>
              <a:gd name="connsiteY186" fmla="*/ 5243240 h 5552421"/>
              <a:gd name="connsiteX187" fmla="*/ 5349068 w 6364927"/>
              <a:gd name="connsiteY187" fmla="*/ 5118682 h 5552421"/>
              <a:gd name="connsiteX188" fmla="*/ 5322601 w 6364927"/>
              <a:gd name="connsiteY188" fmla="*/ 5113141 h 5552421"/>
              <a:gd name="connsiteX189" fmla="*/ 5296135 w 6364927"/>
              <a:gd name="connsiteY189" fmla="*/ 5096961 h 5552421"/>
              <a:gd name="connsiteX190" fmla="*/ 5184977 w 6364927"/>
              <a:gd name="connsiteY190" fmla="*/ 5026482 h 5552421"/>
              <a:gd name="connsiteX191" fmla="*/ 5154100 w 6364927"/>
              <a:gd name="connsiteY191" fmla="*/ 5037342 h 5552421"/>
              <a:gd name="connsiteX192" fmla="*/ 5109990 w 6364927"/>
              <a:gd name="connsiteY192" fmla="*/ 5107822 h 5552421"/>
              <a:gd name="connsiteX193" fmla="*/ 5070290 w 6364927"/>
              <a:gd name="connsiteY193" fmla="*/ 5178301 h 5552421"/>
              <a:gd name="connsiteX194" fmla="*/ 5017358 w 6364927"/>
              <a:gd name="connsiteY194" fmla="*/ 5194481 h 5552421"/>
              <a:gd name="connsiteX195" fmla="*/ 4937960 w 6364927"/>
              <a:gd name="connsiteY195" fmla="*/ 5205341 h 5552421"/>
              <a:gd name="connsiteX196" fmla="*/ 4933548 w 6364927"/>
              <a:gd name="connsiteY196" fmla="*/ 5346522 h 5552421"/>
              <a:gd name="connsiteX197" fmla="*/ 4866501 w 6364927"/>
              <a:gd name="connsiteY197" fmla="*/ 5243240 h 5552421"/>
              <a:gd name="connsiteX198" fmla="*/ 4901789 w 6364927"/>
              <a:gd name="connsiteY198" fmla="*/ 5232602 h 5552421"/>
              <a:gd name="connsiteX199" fmla="*/ 4901789 w 6364927"/>
              <a:gd name="connsiteY199" fmla="*/ 5129542 h 5552421"/>
              <a:gd name="connsiteX200" fmla="*/ 4875323 w 6364927"/>
              <a:gd name="connsiteY200" fmla="*/ 5113141 h 5552421"/>
              <a:gd name="connsiteX201" fmla="*/ 4844446 w 6364927"/>
              <a:gd name="connsiteY201" fmla="*/ 5156581 h 5552421"/>
              <a:gd name="connsiteX202" fmla="*/ 4830330 w 6364927"/>
              <a:gd name="connsiteY202" fmla="*/ 5194481 h 5552421"/>
              <a:gd name="connsiteX203" fmla="*/ 4737698 w 6364927"/>
              <a:gd name="connsiteY203" fmla="*/ 5275821 h 5552421"/>
              <a:gd name="connsiteX204" fmla="*/ 4750932 w 6364927"/>
              <a:gd name="connsiteY204" fmla="*/ 5086101 h 5552421"/>
              <a:gd name="connsiteX205" fmla="*/ 4702410 w 6364927"/>
              <a:gd name="connsiteY205" fmla="*/ 5140402 h 5552421"/>
              <a:gd name="connsiteX206" fmla="*/ 4675944 w 6364927"/>
              <a:gd name="connsiteY206" fmla="*/ 5026482 h 5552421"/>
              <a:gd name="connsiteX207" fmla="*/ 4636245 w 6364927"/>
              <a:gd name="connsiteY207" fmla="*/ 5010302 h 5552421"/>
              <a:gd name="connsiteX208" fmla="*/ 4614190 w 6364927"/>
              <a:gd name="connsiteY208" fmla="*/ 5048202 h 5552421"/>
              <a:gd name="connsiteX209" fmla="*/ 4548024 w 6364927"/>
              <a:gd name="connsiteY209" fmla="*/ 5048202 h 5552421"/>
              <a:gd name="connsiteX210" fmla="*/ 4512736 w 6364927"/>
              <a:gd name="connsiteY210" fmla="*/ 5151262 h 5552421"/>
              <a:gd name="connsiteX211" fmla="*/ 4450982 w 6364927"/>
              <a:gd name="connsiteY211" fmla="*/ 5107822 h 5552421"/>
              <a:gd name="connsiteX212" fmla="*/ 4388345 w 6364927"/>
              <a:gd name="connsiteY212" fmla="*/ 5113141 h 5552421"/>
              <a:gd name="connsiteX213" fmla="*/ 4361879 w 6364927"/>
              <a:gd name="connsiteY213" fmla="*/ 5151262 h 5552421"/>
              <a:gd name="connsiteX214" fmla="*/ 4322180 w 6364927"/>
              <a:gd name="connsiteY214" fmla="*/ 4983041 h 5552421"/>
              <a:gd name="connsiteX215" fmla="*/ 4282480 w 6364927"/>
              <a:gd name="connsiteY215" fmla="*/ 5281361 h 5552421"/>
              <a:gd name="connsiteX216" fmla="*/ 4269248 w 6364927"/>
              <a:gd name="connsiteY216" fmla="*/ 5183842 h 5552421"/>
              <a:gd name="connsiteX217" fmla="*/ 4269248 w 6364927"/>
              <a:gd name="connsiteY217" fmla="*/ 5086101 h 5552421"/>
              <a:gd name="connsiteX218" fmla="*/ 4203082 w 6364927"/>
              <a:gd name="connsiteY218" fmla="*/ 5221742 h 5552421"/>
              <a:gd name="connsiteX219" fmla="*/ 4172204 w 6364927"/>
              <a:gd name="connsiteY219" fmla="*/ 5237921 h 5552421"/>
              <a:gd name="connsiteX220" fmla="*/ 4145738 w 6364927"/>
              <a:gd name="connsiteY220" fmla="*/ 5205341 h 5552421"/>
              <a:gd name="connsiteX221" fmla="*/ 4163382 w 6364927"/>
              <a:gd name="connsiteY221" fmla="*/ 5178301 h 5552421"/>
              <a:gd name="connsiteX222" fmla="*/ 4172204 w 6364927"/>
              <a:gd name="connsiteY222" fmla="*/ 5145721 h 5552421"/>
              <a:gd name="connsiteX223" fmla="*/ 4172204 w 6364927"/>
              <a:gd name="connsiteY223" fmla="*/ 4999221 h 5552421"/>
              <a:gd name="connsiteX224" fmla="*/ 4167794 w 6364927"/>
              <a:gd name="connsiteY224" fmla="*/ 4993901 h 5552421"/>
              <a:gd name="connsiteX225" fmla="*/ 4141328 w 6364927"/>
              <a:gd name="connsiteY225" fmla="*/ 5010302 h 5552421"/>
              <a:gd name="connsiteX226" fmla="*/ 4044285 w 6364927"/>
              <a:gd name="connsiteY226" fmla="*/ 5161900 h 5552421"/>
              <a:gd name="connsiteX227" fmla="*/ 4035463 w 6364927"/>
              <a:gd name="connsiteY227" fmla="*/ 5178301 h 5552421"/>
              <a:gd name="connsiteX228" fmla="*/ 4008997 w 6364927"/>
              <a:gd name="connsiteY228" fmla="*/ 5080560 h 5552421"/>
              <a:gd name="connsiteX229" fmla="*/ 3977237 w 6364927"/>
              <a:gd name="connsiteY229" fmla="*/ 5232602 h 5552421"/>
              <a:gd name="connsiteX230" fmla="*/ 3941949 w 6364927"/>
              <a:gd name="connsiteY230" fmla="*/ 5319261 h 5552421"/>
              <a:gd name="connsiteX231" fmla="*/ 3906661 w 6364927"/>
              <a:gd name="connsiteY231" fmla="*/ 5232602 h 5552421"/>
              <a:gd name="connsiteX232" fmla="*/ 3897839 w 6364927"/>
              <a:gd name="connsiteY232" fmla="*/ 5227061 h 5552421"/>
              <a:gd name="connsiteX233" fmla="*/ 3866962 w 6364927"/>
              <a:gd name="connsiteY233" fmla="*/ 5286681 h 5552421"/>
              <a:gd name="connsiteX234" fmla="*/ 3853729 w 6364927"/>
              <a:gd name="connsiteY234" fmla="*/ 5237921 h 5552421"/>
              <a:gd name="connsiteX235" fmla="*/ 3787563 w 6364927"/>
              <a:gd name="connsiteY235" fmla="*/ 5303082 h 5552421"/>
              <a:gd name="connsiteX236" fmla="*/ 3739042 w 6364927"/>
              <a:gd name="connsiteY236" fmla="*/ 5319261 h 5552421"/>
              <a:gd name="connsiteX237" fmla="*/ 3730220 w 6364927"/>
              <a:gd name="connsiteY237" fmla="*/ 5389741 h 5552421"/>
              <a:gd name="connsiteX238" fmla="*/ 3734631 w 6364927"/>
              <a:gd name="connsiteY238" fmla="*/ 5286681 h 5552421"/>
              <a:gd name="connsiteX239" fmla="*/ 3739042 w 6364927"/>
              <a:gd name="connsiteY239" fmla="*/ 5129542 h 5552421"/>
              <a:gd name="connsiteX240" fmla="*/ 3593478 w 6364927"/>
              <a:gd name="connsiteY240" fmla="*/ 5216422 h 5552421"/>
              <a:gd name="connsiteX241" fmla="*/ 3535252 w 6364927"/>
              <a:gd name="connsiteY241" fmla="*/ 5161900 h 5552421"/>
              <a:gd name="connsiteX242" fmla="*/ 3526430 w 6364927"/>
              <a:gd name="connsiteY242" fmla="*/ 5053743 h 5552421"/>
              <a:gd name="connsiteX243" fmla="*/ 3477909 w 6364927"/>
              <a:gd name="connsiteY243" fmla="*/ 5232602 h 5552421"/>
              <a:gd name="connsiteX244" fmla="*/ 3442621 w 6364927"/>
              <a:gd name="connsiteY244" fmla="*/ 5113141 h 5552421"/>
              <a:gd name="connsiteX245" fmla="*/ 3429388 w 6364927"/>
              <a:gd name="connsiteY245" fmla="*/ 4993901 h 5552421"/>
              <a:gd name="connsiteX246" fmla="*/ 3416155 w 6364927"/>
              <a:gd name="connsiteY246" fmla="*/ 5042661 h 5552421"/>
              <a:gd name="connsiteX247" fmla="*/ 3429388 w 6364927"/>
              <a:gd name="connsiteY247" fmla="*/ 5140402 h 5552421"/>
              <a:gd name="connsiteX248" fmla="*/ 3376455 w 6364927"/>
              <a:gd name="connsiteY248" fmla="*/ 5200022 h 5552421"/>
              <a:gd name="connsiteX249" fmla="*/ 3341167 w 6364927"/>
              <a:gd name="connsiteY249" fmla="*/ 5216422 h 5552421"/>
              <a:gd name="connsiteX250" fmla="*/ 3301468 w 6364927"/>
              <a:gd name="connsiteY250" fmla="*/ 5275821 h 5552421"/>
              <a:gd name="connsiteX251" fmla="*/ 3257357 w 6364927"/>
              <a:gd name="connsiteY251" fmla="*/ 5297762 h 5552421"/>
              <a:gd name="connsiteX252" fmla="*/ 3222069 w 6364927"/>
              <a:gd name="connsiteY252" fmla="*/ 5324580 h 5552421"/>
              <a:gd name="connsiteX253" fmla="*/ 3208836 w 6364927"/>
              <a:gd name="connsiteY253" fmla="*/ 5433181 h 5552421"/>
              <a:gd name="connsiteX254" fmla="*/ 3182370 w 6364927"/>
              <a:gd name="connsiteY254" fmla="*/ 5471081 h 5552421"/>
              <a:gd name="connsiteX255" fmla="*/ 3155904 w 6364927"/>
              <a:gd name="connsiteY255" fmla="*/ 5438500 h 5552421"/>
              <a:gd name="connsiteX256" fmla="*/ 3136495 w 6364927"/>
              <a:gd name="connsiteY256" fmla="*/ 5384421 h 5552421"/>
              <a:gd name="connsiteX257" fmla="*/ 3070330 w 6364927"/>
              <a:gd name="connsiteY257" fmla="*/ 5373340 h 5552421"/>
              <a:gd name="connsiteX258" fmla="*/ 3070330 w 6364927"/>
              <a:gd name="connsiteY258" fmla="*/ 5248781 h 5552421"/>
              <a:gd name="connsiteX259" fmla="*/ 2968876 w 6364927"/>
              <a:gd name="connsiteY259" fmla="*/ 5503439 h 5552421"/>
              <a:gd name="connsiteX260" fmla="*/ 2929177 w 6364927"/>
              <a:gd name="connsiteY260" fmla="*/ 5449360 h 5552421"/>
              <a:gd name="connsiteX261" fmla="*/ 2924766 w 6364927"/>
              <a:gd name="connsiteY261" fmla="*/ 5552421 h 5552421"/>
              <a:gd name="connsiteX262" fmla="*/ 2854189 w 6364927"/>
              <a:gd name="connsiteY262" fmla="*/ 5395060 h 5552421"/>
              <a:gd name="connsiteX263" fmla="*/ 2849778 w 6364927"/>
              <a:gd name="connsiteY263" fmla="*/ 5378659 h 5552421"/>
              <a:gd name="connsiteX264" fmla="*/ 2796846 w 6364927"/>
              <a:gd name="connsiteY264" fmla="*/ 5151262 h 5552421"/>
              <a:gd name="connsiteX265" fmla="*/ 2770380 w 6364927"/>
              <a:gd name="connsiteY265" fmla="*/ 5118682 h 5552421"/>
              <a:gd name="connsiteX266" fmla="*/ 2743913 w 6364927"/>
              <a:gd name="connsiteY266" fmla="*/ 5324580 h 5552421"/>
              <a:gd name="connsiteX267" fmla="*/ 2739502 w 6364927"/>
              <a:gd name="connsiteY267" fmla="*/ 5205341 h 5552421"/>
              <a:gd name="connsiteX268" fmla="*/ 2712154 w 6364927"/>
              <a:gd name="connsiteY268" fmla="*/ 5096961 h 5552421"/>
              <a:gd name="connsiteX269" fmla="*/ 2645989 w 6364927"/>
              <a:gd name="connsiteY269" fmla="*/ 5216422 h 5552421"/>
              <a:gd name="connsiteX270" fmla="*/ 2615111 w 6364927"/>
              <a:gd name="connsiteY270" fmla="*/ 5254100 h 5552421"/>
              <a:gd name="connsiteX271" fmla="*/ 2566590 w 6364927"/>
              <a:gd name="connsiteY271" fmla="*/ 5340981 h 5552421"/>
              <a:gd name="connsiteX272" fmla="*/ 2557768 w 6364927"/>
              <a:gd name="connsiteY272" fmla="*/ 5389741 h 5552421"/>
              <a:gd name="connsiteX273" fmla="*/ 2513658 w 6364927"/>
              <a:gd name="connsiteY273" fmla="*/ 5330121 h 5552421"/>
              <a:gd name="connsiteX274" fmla="*/ 2425437 w 6364927"/>
              <a:gd name="connsiteY274" fmla="*/ 5324580 h 5552421"/>
              <a:gd name="connsiteX275" fmla="*/ 2372505 w 6364927"/>
              <a:gd name="connsiteY275" fmla="*/ 5378659 h 5552421"/>
              <a:gd name="connsiteX276" fmla="*/ 2301046 w 6364927"/>
              <a:gd name="connsiteY276" fmla="*/ 5378659 h 5552421"/>
              <a:gd name="connsiteX277" fmla="*/ 2248114 w 6364927"/>
              <a:gd name="connsiteY277" fmla="*/ 5373340 h 5552421"/>
              <a:gd name="connsiteX278" fmla="*/ 2181948 w 6364927"/>
              <a:gd name="connsiteY278" fmla="*/ 5449360 h 5552421"/>
              <a:gd name="connsiteX279" fmla="*/ 2181948 w 6364927"/>
              <a:gd name="connsiteY279" fmla="*/ 5378659 h 5552421"/>
              <a:gd name="connsiteX280" fmla="*/ 2155482 w 6364927"/>
              <a:gd name="connsiteY280" fmla="*/ 5438500 h 5552421"/>
              <a:gd name="connsiteX281" fmla="*/ 2142249 w 6364927"/>
              <a:gd name="connsiteY281" fmla="*/ 5335440 h 5552421"/>
              <a:gd name="connsiteX282" fmla="*/ 2067262 w 6364927"/>
              <a:gd name="connsiteY282" fmla="*/ 5303082 h 5552421"/>
              <a:gd name="connsiteX283" fmla="*/ 1987863 w 6364927"/>
              <a:gd name="connsiteY283" fmla="*/ 5384421 h 5552421"/>
              <a:gd name="connsiteX284" fmla="*/ 1801718 w 6364927"/>
              <a:gd name="connsiteY284" fmla="*/ 5319261 h 5552421"/>
              <a:gd name="connsiteX285" fmla="*/ 1792896 w 6364927"/>
              <a:gd name="connsiteY285" fmla="*/ 5395060 h 5552421"/>
              <a:gd name="connsiteX286" fmla="*/ 1744374 w 6364927"/>
              <a:gd name="connsiteY286" fmla="*/ 5303082 h 5552421"/>
              <a:gd name="connsiteX287" fmla="*/ 1748785 w 6364927"/>
              <a:gd name="connsiteY287" fmla="*/ 5161900 h 5552421"/>
              <a:gd name="connsiteX288" fmla="*/ 1731141 w 6364927"/>
              <a:gd name="connsiteY288" fmla="*/ 5156581 h 5552421"/>
              <a:gd name="connsiteX289" fmla="*/ 1704675 w 6364927"/>
              <a:gd name="connsiteY289" fmla="*/ 5303082 h 5552421"/>
              <a:gd name="connsiteX290" fmla="*/ 1589988 w 6364927"/>
              <a:gd name="connsiteY290" fmla="*/ 5243240 h 5552421"/>
              <a:gd name="connsiteX291" fmla="*/ 1616454 w 6364927"/>
              <a:gd name="connsiteY291" fmla="*/ 5135083 h 5552421"/>
              <a:gd name="connsiteX292" fmla="*/ 1532645 w 6364927"/>
              <a:gd name="connsiteY292" fmla="*/ 5086101 h 5552421"/>
              <a:gd name="connsiteX293" fmla="*/ 1497357 w 6364927"/>
              <a:gd name="connsiteY293" fmla="*/ 5237921 h 5552421"/>
              <a:gd name="connsiteX294" fmla="*/ 1386199 w 6364927"/>
              <a:gd name="connsiteY294" fmla="*/ 5292000 h 5552421"/>
              <a:gd name="connsiteX295" fmla="*/ 1358850 w 6364927"/>
              <a:gd name="connsiteY295" fmla="*/ 5368021 h 5552421"/>
              <a:gd name="connsiteX296" fmla="*/ 1314740 w 6364927"/>
              <a:gd name="connsiteY296" fmla="*/ 5373340 h 5552421"/>
              <a:gd name="connsiteX297" fmla="*/ 1266219 w 6364927"/>
              <a:gd name="connsiteY297" fmla="*/ 5227061 h 5552421"/>
              <a:gd name="connsiteX298" fmla="*/ 1275041 w 6364927"/>
              <a:gd name="connsiteY298" fmla="*/ 5492579 h 5552421"/>
              <a:gd name="connsiteX299" fmla="*/ 1213286 w 6364927"/>
              <a:gd name="connsiteY299" fmla="*/ 5438500 h 5552421"/>
              <a:gd name="connsiteX300" fmla="*/ 1164765 w 6364927"/>
              <a:gd name="connsiteY300" fmla="*/ 5389741 h 5552421"/>
              <a:gd name="connsiteX301" fmla="*/ 1120655 w 6364927"/>
              <a:gd name="connsiteY301" fmla="*/ 5384421 h 5552421"/>
              <a:gd name="connsiteX302" fmla="*/ 841878 w 6364927"/>
              <a:gd name="connsiteY302" fmla="*/ 5292000 h 5552421"/>
              <a:gd name="connsiteX303" fmla="*/ 780123 w 6364927"/>
              <a:gd name="connsiteY303" fmla="*/ 5357160 h 5552421"/>
              <a:gd name="connsiteX304" fmla="*/ 784534 w 6364927"/>
              <a:gd name="connsiteY304" fmla="*/ 5416780 h 5552421"/>
              <a:gd name="connsiteX305" fmla="*/ 771301 w 6364927"/>
              <a:gd name="connsiteY305" fmla="*/ 5454680 h 5552421"/>
              <a:gd name="connsiteX306" fmla="*/ 736013 w 6364927"/>
              <a:gd name="connsiteY306" fmla="*/ 5422321 h 5552421"/>
              <a:gd name="connsiteX307" fmla="*/ 731602 w 6364927"/>
              <a:gd name="connsiteY307" fmla="*/ 5357160 h 5552421"/>
              <a:gd name="connsiteX308" fmla="*/ 713958 w 6364927"/>
              <a:gd name="connsiteY308" fmla="*/ 5357160 h 5552421"/>
              <a:gd name="connsiteX309" fmla="*/ 687492 w 6364927"/>
              <a:gd name="connsiteY309" fmla="*/ 5416780 h 5552421"/>
              <a:gd name="connsiteX310" fmla="*/ 674259 w 6364927"/>
              <a:gd name="connsiteY310" fmla="*/ 5330121 h 5552421"/>
              <a:gd name="connsiteX311" fmla="*/ 669847 w 6364927"/>
              <a:gd name="connsiteY311" fmla="*/ 5330121 h 5552421"/>
              <a:gd name="connsiteX312" fmla="*/ 665436 w 6364927"/>
              <a:gd name="connsiteY312" fmla="*/ 5330121 h 5552421"/>
              <a:gd name="connsiteX313" fmla="*/ 652203 w 6364927"/>
              <a:gd name="connsiteY313" fmla="*/ 5373340 h 5552421"/>
              <a:gd name="connsiteX314" fmla="*/ 624855 w 6364927"/>
              <a:gd name="connsiteY314" fmla="*/ 5395060 h 5552421"/>
              <a:gd name="connsiteX315" fmla="*/ 602800 w 6364927"/>
              <a:gd name="connsiteY315" fmla="*/ 5362480 h 5552421"/>
              <a:gd name="connsiteX316" fmla="*/ 514579 w 6364927"/>
              <a:gd name="connsiteY316" fmla="*/ 5259641 h 5552421"/>
              <a:gd name="connsiteX317" fmla="*/ 479291 w 6364927"/>
              <a:gd name="connsiteY317" fmla="*/ 5481941 h 5552421"/>
              <a:gd name="connsiteX318" fmla="*/ 267562 w 6364927"/>
              <a:gd name="connsiteY318" fmla="*/ 5411239 h 5552421"/>
              <a:gd name="connsiteX319" fmla="*/ 227862 w 6364927"/>
              <a:gd name="connsiteY319" fmla="*/ 5465761 h 5552421"/>
              <a:gd name="connsiteX320" fmla="*/ 187281 w 6364927"/>
              <a:gd name="connsiteY320" fmla="*/ 5492579 h 5552421"/>
              <a:gd name="connsiteX321" fmla="*/ 99060 w 6364927"/>
              <a:gd name="connsiteY321" fmla="*/ 5487260 h 5552421"/>
              <a:gd name="connsiteX322" fmla="*/ 15251 w 6364927"/>
              <a:gd name="connsiteY322" fmla="*/ 5340981 h 5552421"/>
              <a:gd name="connsiteX323" fmla="*/ 11278 w 6364927"/>
              <a:gd name="connsiteY323" fmla="*/ 5346268 h 5552421"/>
              <a:gd name="connsiteX324" fmla="*/ 524 w 6364927"/>
              <a:gd name="connsiteY324" fmla="*/ 5307700 h 5552421"/>
              <a:gd name="connsiteX325" fmla="*/ 15484 w 6364927"/>
              <a:gd name="connsiteY325" fmla="*/ 5255311 h 5552421"/>
              <a:gd name="connsiteX326" fmla="*/ 32691 w 6364927"/>
              <a:gd name="connsiteY326" fmla="*/ 5145477 h 5552421"/>
              <a:gd name="connsiteX327" fmla="*/ 106617 w 6364927"/>
              <a:gd name="connsiteY327" fmla="*/ 5139539 h 5552421"/>
              <a:gd name="connsiteX328" fmla="*/ 76668 w 6364927"/>
              <a:gd name="connsiteY328" fmla="*/ 5136483 h 5552421"/>
              <a:gd name="connsiteX329" fmla="*/ 32902 w 6364927"/>
              <a:gd name="connsiteY329" fmla="*/ 5104040 h 5552421"/>
              <a:gd name="connsiteX330" fmla="*/ 74695 w 6364927"/>
              <a:gd name="connsiteY330" fmla="*/ 5088490 h 5552421"/>
              <a:gd name="connsiteX331" fmla="*/ 139107 w 6364927"/>
              <a:gd name="connsiteY331" fmla="*/ 5097415 h 5552421"/>
              <a:gd name="connsiteX332" fmla="*/ 139654 w 6364927"/>
              <a:gd name="connsiteY332" fmla="*/ 5045795 h 5552421"/>
              <a:gd name="connsiteX333" fmla="*/ 299014 w 6364927"/>
              <a:gd name="connsiteY333" fmla="*/ 5025498 h 5552421"/>
              <a:gd name="connsiteX334" fmla="*/ 317705 w 6364927"/>
              <a:gd name="connsiteY334" fmla="*/ 5005958 h 5552421"/>
              <a:gd name="connsiteX335" fmla="*/ 345428 w 6364927"/>
              <a:gd name="connsiteY335" fmla="*/ 4992041 h 5552421"/>
              <a:gd name="connsiteX336" fmla="*/ 464008 w 6364927"/>
              <a:gd name="connsiteY336" fmla="*/ 4934925 h 5552421"/>
              <a:gd name="connsiteX337" fmla="*/ 471107 w 6364927"/>
              <a:gd name="connsiteY337" fmla="*/ 4902973 h 5552421"/>
              <a:gd name="connsiteX338" fmla="*/ 434587 w 6364927"/>
              <a:gd name="connsiteY338" fmla="*/ 4828277 h 5552421"/>
              <a:gd name="connsiteX339" fmla="*/ 395736 w 6364927"/>
              <a:gd name="connsiteY339" fmla="*/ 4757327 h 5552421"/>
              <a:gd name="connsiteX340" fmla="*/ 409976 w 6364927"/>
              <a:gd name="connsiteY340" fmla="*/ 4703840 h 5552421"/>
              <a:gd name="connsiteX341" fmla="*/ 442719 w 6364927"/>
              <a:gd name="connsiteY341" fmla="*/ 4630696 h 5552421"/>
              <a:gd name="connsiteX342" fmla="*/ 325198 w 6364927"/>
              <a:gd name="connsiteY342" fmla="*/ 4552337 h 5552421"/>
              <a:gd name="connsiteX343" fmla="*/ 448312 w 6364927"/>
              <a:gd name="connsiteY343" fmla="*/ 4550003 h 5552421"/>
              <a:gd name="connsiteX344" fmla="*/ 438693 w 6364927"/>
              <a:gd name="connsiteY344" fmla="*/ 4585583 h 5552421"/>
              <a:gd name="connsiteX345" fmla="*/ 526184 w 6364927"/>
              <a:gd name="connsiteY345" fmla="*/ 4640050 h 5552421"/>
              <a:gd name="connsiteX346" fmla="*/ 554094 w 6364927"/>
              <a:gd name="connsiteY346" fmla="*/ 4626251 h 5552421"/>
              <a:gd name="connsiteX347" fmla="*/ 533536 w 6364927"/>
              <a:gd name="connsiteY347" fmla="*/ 4577079 h 5552421"/>
              <a:gd name="connsiteX348" fmla="*/ 508821 w 6364927"/>
              <a:gd name="connsiteY348" fmla="*/ 4545067 h 5552421"/>
              <a:gd name="connsiteX349" fmla="*/ 488726 w 6364927"/>
              <a:gd name="connsiteY349" fmla="*/ 4423440 h 5552421"/>
              <a:gd name="connsiteX350" fmla="*/ 642790 w 6364927"/>
              <a:gd name="connsiteY350" fmla="*/ 4534942 h 5552421"/>
              <a:gd name="connsiteX351" fmla="*/ 622337 w 6364927"/>
              <a:gd name="connsiteY351" fmla="*/ 4465052 h 5552421"/>
              <a:gd name="connsiteX352" fmla="*/ 733035 w 6364927"/>
              <a:gd name="connsiteY352" fmla="*/ 4502792 h 5552421"/>
              <a:gd name="connsiteX353" fmla="*/ 767751 w 6364927"/>
              <a:gd name="connsiteY353" fmla="*/ 4477641 h 5552421"/>
              <a:gd name="connsiteX354" fmla="*/ 747233 w 6364927"/>
              <a:gd name="connsiteY354" fmla="*/ 4438888 h 5552421"/>
              <a:gd name="connsiteX355" fmla="*/ 782202 w 6364927"/>
              <a:gd name="connsiteY355" fmla="*/ 4382718 h 5552421"/>
              <a:gd name="connsiteX356" fmla="*/ 713362 w 6364927"/>
              <a:gd name="connsiteY356" fmla="*/ 4298293 h 5552421"/>
              <a:gd name="connsiteX357" fmla="*/ 782877 w 6364927"/>
              <a:gd name="connsiteY357" fmla="*/ 4268826 h 5552421"/>
              <a:gd name="connsiteX358" fmla="*/ 811465 w 6364927"/>
              <a:gd name="connsiteY358" fmla="*/ 4212841 h 5552421"/>
              <a:gd name="connsiteX359" fmla="*/ 793091 w 6364927"/>
              <a:gd name="connsiteY359" fmla="*/ 4170226 h 5552421"/>
              <a:gd name="connsiteX360" fmla="*/ 956879 w 6364927"/>
              <a:gd name="connsiteY360" fmla="*/ 4225429 h 5552421"/>
              <a:gd name="connsiteX361" fmla="*/ 724608 w 6364927"/>
              <a:gd name="connsiteY361" fmla="*/ 4034063 h 5552421"/>
              <a:gd name="connsiteX362" fmla="*/ 814388 w 6364927"/>
              <a:gd name="connsiteY362" fmla="*/ 4074369 h 5552421"/>
              <a:gd name="connsiteX363" fmla="*/ 897364 w 6364927"/>
              <a:gd name="connsiteY363" fmla="*/ 4126026 h 5552421"/>
              <a:gd name="connsiteX364" fmla="*/ 817183 w 6364927"/>
              <a:gd name="connsiteY364" fmla="*/ 3998169 h 5552421"/>
              <a:gd name="connsiteX365" fmla="*/ 819767 w 6364927"/>
              <a:gd name="connsiteY365" fmla="*/ 3963405 h 5552421"/>
              <a:gd name="connsiteX366" fmla="*/ 861413 w 6364927"/>
              <a:gd name="connsiteY366" fmla="*/ 3958157 h 5552421"/>
              <a:gd name="connsiteX367" fmla="*/ 875043 w 6364927"/>
              <a:gd name="connsiteY367" fmla="*/ 3987426 h 5552421"/>
              <a:gd name="connsiteX368" fmla="*/ 898038 w 6364927"/>
              <a:gd name="connsiteY368" fmla="*/ 4012134 h 5552421"/>
              <a:gd name="connsiteX369" fmla="*/ 1022407 w 6364927"/>
              <a:gd name="connsiteY369" fmla="*/ 4089560 h 5552421"/>
              <a:gd name="connsiteX370" fmla="*/ 1029254 w 6364927"/>
              <a:gd name="connsiteY370" fmla="*/ 4088627 h 5552421"/>
              <a:gd name="connsiteX371" fmla="*/ 1029318 w 6364927"/>
              <a:gd name="connsiteY371" fmla="*/ 4057491 h 5552421"/>
              <a:gd name="connsiteX372" fmla="*/ 951910 w 6364927"/>
              <a:gd name="connsiteY372" fmla="*/ 3894988 h 5552421"/>
              <a:gd name="connsiteX373" fmla="*/ 942649 w 6364927"/>
              <a:gd name="connsiteY373" fmla="*/ 3878831 h 5552421"/>
              <a:gd name="connsiteX374" fmla="*/ 1039612 w 6364927"/>
              <a:gd name="connsiteY374" fmla="*/ 3908019 h 5552421"/>
              <a:gd name="connsiteX375" fmla="*/ 927324 w 6364927"/>
              <a:gd name="connsiteY375" fmla="*/ 3800703 h 5552421"/>
              <a:gd name="connsiteX376" fmla="*/ 872407 w 6364927"/>
              <a:gd name="connsiteY376" fmla="*/ 3724946 h 5552421"/>
              <a:gd name="connsiteX377" fmla="*/ 964624 w 6364927"/>
              <a:gd name="connsiteY377" fmla="*/ 3740789 h 5552421"/>
              <a:gd name="connsiteX378" fmla="*/ 973991 w 6364927"/>
              <a:gd name="connsiteY378" fmla="*/ 3736228 h 5552421"/>
              <a:gd name="connsiteX379" fmla="*/ 939696 w 6364927"/>
              <a:gd name="connsiteY379" fmla="*/ 3678506 h 5552421"/>
              <a:gd name="connsiteX380" fmla="*/ 988084 w 6364927"/>
              <a:gd name="connsiteY380" fmla="*/ 3693042 h 5552421"/>
              <a:gd name="connsiteX381" fmla="*/ 967736 w 6364927"/>
              <a:gd name="connsiteY381" fmla="*/ 3602434 h 5552421"/>
              <a:gd name="connsiteX382" fmla="*/ 979645 w 6364927"/>
              <a:gd name="connsiteY382" fmla="*/ 3552692 h 5552421"/>
              <a:gd name="connsiteX383" fmla="*/ 924475 w 6364927"/>
              <a:gd name="connsiteY383" fmla="*/ 3507954 h 5552421"/>
              <a:gd name="connsiteX384" fmla="*/ 1009634 w 6364927"/>
              <a:gd name="connsiteY384" fmla="*/ 3566166 h 5552421"/>
              <a:gd name="connsiteX385" fmla="*/ 1140703 w 6364927"/>
              <a:gd name="connsiteY385" fmla="*/ 3652960 h 5552421"/>
              <a:gd name="connsiteX386" fmla="*/ 1143879 w 6364927"/>
              <a:gd name="connsiteY386" fmla="*/ 3483469 h 5552421"/>
              <a:gd name="connsiteX387" fmla="*/ 1220937 w 6364927"/>
              <a:gd name="connsiteY387" fmla="*/ 3462855 h 5552421"/>
              <a:gd name="connsiteX388" fmla="*/ 1317417 w 6364927"/>
              <a:gd name="connsiteY388" fmla="*/ 3512528 h 5552421"/>
              <a:gd name="connsiteX389" fmla="*/ 1191222 w 6364927"/>
              <a:gd name="connsiteY389" fmla="*/ 3376808 h 5552421"/>
              <a:gd name="connsiteX390" fmla="*/ 1311286 w 6364927"/>
              <a:gd name="connsiteY390" fmla="*/ 3409987 h 5552421"/>
              <a:gd name="connsiteX391" fmla="*/ 1419506 w 6364927"/>
              <a:gd name="connsiteY391" fmla="*/ 3461772 h 5552421"/>
              <a:gd name="connsiteX392" fmla="*/ 1385106 w 6364927"/>
              <a:gd name="connsiteY392" fmla="*/ 3424768 h 5552421"/>
              <a:gd name="connsiteX393" fmla="*/ 1295137 w 6364927"/>
              <a:gd name="connsiteY393" fmla="*/ 3384345 h 5552421"/>
              <a:gd name="connsiteX394" fmla="*/ 1272500 w 6364927"/>
              <a:gd name="connsiteY394" fmla="*/ 3307900 h 5552421"/>
              <a:gd name="connsiteX395" fmla="*/ 1277226 w 6364927"/>
              <a:gd name="connsiteY395" fmla="*/ 3269275 h 5552421"/>
              <a:gd name="connsiteX396" fmla="*/ 1247783 w 6364927"/>
              <a:gd name="connsiteY396" fmla="*/ 3204181 h 5552421"/>
              <a:gd name="connsiteX397" fmla="*/ 1252468 w 6364927"/>
              <a:gd name="connsiteY397" fmla="*/ 3155138 h 5552421"/>
              <a:gd name="connsiteX398" fmla="*/ 1248352 w 6364927"/>
              <a:gd name="connsiteY398" fmla="*/ 3111007 h 5552421"/>
              <a:gd name="connsiteX399" fmla="*/ 1163151 w 6364927"/>
              <a:gd name="connsiteY399" fmla="*/ 3042377 h 5552421"/>
              <a:gd name="connsiteX400" fmla="*/ 1144965 w 6364927"/>
              <a:gd name="connsiteY400" fmla="*/ 2999879 h 5552421"/>
              <a:gd name="connsiteX401" fmla="*/ 1186611 w 6364927"/>
              <a:gd name="connsiteY401" fmla="*/ 2994630 h 5552421"/>
              <a:gd name="connsiteX402" fmla="*/ 1242777 w 6364927"/>
              <a:gd name="connsiteY402" fmla="*/ 3006735 h 5552421"/>
              <a:gd name="connsiteX403" fmla="*/ 1287154 w 6364927"/>
              <a:gd name="connsiteY403" fmla="*/ 2956421 h 5552421"/>
              <a:gd name="connsiteX404" fmla="*/ 1392895 w 6364927"/>
              <a:gd name="connsiteY404" fmla="*/ 3022251 h 5552421"/>
              <a:gd name="connsiteX405" fmla="*/ 1230327 w 6364927"/>
              <a:gd name="connsiteY405" fmla="*/ 2801536 h 5552421"/>
              <a:gd name="connsiteX406" fmla="*/ 1297218 w 6364927"/>
              <a:gd name="connsiteY406" fmla="*/ 2796415 h 5552421"/>
              <a:gd name="connsiteX407" fmla="*/ 1212058 w 6364927"/>
              <a:gd name="connsiteY407" fmla="*/ 2738203 h 5552421"/>
              <a:gd name="connsiteX408" fmla="*/ 1382946 w 6364927"/>
              <a:gd name="connsiteY408" fmla="*/ 2761454 h 5552421"/>
              <a:gd name="connsiteX409" fmla="*/ 1399201 w 6364927"/>
              <a:gd name="connsiteY409" fmla="*/ 2766377 h 5552421"/>
              <a:gd name="connsiteX410" fmla="*/ 1620220 w 6364927"/>
              <a:gd name="connsiteY410" fmla="*/ 2841622 h 5552421"/>
              <a:gd name="connsiteX411" fmla="*/ 1661866 w 6364927"/>
              <a:gd name="connsiteY411" fmla="*/ 2836373 h 5552421"/>
              <a:gd name="connsiteX412" fmla="*/ 1501060 w 6364927"/>
              <a:gd name="connsiteY412" fmla="*/ 2705087 h 5552421"/>
              <a:gd name="connsiteX413" fmla="*/ 1604617 w 6364927"/>
              <a:gd name="connsiteY413" fmla="*/ 2764361 h 5552421"/>
              <a:gd name="connsiteX414" fmla="*/ 1711077 w 6364927"/>
              <a:gd name="connsiteY414" fmla="*/ 2798423 h 5552421"/>
              <a:gd name="connsiteX415" fmla="*/ 1644632 w 6364927"/>
              <a:gd name="connsiteY415" fmla="*/ 2679118 h 5552421"/>
              <a:gd name="connsiteX416" fmla="*/ 1628965 w 6364927"/>
              <a:gd name="connsiteY416" fmla="*/ 2632992 h 5552421"/>
              <a:gd name="connsiteX417" fmla="*/ 1580853 w 6364927"/>
              <a:gd name="connsiteY417" fmla="*/ 2545884 h 5552421"/>
              <a:gd name="connsiteX418" fmla="*/ 1544122 w 6364927"/>
              <a:gd name="connsiteY418" fmla="*/ 2512625 h 5552421"/>
              <a:gd name="connsiteX419" fmla="*/ 1618048 w 6364927"/>
              <a:gd name="connsiteY419" fmla="*/ 2506688 h 5552421"/>
              <a:gd name="connsiteX420" fmla="*/ 1669377 w 6364927"/>
              <a:gd name="connsiteY420" fmla="*/ 2434723 h 5552421"/>
              <a:gd name="connsiteX421" fmla="*/ 1651443 w 6364927"/>
              <a:gd name="connsiteY421" fmla="*/ 2361206 h 5552421"/>
              <a:gd name="connsiteX422" fmla="*/ 1689209 w 6364927"/>
              <a:gd name="connsiteY422" fmla="*/ 2300543 h 5552421"/>
              <a:gd name="connsiteX423" fmla="*/ 1721700 w 6364927"/>
              <a:gd name="connsiteY423" fmla="*/ 2258418 h 5552421"/>
              <a:gd name="connsiteX424" fmla="*/ 1692132 w 6364927"/>
              <a:gd name="connsiteY424" fmla="*/ 2162071 h 5552421"/>
              <a:gd name="connsiteX425" fmla="*/ 1752153 w 6364927"/>
              <a:gd name="connsiteY425" fmla="*/ 2199437 h 5552421"/>
              <a:gd name="connsiteX426" fmla="*/ 1715339 w 6364927"/>
              <a:gd name="connsiteY426" fmla="*/ 2145343 h 5552421"/>
              <a:gd name="connsiteX427" fmla="*/ 1809824 w 6364927"/>
              <a:gd name="connsiteY427" fmla="*/ 2188577 h 5552421"/>
              <a:gd name="connsiteX428" fmla="*/ 1876925 w 6364927"/>
              <a:gd name="connsiteY428" fmla="*/ 2142019 h 5552421"/>
              <a:gd name="connsiteX429" fmla="*/ 1849836 w 6364927"/>
              <a:gd name="connsiteY429" fmla="*/ 2031627 h 5552421"/>
              <a:gd name="connsiteX430" fmla="*/ 2003532 w 6364927"/>
              <a:gd name="connsiteY430" fmla="*/ 1908040 h 5552421"/>
              <a:gd name="connsiteX431" fmla="*/ 1943846 w 6364927"/>
              <a:gd name="connsiteY431" fmla="*/ 1860491 h 5552421"/>
              <a:gd name="connsiteX432" fmla="*/ 2047573 w 6364927"/>
              <a:gd name="connsiteY432" fmla="*/ 1867910 h 5552421"/>
              <a:gd name="connsiteX433" fmla="*/ 2165095 w 6364927"/>
              <a:gd name="connsiteY433" fmla="*/ 1946270 h 5552421"/>
              <a:gd name="connsiteX434" fmla="*/ 2178936 w 6364927"/>
              <a:gd name="connsiteY434" fmla="*/ 1934103 h 5552421"/>
              <a:gd name="connsiteX435" fmla="*/ 2068555 w 6364927"/>
              <a:gd name="connsiteY435" fmla="*/ 1834209 h 5552421"/>
              <a:gd name="connsiteX436" fmla="*/ 2179968 w 6364927"/>
              <a:gd name="connsiteY436" fmla="*/ 1768474 h 5552421"/>
              <a:gd name="connsiteX437" fmla="*/ 2257799 w 6364927"/>
              <a:gd name="connsiteY437" fmla="*/ 1848104 h 5552421"/>
              <a:gd name="connsiteX438" fmla="*/ 2343675 w 6364927"/>
              <a:gd name="connsiteY438" fmla="*/ 1802843 h 5552421"/>
              <a:gd name="connsiteX439" fmla="*/ 2233440 w 6364927"/>
              <a:gd name="connsiteY439" fmla="*/ 1692648 h 5552421"/>
              <a:gd name="connsiteX440" fmla="*/ 2246279 w 6364927"/>
              <a:gd name="connsiteY440" fmla="*/ 1569701 h 5552421"/>
              <a:gd name="connsiteX441" fmla="*/ 2196197 w 6364927"/>
              <a:gd name="connsiteY441" fmla="*/ 1506307 h 5552421"/>
              <a:gd name="connsiteX442" fmla="*/ 2214993 w 6364927"/>
              <a:gd name="connsiteY442" fmla="*/ 1466049 h 5552421"/>
              <a:gd name="connsiteX443" fmla="*/ 2364818 w 6364927"/>
              <a:gd name="connsiteY443" fmla="*/ 1502168 h 5552421"/>
              <a:gd name="connsiteX444" fmla="*/ 2134749 w 6364927"/>
              <a:gd name="connsiteY444" fmla="*/ 1369329 h 5552421"/>
              <a:gd name="connsiteX445" fmla="*/ 2213296 w 6364927"/>
              <a:gd name="connsiteY445" fmla="*/ 1345485 h 5552421"/>
              <a:gd name="connsiteX446" fmla="*/ 2280333 w 6364927"/>
              <a:gd name="connsiteY446" fmla="*/ 1330063 h 5552421"/>
              <a:gd name="connsiteX447" fmla="*/ 2308161 w 6364927"/>
              <a:gd name="connsiteY447" fmla="*/ 1295428 h 5552421"/>
              <a:gd name="connsiteX448" fmla="*/ 2533956 w 6364927"/>
              <a:gd name="connsiteY448" fmla="*/ 1107611 h 5552421"/>
              <a:gd name="connsiteX449" fmla="*/ 2511277 w 6364927"/>
              <a:gd name="connsiteY449" fmla="*/ 1020748 h 5552421"/>
              <a:gd name="connsiteX450" fmla="*/ 2458332 w 6364927"/>
              <a:gd name="connsiteY450" fmla="*/ 992984 h 5552421"/>
              <a:gd name="connsiteX451" fmla="*/ 2433152 w 6364927"/>
              <a:gd name="connsiteY451" fmla="*/ 961720 h 5552421"/>
              <a:gd name="connsiteX452" fmla="*/ 2479273 w 6364927"/>
              <a:gd name="connsiteY452" fmla="*/ 948864 h 5552421"/>
              <a:gd name="connsiteX453" fmla="*/ 2536920 w 6364927"/>
              <a:gd name="connsiteY453" fmla="*/ 979557 h 5552421"/>
              <a:gd name="connsiteX454" fmla="*/ 2546246 w 6364927"/>
              <a:gd name="connsiteY454" fmla="*/ 964579 h 5552421"/>
              <a:gd name="connsiteX455" fmla="*/ 2509620 w 6364927"/>
              <a:gd name="connsiteY455" fmla="*/ 910601 h 5552421"/>
              <a:gd name="connsiteX456" fmla="*/ 2590181 w 6364927"/>
              <a:gd name="connsiteY456" fmla="*/ 945167 h 5552421"/>
              <a:gd name="connsiteX457" fmla="*/ 2592513 w 6364927"/>
              <a:gd name="connsiteY457" fmla="*/ 941422 h 5552421"/>
              <a:gd name="connsiteX458" fmla="*/ 2594844 w 6364927"/>
              <a:gd name="connsiteY458" fmla="*/ 937678 h 5552421"/>
              <a:gd name="connsiteX459" fmla="*/ 2565148 w 6364927"/>
              <a:gd name="connsiteY459" fmla="*/ 903603 h 5552421"/>
              <a:gd name="connsiteX460" fmla="*/ 2561163 w 6364927"/>
              <a:gd name="connsiteY460" fmla="*/ 868906 h 5552421"/>
              <a:gd name="connsiteX461" fmla="*/ 2600478 w 6364927"/>
              <a:gd name="connsiteY461" fmla="*/ 867402 h 5552421"/>
              <a:gd name="connsiteX462" fmla="*/ 2734405 w 6364927"/>
              <a:gd name="connsiteY462" fmla="*/ 846860 h 5552421"/>
              <a:gd name="connsiteX463" fmla="*/ 2564339 w 6364927"/>
              <a:gd name="connsiteY463" fmla="*/ 699416 h 5552421"/>
              <a:gd name="connsiteX464" fmla="*/ 2736259 w 6364927"/>
              <a:gd name="connsiteY464" fmla="*/ 557039 h 5552421"/>
              <a:gd name="connsiteX465" fmla="*/ 2710955 w 6364927"/>
              <a:gd name="connsiteY465" fmla="*/ 494522 h 5552421"/>
              <a:gd name="connsiteX466" fmla="*/ 2709637 w 6364927"/>
              <a:gd name="connsiteY466" fmla="*/ 445897 h 5552421"/>
              <a:gd name="connsiteX467" fmla="*/ 2760777 w 6364927"/>
              <a:gd name="connsiteY467" fmla="*/ 373816 h 5552421"/>
              <a:gd name="connsiteX468" fmla="*/ 2929252 w 6364927"/>
              <a:gd name="connsiteY468" fmla="*/ 379976 h 5552421"/>
              <a:gd name="connsiteX469" fmla="*/ 2973798 w 6364927"/>
              <a:gd name="connsiteY469" fmla="*/ 277809 h 5552421"/>
              <a:gd name="connsiteX470" fmla="*/ 3140035 w 6364927"/>
              <a:gd name="connsiteY470" fmla="*/ 81724 h 5552421"/>
              <a:gd name="connsiteX471" fmla="*/ 3147401 w 6364927"/>
              <a:gd name="connsiteY471" fmla="*/ 106542 h 5552421"/>
              <a:gd name="connsiteX472" fmla="*/ 3234202 w 6364927"/>
              <a:gd name="connsiteY472" fmla="*/ 111757 h 5552421"/>
              <a:gd name="connsiteX473" fmla="*/ 3021704 w 6364927"/>
              <a:gd name="connsiteY473" fmla="*/ 198982 h 5552421"/>
              <a:gd name="connsiteX474" fmla="*/ 2990505 w 6364927"/>
              <a:gd name="connsiteY474" fmla="*/ 196234 h 5552421"/>
              <a:gd name="connsiteX475" fmla="*/ 3005107 w 6364927"/>
              <a:gd name="connsiteY475" fmla="*/ 182875 h 5552421"/>
              <a:gd name="connsiteX476" fmla="*/ 3039686 w 6364927"/>
              <a:gd name="connsiteY476" fmla="*/ 161909 h 5552421"/>
              <a:gd name="connsiteX477" fmla="*/ 3129995 w 6364927"/>
              <a:gd name="connsiteY477" fmla="*/ 98624 h 5552421"/>
              <a:gd name="connsiteX478" fmla="*/ 3139834 w 6364927"/>
              <a:gd name="connsiteY478" fmla="*/ 84371 h 5552421"/>
              <a:gd name="connsiteX479" fmla="*/ 3093889 w 6364927"/>
              <a:gd name="connsiteY479" fmla="*/ 0 h 5552421"/>
              <a:gd name="connsiteX480" fmla="*/ 3105597 w 6364927"/>
              <a:gd name="connsiteY480" fmla="*/ 4456 h 5552421"/>
              <a:gd name="connsiteX481" fmla="*/ 3152592 w 6364927"/>
              <a:gd name="connsiteY481" fmla="*/ 16960 h 5552421"/>
              <a:gd name="connsiteX482" fmla="*/ 3151171 w 6364927"/>
              <a:gd name="connsiteY482" fmla="*/ 22196 h 5552421"/>
              <a:gd name="connsiteX483" fmla="*/ 3139499 w 6364927"/>
              <a:gd name="connsiteY483" fmla="*/ 69021 h 5552421"/>
              <a:gd name="connsiteX484" fmla="*/ 3131932 w 6364927"/>
              <a:gd name="connsiteY484" fmla="*/ 58181 h 5552421"/>
              <a:gd name="connsiteX485" fmla="*/ 3111955 w 6364927"/>
              <a:gd name="connsiteY485" fmla="*/ 45825 h 5552421"/>
              <a:gd name="connsiteX486" fmla="*/ 3076016 w 6364927"/>
              <a:gd name="connsiteY486" fmla="*/ 24824 h 555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6364927" h="5552421">
                <a:moveTo>
                  <a:pt x="6255989" y="5288703"/>
                </a:moveTo>
                <a:lnTo>
                  <a:pt x="6256633" y="5289197"/>
                </a:lnTo>
                <a:cubicBezTo>
                  <a:pt x="6263495" y="5292872"/>
                  <a:pt x="6270356" y="5296547"/>
                  <a:pt x="6273669" y="5302275"/>
                </a:cubicBezTo>
                <a:cubicBezTo>
                  <a:pt x="6284143" y="5342078"/>
                  <a:pt x="6307550" y="5328541"/>
                  <a:pt x="6338341" y="5305638"/>
                </a:cubicBezTo>
                <a:lnTo>
                  <a:pt x="6353495" y="5296297"/>
                </a:lnTo>
                <a:lnTo>
                  <a:pt x="6364927" y="5316029"/>
                </a:lnTo>
                <a:lnTo>
                  <a:pt x="6361174" y="5318389"/>
                </a:lnTo>
                <a:cubicBezTo>
                  <a:pt x="6342548" y="5332147"/>
                  <a:pt x="6326365" y="5347268"/>
                  <a:pt x="6311999" y="5363376"/>
                </a:cubicBezTo>
                <a:lnTo>
                  <a:pt x="6278329" y="5408157"/>
                </a:lnTo>
                <a:lnTo>
                  <a:pt x="6275149" y="5406491"/>
                </a:lnTo>
                <a:cubicBezTo>
                  <a:pt x="6255920" y="5398897"/>
                  <a:pt x="6238552" y="5401931"/>
                  <a:pt x="6228626" y="5438500"/>
                </a:cubicBezTo>
                <a:cubicBezTo>
                  <a:pt x="6224216" y="5459999"/>
                  <a:pt x="6210982" y="5481941"/>
                  <a:pt x="6193338" y="5476400"/>
                </a:cubicBezTo>
                <a:cubicBezTo>
                  <a:pt x="6171284" y="5471081"/>
                  <a:pt x="6184516" y="5443820"/>
                  <a:pt x="6184516" y="5427640"/>
                </a:cubicBezTo>
                <a:cubicBezTo>
                  <a:pt x="6184516" y="5378659"/>
                  <a:pt x="6206572" y="5335440"/>
                  <a:pt x="6241860" y="5319261"/>
                </a:cubicBezTo>
                <a:cubicBezTo>
                  <a:pt x="6257299" y="5311171"/>
                  <a:pt x="6258401" y="5300311"/>
                  <a:pt x="6256196" y="5289451"/>
                </a:cubicBezTo>
                <a:close/>
                <a:moveTo>
                  <a:pt x="2968165" y="245883"/>
                </a:moveTo>
                <a:lnTo>
                  <a:pt x="2986957" y="259205"/>
                </a:lnTo>
                <a:cubicBezTo>
                  <a:pt x="2998992" y="273264"/>
                  <a:pt x="3008929" y="290447"/>
                  <a:pt x="3033442" y="283914"/>
                </a:cubicBezTo>
                <a:cubicBezTo>
                  <a:pt x="3002083" y="327528"/>
                  <a:pt x="2994388" y="378857"/>
                  <a:pt x="2956404" y="411016"/>
                </a:cubicBezTo>
                <a:cubicBezTo>
                  <a:pt x="3027513" y="436134"/>
                  <a:pt x="3063853" y="369257"/>
                  <a:pt x="3117671" y="343228"/>
                </a:cubicBezTo>
                <a:cubicBezTo>
                  <a:pt x="3145683" y="327028"/>
                  <a:pt x="3178115" y="328654"/>
                  <a:pt x="3210547" y="330280"/>
                </a:cubicBezTo>
                <a:cubicBezTo>
                  <a:pt x="3265814" y="328890"/>
                  <a:pt x="3202218" y="380956"/>
                  <a:pt x="3243292" y="397967"/>
                </a:cubicBezTo>
                <a:cubicBezTo>
                  <a:pt x="3263923" y="401323"/>
                  <a:pt x="3212312" y="431170"/>
                  <a:pt x="3193322" y="452344"/>
                </a:cubicBezTo>
                <a:cubicBezTo>
                  <a:pt x="3190926" y="458825"/>
                  <a:pt x="3181333" y="464373"/>
                  <a:pt x="3176728" y="467036"/>
                </a:cubicBezTo>
                <a:cubicBezTo>
                  <a:pt x="3143540" y="496421"/>
                  <a:pt x="3097103" y="502895"/>
                  <a:pt x="3081773" y="562716"/>
                </a:cubicBezTo>
                <a:cubicBezTo>
                  <a:pt x="3068460" y="626467"/>
                  <a:pt x="3058871" y="642204"/>
                  <a:pt x="3134961" y="644059"/>
                </a:cubicBezTo>
                <a:cubicBezTo>
                  <a:pt x="3176602" y="640359"/>
                  <a:pt x="3231873" y="649159"/>
                  <a:pt x="3233513" y="673688"/>
                </a:cubicBezTo>
                <a:cubicBezTo>
                  <a:pt x="3235408" y="709281"/>
                  <a:pt x="3263043" y="713681"/>
                  <a:pt x="3288282" y="724562"/>
                </a:cubicBezTo>
                <a:cubicBezTo>
                  <a:pt x="3372638" y="762402"/>
                  <a:pt x="3379263" y="773857"/>
                  <a:pt x="3337558" y="864218"/>
                </a:cubicBezTo>
                <a:cubicBezTo>
                  <a:pt x="3332953" y="866881"/>
                  <a:pt x="3335162" y="870700"/>
                  <a:pt x="3337370" y="874518"/>
                </a:cubicBezTo>
                <a:cubicBezTo>
                  <a:pt x="3408287" y="899747"/>
                  <a:pt x="3410116" y="913976"/>
                  <a:pt x="3344120" y="962335"/>
                </a:cubicBezTo>
                <a:cubicBezTo>
                  <a:pt x="3318125" y="982464"/>
                  <a:pt x="3320145" y="996583"/>
                  <a:pt x="3319577" y="1017294"/>
                </a:cubicBezTo>
                <a:cubicBezTo>
                  <a:pt x="3327463" y="1063689"/>
                  <a:pt x="3333332" y="1106155"/>
                  <a:pt x="3288347" y="1147458"/>
                </a:cubicBezTo>
                <a:cubicBezTo>
                  <a:pt x="3269798" y="1169395"/>
                  <a:pt x="3289861" y="1193461"/>
                  <a:pt x="3305699" y="1209780"/>
                </a:cubicBezTo>
                <a:cubicBezTo>
                  <a:pt x="3319137" y="1222390"/>
                  <a:pt x="3339960" y="1225635"/>
                  <a:pt x="3348793" y="1240909"/>
                </a:cubicBezTo>
                <a:cubicBezTo>
                  <a:pt x="3375481" y="1276430"/>
                  <a:pt x="3405513" y="1274349"/>
                  <a:pt x="3443497" y="1242190"/>
                </a:cubicBezTo>
                <a:cubicBezTo>
                  <a:pt x="3471508" y="1225990"/>
                  <a:pt x="3487914" y="1221597"/>
                  <a:pt x="3517378" y="1240227"/>
                </a:cubicBezTo>
                <a:cubicBezTo>
                  <a:pt x="3549242" y="1262563"/>
                  <a:pt x="3589936" y="1289985"/>
                  <a:pt x="3646343" y="1257363"/>
                </a:cubicBezTo>
                <a:cubicBezTo>
                  <a:pt x="3679151" y="1238389"/>
                  <a:pt x="3683188" y="1256437"/>
                  <a:pt x="3673411" y="1282474"/>
                </a:cubicBezTo>
                <a:cubicBezTo>
                  <a:pt x="3671014" y="1288955"/>
                  <a:pt x="3663630" y="1298321"/>
                  <a:pt x="3675051" y="1307003"/>
                </a:cubicBezTo>
                <a:lnTo>
                  <a:pt x="3740667" y="1269055"/>
                </a:lnTo>
                <a:cubicBezTo>
                  <a:pt x="3741993" y="1325359"/>
                  <a:pt x="3695747" y="1331721"/>
                  <a:pt x="3665336" y="1344214"/>
                </a:cubicBezTo>
                <a:cubicBezTo>
                  <a:pt x="3639529" y="1354043"/>
                  <a:pt x="3625523" y="1362144"/>
                  <a:pt x="3620350" y="1385517"/>
                </a:cubicBezTo>
                <a:cubicBezTo>
                  <a:pt x="3612778" y="1405183"/>
                  <a:pt x="3631012" y="1415020"/>
                  <a:pt x="3642434" y="1423702"/>
                </a:cubicBezTo>
                <a:cubicBezTo>
                  <a:pt x="3674360" y="1457213"/>
                  <a:pt x="3718021" y="1467631"/>
                  <a:pt x="3770892" y="1472724"/>
                </a:cubicBezTo>
                <a:cubicBezTo>
                  <a:pt x="3740292" y="1495516"/>
                  <a:pt x="3709881" y="1508008"/>
                  <a:pt x="3684074" y="1517837"/>
                </a:cubicBezTo>
                <a:cubicBezTo>
                  <a:pt x="3688114" y="1546074"/>
                  <a:pt x="3720922" y="1527100"/>
                  <a:pt x="3736569" y="1543530"/>
                </a:cubicBezTo>
                <a:cubicBezTo>
                  <a:pt x="3708177" y="1570140"/>
                  <a:pt x="3679786" y="1596750"/>
                  <a:pt x="3651203" y="1623473"/>
                </a:cubicBezTo>
                <a:cubicBezTo>
                  <a:pt x="3644202" y="1632617"/>
                  <a:pt x="3620983" y="1635854"/>
                  <a:pt x="3629816" y="1651128"/>
                </a:cubicBezTo>
                <a:cubicBezTo>
                  <a:pt x="3631644" y="1665357"/>
                  <a:pt x="3648050" y="1660964"/>
                  <a:pt x="3661868" y="1663165"/>
                </a:cubicBezTo>
                <a:cubicBezTo>
                  <a:pt x="3686915" y="1674157"/>
                  <a:pt x="3724328" y="1652520"/>
                  <a:pt x="3751776" y="1667219"/>
                </a:cubicBezTo>
                <a:cubicBezTo>
                  <a:pt x="3737202" y="1696030"/>
                  <a:pt x="3695181" y="1710141"/>
                  <a:pt x="3687612" y="1739996"/>
                </a:cubicBezTo>
                <a:cubicBezTo>
                  <a:pt x="3715624" y="1723797"/>
                  <a:pt x="3741239" y="1714078"/>
                  <a:pt x="3762629" y="1696612"/>
                </a:cubicBezTo>
                <a:cubicBezTo>
                  <a:pt x="3795817" y="1667227"/>
                  <a:pt x="3813104" y="1708185"/>
                  <a:pt x="3840927" y="1702285"/>
                </a:cubicBezTo>
                <a:cubicBezTo>
                  <a:pt x="3857333" y="1697893"/>
                  <a:pt x="3847364" y="1724041"/>
                  <a:pt x="3842380" y="1737114"/>
                </a:cubicBezTo>
                <a:cubicBezTo>
                  <a:pt x="3824650" y="1793229"/>
                  <a:pt x="3826164" y="1839232"/>
                  <a:pt x="3909639" y="1831721"/>
                </a:cubicBezTo>
                <a:cubicBezTo>
                  <a:pt x="3873675" y="1877998"/>
                  <a:pt x="3817648" y="1900209"/>
                  <a:pt x="3790897" y="1951348"/>
                </a:cubicBezTo>
                <a:cubicBezTo>
                  <a:pt x="3835315" y="1930756"/>
                  <a:pt x="3870519" y="1905301"/>
                  <a:pt x="3906107" y="1879624"/>
                </a:cubicBezTo>
                <a:cubicBezTo>
                  <a:pt x="3939295" y="1850239"/>
                  <a:pt x="3976707" y="1828602"/>
                  <a:pt x="4018349" y="1824902"/>
                </a:cubicBezTo>
                <a:cubicBezTo>
                  <a:pt x="4034754" y="1820510"/>
                  <a:pt x="4059990" y="1821202"/>
                  <a:pt x="4064218" y="1839139"/>
                </a:cubicBezTo>
                <a:cubicBezTo>
                  <a:pt x="4066047" y="1853368"/>
                  <a:pt x="4045228" y="1860312"/>
                  <a:pt x="4033239" y="1872342"/>
                </a:cubicBezTo>
                <a:cubicBezTo>
                  <a:pt x="3993238" y="1900571"/>
                  <a:pt x="3949009" y="1910864"/>
                  <a:pt x="3911028" y="1953211"/>
                </a:cubicBezTo>
                <a:cubicBezTo>
                  <a:pt x="3962071" y="1944074"/>
                  <a:pt x="4008508" y="1937600"/>
                  <a:pt x="4052546" y="1927419"/>
                </a:cubicBezTo>
                <a:cubicBezTo>
                  <a:pt x="4070968" y="1926955"/>
                  <a:pt x="4089582" y="1926381"/>
                  <a:pt x="4093811" y="1944319"/>
                </a:cubicBezTo>
                <a:cubicBezTo>
                  <a:pt x="4097848" y="1962366"/>
                  <a:pt x="4086050" y="1974284"/>
                  <a:pt x="4069456" y="1988976"/>
                </a:cubicBezTo>
                <a:cubicBezTo>
                  <a:pt x="4052863" y="2003669"/>
                  <a:pt x="4041253" y="2005287"/>
                  <a:pt x="4032420" y="1990014"/>
                </a:cubicBezTo>
                <a:cubicBezTo>
                  <a:pt x="4023587" y="1974740"/>
                  <a:pt x="4011598" y="1986770"/>
                  <a:pt x="4004597" y="1995914"/>
                </a:cubicBezTo>
                <a:cubicBezTo>
                  <a:pt x="3980054" y="2050872"/>
                  <a:pt x="3931220" y="2063827"/>
                  <a:pt x="3875381" y="2075738"/>
                </a:cubicBezTo>
                <a:lnTo>
                  <a:pt x="3879798" y="2083375"/>
                </a:lnTo>
                <a:cubicBezTo>
                  <a:pt x="3889011" y="2088239"/>
                  <a:pt x="3900428" y="2086731"/>
                  <a:pt x="3904845" y="2094368"/>
                </a:cubicBezTo>
                <a:cubicBezTo>
                  <a:pt x="3944975" y="2152689"/>
                  <a:pt x="4005226" y="2138226"/>
                  <a:pt x="4068638" y="2106649"/>
                </a:cubicBezTo>
                <a:cubicBezTo>
                  <a:pt x="4080055" y="2105141"/>
                  <a:pt x="4089648" y="2099593"/>
                  <a:pt x="4112675" y="2096467"/>
                </a:cubicBezTo>
                <a:cubicBezTo>
                  <a:pt x="4091668" y="2113711"/>
                  <a:pt x="4088701" y="2130715"/>
                  <a:pt x="4070278" y="2131178"/>
                </a:cubicBezTo>
                <a:cubicBezTo>
                  <a:pt x="4054064" y="2135460"/>
                  <a:pt x="4035262" y="2146334"/>
                  <a:pt x="4041887" y="2157789"/>
                </a:cubicBezTo>
                <a:cubicBezTo>
                  <a:pt x="4046365" y="2176600"/>
                  <a:pt x="4065167" y="2165726"/>
                  <a:pt x="4079365" y="2157515"/>
                </a:cubicBezTo>
                <a:cubicBezTo>
                  <a:pt x="4116590" y="2146179"/>
                  <a:pt x="4151606" y="2131023"/>
                  <a:pt x="4186622" y="2115868"/>
                </a:cubicBezTo>
                <a:cubicBezTo>
                  <a:pt x="4212238" y="2106149"/>
                  <a:pt x="4249842" y="2084402"/>
                  <a:pt x="4265300" y="2111130"/>
                </a:cubicBezTo>
                <a:cubicBezTo>
                  <a:pt x="4285363" y="2135197"/>
                  <a:pt x="4243154" y="2159607"/>
                  <a:pt x="4224164" y="2180781"/>
                </a:cubicBezTo>
                <a:lnTo>
                  <a:pt x="4219367" y="2183555"/>
                </a:lnTo>
                <a:cubicBezTo>
                  <a:pt x="4235205" y="2199874"/>
                  <a:pt x="4275398" y="2171533"/>
                  <a:pt x="4269654" y="2205428"/>
                </a:cubicBezTo>
                <a:cubicBezTo>
                  <a:pt x="4263914" y="2249513"/>
                  <a:pt x="4272747" y="2264787"/>
                  <a:pt x="4323981" y="2255539"/>
                </a:cubicBezTo>
                <a:cubicBezTo>
                  <a:pt x="4335399" y="2254031"/>
                  <a:pt x="4354009" y="2243268"/>
                  <a:pt x="4348837" y="2266642"/>
                </a:cubicBezTo>
                <a:cubicBezTo>
                  <a:pt x="4350857" y="2280761"/>
                  <a:pt x="4352689" y="2305178"/>
                  <a:pt x="4322466" y="2307371"/>
                </a:cubicBezTo>
                <a:cubicBezTo>
                  <a:pt x="4267006" y="2308871"/>
                  <a:pt x="4240444" y="2349711"/>
                  <a:pt x="4198046" y="2384422"/>
                </a:cubicBezTo>
                <a:cubicBezTo>
                  <a:pt x="4243912" y="2388470"/>
                  <a:pt x="4283725" y="2370540"/>
                  <a:pt x="4296787" y="2403751"/>
                </a:cubicBezTo>
                <a:lnTo>
                  <a:pt x="4348397" y="2373903"/>
                </a:lnTo>
                <a:cubicBezTo>
                  <a:pt x="4322402" y="2394032"/>
                  <a:pt x="4368084" y="2418569"/>
                  <a:pt x="4335276" y="2437543"/>
                </a:cubicBezTo>
                <a:cubicBezTo>
                  <a:pt x="4332308" y="2454546"/>
                  <a:pt x="4341142" y="2469819"/>
                  <a:pt x="4338365" y="2486712"/>
                </a:cubicBezTo>
                <a:cubicBezTo>
                  <a:pt x="4343036" y="2505413"/>
                  <a:pt x="4358306" y="2542441"/>
                  <a:pt x="4316285" y="2556552"/>
                </a:cubicBezTo>
                <a:cubicBezTo>
                  <a:pt x="4285873" y="2569045"/>
                  <a:pt x="4262274" y="2582693"/>
                  <a:pt x="4240888" y="2610348"/>
                </a:cubicBezTo>
                <a:cubicBezTo>
                  <a:pt x="4303540" y="2599592"/>
                  <a:pt x="4364551" y="2564308"/>
                  <a:pt x="4427203" y="2553552"/>
                </a:cubicBezTo>
                <a:cubicBezTo>
                  <a:pt x="4383478" y="2629795"/>
                  <a:pt x="4297232" y="2664387"/>
                  <a:pt x="4235652" y="2720383"/>
                </a:cubicBezTo>
                <a:cubicBezTo>
                  <a:pt x="4258683" y="2727446"/>
                  <a:pt x="4267892" y="2722120"/>
                  <a:pt x="4279690" y="2710202"/>
                </a:cubicBezTo>
                <a:cubicBezTo>
                  <a:pt x="4310481" y="2687298"/>
                  <a:pt x="4334268" y="2663350"/>
                  <a:pt x="4367076" y="2644377"/>
                </a:cubicBezTo>
                <a:cubicBezTo>
                  <a:pt x="4395279" y="2628065"/>
                  <a:pt x="4437677" y="2593355"/>
                  <a:pt x="4442978" y="2656531"/>
                </a:cubicBezTo>
                <a:cubicBezTo>
                  <a:pt x="4442410" y="2677242"/>
                  <a:pt x="4460645" y="2687079"/>
                  <a:pt x="4486072" y="2687661"/>
                </a:cubicBezTo>
                <a:cubicBezTo>
                  <a:pt x="4523108" y="2686623"/>
                  <a:pt x="4557557" y="2692178"/>
                  <a:pt x="4601407" y="2692297"/>
                </a:cubicBezTo>
                <a:cubicBezTo>
                  <a:pt x="4582416" y="2713471"/>
                  <a:pt x="4556421" y="2733600"/>
                  <a:pt x="4593078" y="2742974"/>
                </a:cubicBezTo>
                <a:cubicBezTo>
                  <a:pt x="4620713" y="2747374"/>
                  <a:pt x="4634907" y="2728974"/>
                  <a:pt x="4656110" y="2721807"/>
                </a:cubicBezTo>
                <a:cubicBezTo>
                  <a:pt x="4695730" y="2703989"/>
                  <a:pt x="4740528" y="2672986"/>
                  <a:pt x="4765007" y="2704689"/>
                </a:cubicBezTo>
                <a:cubicBezTo>
                  <a:pt x="4783937" y="2726353"/>
                  <a:pt x="4739140" y="2757356"/>
                  <a:pt x="4722358" y="2782348"/>
                </a:cubicBezTo>
                <a:cubicBezTo>
                  <a:pt x="4696175" y="2812778"/>
                  <a:pt x="4676805" y="2844363"/>
                  <a:pt x="4734472" y="2846680"/>
                </a:cubicBezTo>
                <a:cubicBezTo>
                  <a:pt x="4706081" y="2873291"/>
                  <a:pt x="4669044" y="2874328"/>
                  <a:pt x="4642861" y="2904758"/>
                </a:cubicBezTo>
                <a:cubicBezTo>
                  <a:pt x="4730372" y="2915294"/>
                  <a:pt x="4814223" y="2887183"/>
                  <a:pt x="4895489" y="2875854"/>
                </a:cubicBezTo>
                <a:cubicBezTo>
                  <a:pt x="4894921" y="2896564"/>
                  <a:pt x="4871322" y="2910212"/>
                  <a:pt x="4870946" y="2930812"/>
                </a:cubicBezTo>
                <a:cubicBezTo>
                  <a:pt x="4895552" y="2916582"/>
                  <a:pt x="4916326" y="2901701"/>
                  <a:pt x="4945776" y="2889685"/>
                </a:cubicBezTo>
                <a:lnTo>
                  <a:pt x="4957035" y="2885934"/>
                </a:lnTo>
                <a:lnTo>
                  <a:pt x="4964182" y="2898270"/>
                </a:lnTo>
                <a:lnTo>
                  <a:pt x="4907974" y="2974446"/>
                </a:lnTo>
                <a:cubicBezTo>
                  <a:pt x="4841620" y="3070385"/>
                  <a:pt x="4781512" y="3163428"/>
                  <a:pt x="4668984" y="3220863"/>
                </a:cubicBezTo>
                <a:cubicBezTo>
                  <a:pt x="4743437" y="3208378"/>
                  <a:pt x="4795803" y="3147520"/>
                  <a:pt x="4879147" y="3151294"/>
                </a:cubicBezTo>
                <a:cubicBezTo>
                  <a:pt x="4841735" y="3172931"/>
                  <a:pt x="4811073" y="3184549"/>
                  <a:pt x="4780915" y="3208104"/>
                </a:cubicBezTo>
                <a:cubicBezTo>
                  <a:pt x="4747915" y="3227189"/>
                  <a:pt x="4694035" y="3242044"/>
                  <a:pt x="4702550" y="3278903"/>
                </a:cubicBezTo>
                <a:cubicBezTo>
                  <a:pt x="4708799" y="3310958"/>
                  <a:pt x="4762426" y="3285040"/>
                  <a:pt x="4794858" y="3286666"/>
                </a:cubicBezTo>
                <a:cubicBezTo>
                  <a:pt x="4834103" y="3289447"/>
                  <a:pt x="4892526" y="3260755"/>
                  <a:pt x="4897827" y="3323931"/>
                </a:cubicBezTo>
                <a:cubicBezTo>
                  <a:pt x="4899847" y="3338050"/>
                  <a:pt x="4921046" y="3320694"/>
                  <a:pt x="4935244" y="3312484"/>
                </a:cubicBezTo>
                <a:cubicBezTo>
                  <a:pt x="4963063" y="3296394"/>
                  <a:pt x="4996063" y="3277310"/>
                  <a:pt x="5037705" y="3273610"/>
                </a:cubicBezTo>
                <a:cubicBezTo>
                  <a:pt x="5016126" y="3301376"/>
                  <a:pt x="5004141" y="3323594"/>
                  <a:pt x="4984959" y="3344879"/>
                </a:cubicBezTo>
                <a:cubicBezTo>
                  <a:pt x="4960984" y="3379127"/>
                  <a:pt x="4976822" y="3395445"/>
                  <a:pt x="5010891" y="3411411"/>
                </a:cubicBezTo>
                <a:cubicBezTo>
                  <a:pt x="5045343" y="3427155"/>
                  <a:pt x="5105407" y="3422992"/>
                  <a:pt x="5110896" y="3475869"/>
                </a:cubicBezTo>
                <a:cubicBezTo>
                  <a:pt x="5123832" y="3530554"/>
                  <a:pt x="5155124" y="3563412"/>
                  <a:pt x="5224781" y="3553701"/>
                </a:cubicBezTo>
                <a:cubicBezTo>
                  <a:pt x="5231786" y="3554746"/>
                  <a:pt x="5238599" y="3555901"/>
                  <a:pt x="5245412" y="3557057"/>
                </a:cubicBezTo>
                <a:cubicBezTo>
                  <a:pt x="5291281" y="3571293"/>
                  <a:pt x="5245035" y="3577657"/>
                  <a:pt x="5240051" y="3590730"/>
                </a:cubicBezTo>
                <a:lnTo>
                  <a:pt x="5244468" y="3598367"/>
                </a:lnTo>
                <a:cubicBezTo>
                  <a:pt x="5251281" y="3599523"/>
                  <a:pt x="5251281" y="3599523"/>
                  <a:pt x="5258285" y="3600567"/>
                </a:cubicBezTo>
                <a:lnTo>
                  <a:pt x="5260494" y="3604385"/>
                </a:lnTo>
                <a:cubicBezTo>
                  <a:pt x="5215696" y="3635389"/>
                  <a:pt x="5170899" y="3666392"/>
                  <a:pt x="5130898" y="3694621"/>
                </a:cubicBezTo>
                <a:cubicBezTo>
                  <a:pt x="5176956" y="3698558"/>
                  <a:pt x="5176956" y="3698558"/>
                  <a:pt x="5164591" y="3731187"/>
                </a:cubicBezTo>
                <a:cubicBezTo>
                  <a:pt x="5142445" y="3779664"/>
                  <a:pt x="5153866" y="3788346"/>
                  <a:pt x="5202892" y="3775279"/>
                </a:cubicBezTo>
                <a:cubicBezTo>
                  <a:pt x="5251534" y="3762434"/>
                  <a:pt x="5271409" y="3796801"/>
                  <a:pt x="5301253" y="3805019"/>
                </a:cubicBezTo>
                <a:cubicBezTo>
                  <a:pt x="5308066" y="3806174"/>
                  <a:pt x="5305670" y="3812656"/>
                  <a:pt x="5305670" y="3812656"/>
                </a:cubicBezTo>
                <a:cubicBezTo>
                  <a:pt x="5282075" y="3836492"/>
                  <a:pt x="5302325" y="3850259"/>
                  <a:pt x="5311159" y="3865533"/>
                </a:cubicBezTo>
                <a:cubicBezTo>
                  <a:pt x="5318225" y="3877751"/>
                  <a:pt x="5322642" y="3885388"/>
                  <a:pt x="5308444" y="3893599"/>
                </a:cubicBezTo>
                <a:cubicBezTo>
                  <a:pt x="5247625" y="3928773"/>
                  <a:pt x="5281506" y="3955039"/>
                  <a:pt x="5303589" y="3993223"/>
                </a:cubicBezTo>
                <a:cubicBezTo>
                  <a:pt x="5331099" y="3921262"/>
                  <a:pt x="5378230" y="3970439"/>
                  <a:pt x="5422835" y="3939547"/>
                </a:cubicBezTo>
                <a:cubicBezTo>
                  <a:pt x="5396084" y="3990686"/>
                  <a:pt x="5371730" y="4035345"/>
                  <a:pt x="5391605" y="4069711"/>
                </a:cubicBezTo>
                <a:cubicBezTo>
                  <a:pt x="5411292" y="4114377"/>
                  <a:pt x="5387505" y="4138324"/>
                  <a:pt x="5354509" y="4167598"/>
                </a:cubicBezTo>
                <a:cubicBezTo>
                  <a:pt x="5345108" y="4173035"/>
                  <a:pt x="5330910" y="4181246"/>
                  <a:pt x="5333118" y="4185064"/>
                </a:cubicBezTo>
                <a:cubicBezTo>
                  <a:pt x="5331795" y="4236785"/>
                  <a:pt x="5285549" y="4243149"/>
                  <a:pt x="5259930" y="4242678"/>
                </a:cubicBezTo>
                <a:cubicBezTo>
                  <a:pt x="5220685" y="4239897"/>
                  <a:pt x="5215512" y="4263271"/>
                  <a:pt x="5217533" y="4277389"/>
                </a:cubicBezTo>
                <a:cubicBezTo>
                  <a:pt x="5212360" y="4300763"/>
                  <a:pt x="5211600" y="4321585"/>
                  <a:pt x="5224850" y="4344495"/>
                </a:cubicBezTo>
                <a:cubicBezTo>
                  <a:pt x="5286242" y="4298800"/>
                  <a:pt x="5353502" y="4295570"/>
                  <a:pt x="5422967" y="4285970"/>
                </a:cubicBezTo>
                <a:cubicBezTo>
                  <a:pt x="5401074" y="4345510"/>
                  <a:pt x="5412116" y="4364603"/>
                  <a:pt x="5472621" y="4361203"/>
                </a:cubicBezTo>
                <a:cubicBezTo>
                  <a:pt x="5498048" y="4361785"/>
                  <a:pt x="5521267" y="4358547"/>
                  <a:pt x="5544486" y="4355310"/>
                </a:cubicBezTo>
                <a:cubicBezTo>
                  <a:pt x="5555904" y="4353803"/>
                  <a:pt x="5577106" y="4346636"/>
                  <a:pt x="5585939" y="4361910"/>
                </a:cubicBezTo>
                <a:cubicBezTo>
                  <a:pt x="5587576" y="4376251"/>
                  <a:pt x="5573570" y="4384351"/>
                  <a:pt x="5568778" y="4397313"/>
                </a:cubicBezTo>
                <a:cubicBezTo>
                  <a:pt x="5542215" y="4438153"/>
                  <a:pt x="5493001" y="4461520"/>
                  <a:pt x="5456849" y="4518096"/>
                </a:cubicBezTo>
                <a:cubicBezTo>
                  <a:pt x="5560449" y="4447990"/>
                  <a:pt x="5654648" y="4383321"/>
                  <a:pt x="5750484" y="4332992"/>
                </a:cubicBezTo>
                <a:cubicBezTo>
                  <a:pt x="5756921" y="4354747"/>
                  <a:pt x="5769983" y="4387957"/>
                  <a:pt x="5751181" y="4398831"/>
                </a:cubicBezTo>
                <a:cubicBezTo>
                  <a:pt x="5701779" y="4432497"/>
                  <a:pt x="5723294" y="4491393"/>
                  <a:pt x="5669284" y="4517533"/>
                </a:cubicBezTo>
                <a:cubicBezTo>
                  <a:pt x="5732127" y="4506666"/>
                  <a:pt x="5732127" y="4506666"/>
                  <a:pt x="5742221" y="4556880"/>
                </a:cubicBezTo>
                <a:cubicBezTo>
                  <a:pt x="5758818" y="4650212"/>
                  <a:pt x="5770176" y="4745556"/>
                  <a:pt x="5790744" y="4835572"/>
                </a:cubicBezTo>
                <a:cubicBezTo>
                  <a:pt x="5794405" y="4874220"/>
                  <a:pt x="5808034" y="4886719"/>
                  <a:pt x="5850432" y="4852009"/>
                </a:cubicBezTo>
                <a:cubicBezTo>
                  <a:pt x="5878823" y="4825398"/>
                  <a:pt x="5916427" y="4803650"/>
                  <a:pt x="5949235" y="4784676"/>
                </a:cubicBezTo>
                <a:cubicBezTo>
                  <a:pt x="5984381" y="4856071"/>
                  <a:pt x="5900906" y="4863583"/>
                  <a:pt x="5856113" y="4904775"/>
                </a:cubicBezTo>
                <a:cubicBezTo>
                  <a:pt x="5904567" y="4902230"/>
                  <a:pt x="5937375" y="4883256"/>
                  <a:pt x="5979396" y="4869145"/>
                </a:cubicBezTo>
                <a:cubicBezTo>
                  <a:pt x="5964443" y="4908367"/>
                  <a:pt x="5924630" y="4926296"/>
                  <a:pt x="5894030" y="4949088"/>
                </a:cubicBezTo>
                <a:cubicBezTo>
                  <a:pt x="5924254" y="4946896"/>
                  <a:pt x="5956682" y="4938333"/>
                  <a:pt x="5989176" y="4951133"/>
                </a:cubicBezTo>
                <a:cubicBezTo>
                  <a:pt x="5979395" y="4966981"/>
                  <a:pt x="5972014" y="4986536"/>
                  <a:pt x="5953404" y="4997299"/>
                </a:cubicBezTo>
                <a:cubicBezTo>
                  <a:pt x="5878575" y="5030384"/>
                  <a:pt x="5898449" y="5064750"/>
                  <a:pt x="5924949" y="5110571"/>
                </a:cubicBezTo>
                <a:cubicBezTo>
                  <a:pt x="5953341" y="5083961"/>
                  <a:pt x="5983748" y="5061279"/>
                  <a:pt x="6012332" y="5034558"/>
                </a:cubicBezTo>
                <a:cubicBezTo>
                  <a:pt x="6045328" y="5005284"/>
                  <a:pt x="6072399" y="5040583"/>
                  <a:pt x="6102619" y="5028202"/>
                </a:cubicBezTo>
                <a:cubicBezTo>
                  <a:pt x="6119025" y="5023809"/>
                  <a:pt x="6113849" y="5036994"/>
                  <a:pt x="6113661" y="5047294"/>
                </a:cubicBezTo>
                <a:cubicBezTo>
                  <a:pt x="6091702" y="5085471"/>
                  <a:pt x="6093155" y="5120300"/>
                  <a:pt x="6113030" y="5154666"/>
                </a:cubicBezTo>
                <a:cubicBezTo>
                  <a:pt x="6130696" y="5185214"/>
                  <a:pt x="6164577" y="5211480"/>
                  <a:pt x="6163821" y="5242490"/>
                </a:cubicBezTo>
                <a:cubicBezTo>
                  <a:pt x="6162796" y="5259644"/>
                  <a:pt x="6166026" y="5268604"/>
                  <a:pt x="6171695" y="5272825"/>
                </a:cubicBezTo>
                <a:lnTo>
                  <a:pt x="6171960" y="5272847"/>
                </a:lnTo>
                <a:lnTo>
                  <a:pt x="6160393" y="5281399"/>
                </a:lnTo>
                <a:cubicBezTo>
                  <a:pt x="6153639" y="5289783"/>
                  <a:pt x="6148125" y="5301641"/>
                  <a:pt x="6144817" y="5319261"/>
                </a:cubicBezTo>
                <a:cubicBezTo>
                  <a:pt x="6135995" y="5243240"/>
                  <a:pt x="6091002" y="5210660"/>
                  <a:pt x="6077770" y="5167441"/>
                </a:cubicBezTo>
                <a:cubicBezTo>
                  <a:pt x="6016015" y="5200022"/>
                  <a:pt x="6051304" y="5259641"/>
                  <a:pt x="6055714" y="5308401"/>
                </a:cubicBezTo>
                <a:cubicBezTo>
                  <a:pt x="6055714" y="5351841"/>
                  <a:pt x="6042481" y="5384421"/>
                  <a:pt x="6011604" y="5405920"/>
                </a:cubicBezTo>
                <a:cubicBezTo>
                  <a:pt x="6011604" y="5411239"/>
                  <a:pt x="6011604" y="5416780"/>
                  <a:pt x="6007193" y="5411239"/>
                </a:cubicBezTo>
                <a:cubicBezTo>
                  <a:pt x="6002782" y="5411239"/>
                  <a:pt x="6007193" y="5405920"/>
                  <a:pt x="6007193" y="5400601"/>
                </a:cubicBezTo>
                <a:cubicBezTo>
                  <a:pt x="6002782" y="5330121"/>
                  <a:pt x="5980727" y="5313942"/>
                  <a:pt x="5923384" y="5340981"/>
                </a:cubicBezTo>
                <a:cubicBezTo>
                  <a:pt x="5910150" y="5286681"/>
                  <a:pt x="5905740" y="5281361"/>
                  <a:pt x="5918972" y="5232602"/>
                </a:cubicBezTo>
                <a:cubicBezTo>
                  <a:pt x="5923384" y="5210660"/>
                  <a:pt x="5918972" y="5205341"/>
                  <a:pt x="5905740" y="5205341"/>
                </a:cubicBezTo>
                <a:cubicBezTo>
                  <a:pt x="5892506" y="5205341"/>
                  <a:pt x="5888095" y="5194481"/>
                  <a:pt x="5879273" y="5183842"/>
                </a:cubicBezTo>
                <a:cubicBezTo>
                  <a:pt x="5835163" y="5129542"/>
                  <a:pt x="5826341" y="5129542"/>
                  <a:pt x="5782230" y="5183842"/>
                </a:cubicBezTo>
                <a:cubicBezTo>
                  <a:pt x="5760176" y="5210660"/>
                  <a:pt x="5738120" y="5243240"/>
                  <a:pt x="5694010" y="5237921"/>
                </a:cubicBezTo>
                <a:cubicBezTo>
                  <a:pt x="5666662" y="5232602"/>
                  <a:pt x="5613729" y="5221742"/>
                  <a:pt x="5591674" y="5281361"/>
                </a:cubicBezTo>
                <a:cubicBezTo>
                  <a:pt x="5582852" y="5254100"/>
                  <a:pt x="5587263" y="5216422"/>
                  <a:pt x="5547564" y="5221742"/>
                </a:cubicBezTo>
                <a:cubicBezTo>
                  <a:pt x="5551975" y="5232602"/>
                  <a:pt x="5556386" y="5237921"/>
                  <a:pt x="5560797" y="5248781"/>
                </a:cubicBezTo>
                <a:cubicBezTo>
                  <a:pt x="5565208" y="5265182"/>
                  <a:pt x="5574030" y="5292000"/>
                  <a:pt x="5556386" y="5303082"/>
                </a:cubicBezTo>
                <a:cubicBezTo>
                  <a:pt x="5538742" y="5308401"/>
                  <a:pt x="5529920" y="5292000"/>
                  <a:pt x="5521098" y="5275821"/>
                </a:cubicBezTo>
                <a:cubicBezTo>
                  <a:pt x="5507864" y="5259641"/>
                  <a:pt x="5503454" y="5237921"/>
                  <a:pt x="5494632" y="5216422"/>
                </a:cubicBezTo>
                <a:cubicBezTo>
                  <a:pt x="5476988" y="5221742"/>
                  <a:pt x="5468165" y="5248781"/>
                  <a:pt x="5450521" y="5243240"/>
                </a:cubicBezTo>
                <a:cubicBezTo>
                  <a:pt x="5446110" y="5205341"/>
                  <a:pt x="5384356" y="5129542"/>
                  <a:pt x="5349068" y="5118682"/>
                </a:cubicBezTo>
                <a:cubicBezTo>
                  <a:pt x="5340246" y="5118682"/>
                  <a:pt x="5327012" y="5113141"/>
                  <a:pt x="5322601" y="5113141"/>
                </a:cubicBezTo>
                <a:cubicBezTo>
                  <a:pt x="5300546" y="5135083"/>
                  <a:pt x="5300546" y="5124001"/>
                  <a:pt x="5296135" y="5096961"/>
                </a:cubicBezTo>
                <a:cubicBezTo>
                  <a:pt x="5278491" y="5015622"/>
                  <a:pt x="5251142" y="4999221"/>
                  <a:pt x="5184977" y="5026482"/>
                </a:cubicBezTo>
                <a:cubicBezTo>
                  <a:pt x="5176155" y="5031801"/>
                  <a:pt x="5162922" y="5037342"/>
                  <a:pt x="5154100" y="5037342"/>
                </a:cubicBezTo>
                <a:cubicBezTo>
                  <a:pt x="5114400" y="5037342"/>
                  <a:pt x="5105578" y="5069922"/>
                  <a:pt x="5109990" y="5107822"/>
                </a:cubicBezTo>
                <a:cubicBezTo>
                  <a:pt x="5114400" y="5145721"/>
                  <a:pt x="5105578" y="5167441"/>
                  <a:pt x="5070290" y="5178301"/>
                </a:cubicBezTo>
                <a:cubicBezTo>
                  <a:pt x="5052646" y="5178301"/>
                  <a:pt x="5017358" y="5194481"/>
                  <a:pt x="5017358" y="5194481"/>
                </a:cubicBezTo>
                <a:cubicBezTo>
                  <a:pt x="4995303" y="5243240"/>
                  <a:pt x="4964426" y="5221742"/>
                  <a:pt x="4937960" y="5205341"/>
                </a:cubicBezTo>
                <a:cubicBezTo>
                  <a:pt x="4933548" y="5254100"/>
                  <a:pt x="4933548" y="5292000"/>
                  <a:pt x="4933548" y="5346522"/>
                </a:cubicBezTo>
                <a:cubicBezTo>
                  <a:pt x="4901789" y="5308401"/>
                  <a:pt x="4853268" y="5308401"/>
                  <a:pt x="4866501" y="5243240"/>
                </a:cubicBezTo>
                <a:cubicBezTo>
                  <a:pt x="4875323" y="5205341"/>
                  <a:pt x="4888556" y="5221742"/>
                  <a:pt x="4901789" y="5232602"/>
                </a:cubicBezTo>
                <a:cubicBezTo>
                  <a:pt x="4906200" y="5200022"/>
                  <a:pt x="4929138" y="5161900"/>
                  <a:pt x="4901789" y="5129542"/>
                </a:cubicBezTo>
                <a:cubicBezTo>
                  <a:pt x="4897378" y="5118682"/>
                  <a:pt x="4884145" y="5096961"/>
                  <a:pt x="4875323" y="5113141"/>
                </a:cubicBezTo>
                <a:cubicBezTo>
                  <a:pt x="4862090" y="5124001"/>
                  <a:pt x="4830330" y="5113141"/>
                  <a:pt x="4844446" y="5156581"/>
                </a:cubicBezTo>
                <a:cubicBezTo>
                  <a:pt x="4853268" y="5172982"/>
                  <a:pt x="4840034" y="5189161"/>
                  <a:pt x="4830330" y="5194481"/>
                </a:cubicBezTo>
                <a:cubicBezTo>
                  <a:pt x="4786220" y="5205341"/>
                  <a:pt x="4759754" y="5237921"/>
                  <a:pt x="4737698" y="5275821"/>
                </a:cubicBezTo>
                <a:cubicBezTo>
                  <a:pt x="4742110" y="5216422"/>
                  <a:pt x="4746521" y="5151262"/>
                  <a:pt x="4750932" y="5086101"/>
                </a:cubicBezTo>
                <a:cubicBezTo>
                  <a:pt x="4724466" y="5096961"/>
                  <a:pt x="4728876" y="5135083"/>
                  <a:pt x="4702410" y="5140402"/>
                </a:cubicBezTo>
                <a:cubicBezTo>
                  <a:pt x="4693588" y="5102502"/>
                  <a:pt x="4680356" y="5064381"/>
                  <a:pt x="4675944" y="5026482"/>
                </a:cubicBezTo>
                <a:cubicBezTo>
                  <a:pt x="4671534" y="4977722"/>
                  <a:pt x="4653889" y="4988582"/>
                  <a:pt x="4636245" y="5010302"/>
                </a:cubicBezTo>
                <a:cubicBezTo>
                  <a:pt x="4627423" y="5021162"/>
                  <a:pt x="4618601" y="5037342"/>
                  <a:pt x="4614190" y="5048202"/>
                </a:cubicBezTo>
                <a:cubicBezTo>
                  <a:pt x="4596546" y="5086101"/>
                  <a:pt x="4578902" y="5102502"/>
                  <a:pt x="4548024" y="5048202"/>
                </a:cubicBezTo>
                <a:cubicBezTo>
                  <a:pt x="4578902" y="5113141"/>
                  <a:pt x="4534792" y="5135083"/>
                  <a:pt x="4512736" y="5151262"/>
                </a:cubicBezTo>
                <a:cubicBezTo>
                  <a:pt x="4490681" y="5167441"/>
                  <a:pt x="4468626" y="5129542"/>
                  <a:pt x="4450982" y="5107822"/>
                </a:cubicBezTo>
                <a:cubicBezTo>
                  <a:pt x="4428926" y="5080560"/>
                  <a:pt x="4405990" y="5075241"/>
                  <a:pt x="4388345" y="5113141"/>
                </a:cubicBezTo>
                <a:cubicBezTo>
                  <a:pt x="4379523" y="5124001"/>
                  <a:pt x="4370701" y="5135083"/>
                  <a:pt x="4361879" y="5151262"/>
                </a:cubicBezTo>
                <a:cubicBezTo>
                  <a:pt x="4348646" y="5096961"/>
                  <a:pt x="4348646" y="5042661"/>
                  <a:pt x="4322180" y="4983041"/>
                </a:cubicBezTo>
                <a:cubicBezTo>
                  <a:pt x="4300124" y="5086101"/>
                  <a:pt x="4370701" y="5200022"/>
                  <a:pt x="4282480" y="5281361"/>
                </a:cubicBezTo>
                <a:cubicBezTo>
                  <a:pt x="4264836" y="5248781"/>
                  <a:pt x="4269248" y="5216422"/>
                  <a:pt x="4269248" y="5183842"/>
                </a:cubicBezTo>
                <a:lnTo>
                  <a:pt x="4269248" y="5086101"/>
                </a:lnTo>
                <a:cubicBezTo>
                  <a:pt x="4242781" y="5129542"/>
                  <a:pt x="4229548" y="5183842"/>
                  <a:pt x="4203082" y="5221742"/>
                </a:cubicBezTo>
                <a:cubicBezTo>
                  <a:pt x="4194260" y="5232602"/>
                  <a:pt x="4185438" y="5243240"/>
                  <a:pt x="4172204" y="5237921"/>
                </a:cubicBezTo>
                <a:cubicBezTo>
                  <a:pt x="4158972" y="5232602"/>
                  <a:pt x="4150150" y="5221742"/>
                  <a:pt x="4145738" y="5205341"/>
                </a:cubicBezTo>
                <a:cubicBezTo>
                  <a:pt x="4141328" y="5183842"/>
                  <a:pt x="4150150" y="5178301"/>
                  <a:pt x="4163382" y="5178301"/>
                </a:cubicBezTo>
                <a:cubicBezTo>
                  <a:pt x="4185438" y="5178301"/>
                  <a:pt x="4181027" y="5161900"/>
                  <a:pt x="4172204" y="5145721"/>
                </a:cubicBezTo>
                <a:cubicBezTo>
                  <a:pt x="4150150" y="5096961"/>
                  <a:pt x="4145738" y="5048202"/>
                  <a:pt x="4172204" y="4999221"/>
                </a:cubicBezTo>
                <a:cubicBezTo>
                  <a:pt x="4167794" y="4999221"/>
                  <a:pt x="4167794" y="4999221"/>
                  <a:pt x="4167794" y="4993901"/>
                </a:cubicBezTo>
                <a:cubicBezTo>
                  <a:pt x="4158972" y="4999221"/>
                  <a:pt x="4150150" y="5010302"/>
                  <a:pt x="4141328" y="5010302"/>
                </a:cubicBezTo>
                <a:cubicBezTo>
                  <a:pt x="4066340" y="5021162"/>
                  <a:pt x="4044285" y="5080560"/>
                  <a:pt x="4044285" y="5161900"/>
                </a:cubicBezTo>
                <a:cubicBezTo>
                  <a:pt x="4044285" y="5167441"/>
                  <a:pt x="4044285" y="5178301"/>
                  <a:pt x="4035463" y="5178301"/>
                </a:cubicBezTo>
                <a:cubicBezTo>
                  <a:pt x="4000175" y="5156581"/>
                  <a:pt x="4048696" y="5102502"/>
                  <a:pt x="4008997" y="5080560"/>
                </a:cubicBezTo>
                <a:cubicBezTo>
                  <a:pt x="3990471" y="5129542"/>
                  <a:pt x="3990471" y="5183842"/>
                  <a:pt x="3977237" y="5232602"/>
                </a:cubicBezTo>
                <a:cubicBezTo>
                  <a:pt x="3972826" y="5265182"/>
                  <a:pt x="3981649" y="5319261"/>
                  <a:pt x="3941949" y="5319261"/>
                </a:cubicBezTo>
                <a:cubicBezTo>
                  <a:pt x="3911072" y="5319261"/>
                  <a:pt x="3915483" y="5265182"/>
                  <a:pt x="3906661" y="5232602"/>
                </a:cubicBezTo>
                <a:cubicBezTo>
                  <a:pt x="3906661" y="5232602"/>
                  <a:pt x="3902250" y="5232602"/>
                  <a:pt x="3897839" y="5227061"/>
                </a:cubicBezTo>
                <a:cubicBezTo>
                  <a:pt x="3889017" y="5248781"/>
                  <a:pt x="3875784" y="5265182"/>
                  <a:pt x="3866962" y="5286681"/>
                </a:cubicBezTo>
                <a:cubicBezTo>
                  <a:pt x="3849318" y="5270501"/>
                  <a:pt x="3866962" y="5248781"/>
                  <a:pt x="3853729" y="5237921"/>
                </a:cubicBezTo>
                <a:cubicBezTo>
                  <a:pt x="3814029" y="5237921"/>
                  <a:pt x="3787563" y="5254100"/>
                  <a:pt x="3787563" y="5303082"/>
                </a:cubicBezTo>
                <a:cubicBezTo>
                  <a:pt x="3783152" y="5357160"/>
                  <a:pt x="3756686" y="5330121"/>
                  <a:pt x="3739042" y="5319261"/>
                </a:cubicBezTo>
                <a:cubicBezTo>
                  <a:pt x="3739042" y="5346522"/>
                  <a:pt x="3747864" y="5368021"/>
                  <a:pt x="3730220" y="5389741"/>
                </a:cubicBezTo>
                <a:cubicBezTo>
                  <a:pt x="3703754" y="5351841"/>
                  <a:pt x="3716987" y="5313942"/>
                  <a:pt x="3734631" y="5286681"/>
                </a:cubicBezTo>
                <a:cubicBezTo>
                  <a:pt x="3769919" y="5232602"/>
                  <a:pt x="3756686" y="5189161"/>
                  <a:pt x="3739042" y="5129542"/>
                </a:cubicBezTo>
                <a:cubicBezTo>
                  <a:pt x="3677287" y="5243240"/>
                  <a:pt x="3668465" y="5248781"/>
                  <a:pt x="3593478" y="5216422"/>
                </a:cubicBezTo>
                <a:cubicBezTo>
                  <a:pt x="3575834" y="5205341"/>
                  <a:pt x="3526430" y="5205341"/>
                  <a:pt x="3535252" y="5161900"/>
                </a:cubicBezTo>
                <a:cubicBezTo>
                  <a:pt x="3544074" y="5124001"/>
                  <a:pt x="3535252" y="5091642"/>
                  <a:pt x="3526430" y="5053743"/>
                </a:cubicBezTo>
                <a:cubicBezTo>
                  <a:pt x="3491142" y="5107822"/>
                  <a:pt x="3508786" y="5178301"/>
                  <a:pt x="3477909" y="5232602"/>
                </a:cubicBezTo>
                <a:cubicBezTo>
                  <a:pt x="3451443" y="5200022"/>
                  <a:pt x="3447032" y="5156581"/>
                  <a:pt x="3442621" y="5113141"/>
                </a:cubicBezTo>
                <a:cubicBezTo>
                  <a:pt x="3438210" y="5075241"/>
                  <a:pt x="3433799" y="5037342"/>
                  <a:pt x="3429388" y="4993901"/>
                </a:cubicBezTo>
                <a:cubicBezTo>
                  <a:pt x="3407332" y="5010302"/>
                  <a:pt x="3416155" y="5026482"/>
                  <a:pt x="3416155" y="5042661"/>
                </a:cubicBezTo>
                <a:lnTo>
                  <a:pt x="3429388" y="5140402"/>
                </a:lnTo>
                <a:cubicBezTo>
                  <a:pt x="3433799" y="5200022"/>
                  <a:pt x="3424977" y="5210660"/>
                  <a:pt x="3376455" y="5200022"/>
                </a:cubicBezTo>
                <a:cubicBezTo>
                  <a:pt x="3363222" y="5200022"/>
                  <a:pt x="3349989" y="5205341"/>
                  <a:pt x="3341167" y="5216422"/>
                </a:cubicBezTo>
                <a:cubicBezTo>
                  <a:pt x="3323523" y="5232602"/>
                  <a:pt x="3310290" y="5254100"/>
                  <a:pt x="3301468" y="5275821"/>
                </a:cubicBezTo>
                <a:cubicBezTo>
                  <a:pt x="3297057" y="5292000"/>
                  <a:pt x="3288235" y="5346522"/>
                  <a:pt x="3257357" y="5297762"/>
                </a:cubicBezTo>
                <a:cubicBezTo>
                  <a:pt x="3248535" y="5286681"/>
                  <a:pt x="3222069" y="5292000"/>
                  <a:pt x="3222069" y="5324580"/>
                </a:cubicBezTo>
                <a:cubicBezTo>
                  <a:pt x="3226480" y="5362480"/>
                  <a:pt x="3217658" y="5400601"/>
                  <a:pt x="3208836" y="5433181"/>
                </a:cubicBezTo>
                <a:cubicBezTo>
                  <a:pt x="3204425" y="5449360"/>
                  <a:pt x="3195603" y="5465761"/>
                  <a:pt x="3182370" y="5471081"/>
                </a:cubicBezTo>
                <a:cubicBezTo>
                  <a:pt x="3164726" y="5471081"/>
                  <a:pt x="3160315" y="5449360"/>
                  <a:pt x="3155904" y="5438500"/>
                </a:cubicBezTo>
                <a:cubicBezTo>
                  <a:pt x="3145317" y="5422321"/>
                  <a:pt x="3145317" y="5400601"/>
                  <a:pt x="3136495" y="5384421"/>
                </a:cubicBezTo>
                <a:cubicBezTo>
                  <a:pt x="3118851" y="5351841"/>
                  <a:pt x="3105618" y="5313942"/>
                  <a:pt x="3070330" y="5373340"/>
                </a:cubicBezTo>
                <a:lnTo>
                  <a:pt x="3070330" y="5248781"/>
                </a:lnTo>
                <a:cubicBezTo>
                  <a:pt x="3021808" y="5330121"/>
                  <a:pt x="2990931" y="5411239"/>
                  <a:pt x="2968876" y="5503439"/>
                </a:cubicBezTo>
                <a:cubicBezTo>
                  <a:pt x="2951232" y="5487260"/>
                  <a:pt x="2951232" y="5459999"/>
                  <a:pt x="2929177" y="5449360"/>
                </a:cubicBezTo>
                <a:cubicBezTo>
                  <a:pt x="2929177" y="5481941"/>
                  <a:pt x="2933588" y="5514521"/>
                  <a:pt x="2924766" y="5552421"/>
                </a:cubicBezTo>
                <a:cubicBezTo>
                  <a:pt x="2893889" y="5498120"/>
                  <a:pt x="2854189" y="5459999"/>
                  <a:pt x="2854189" y="5395060"/>
                </a:cubicBezTo>
                <a:cubicBezTo>
                  <a:pt x="2854189" y="5389741"/>
                  <a:pt x="2854189" y="5384421"/>
                  <a:pt x="2849778" y="5378659"/>
                </a:cubicBezTo>
                <a:cubicBezTo>
                  <a:pt x="2801257" y="5313942"/>
                  <a:pt x="2788024" y="5237921"/>
                  <a:pt x="2796846" y="5151262"/>
                </a:cubicBezTo>
                <a:cubicBezTo>
                  <a:pt x="2801257" y="5135083"/>
                  <a:pt x="2788024" y="5118682"/>
                  <a:pt x="2770380" y="5118682"/>
                </a:cubicBezTo>
                <a:cubicBezTo>
                  <a:pt x="2757147" y="5183842"/>
                  <a:pt x="2779202" y="5259641"/>
                  <a:pt x="2743913" y="5324580"/>
                </a:cubicBezTo>
                <a:cubicBezTo>
                  <a:pt x="2739502" y="5286681"/>
                  <a:pt x="2739502" y="5248781"/>
                  <a:pt x="2739502" y="5205341"/>
                </a:cubicBezTo>
                <a:cubicBezTo>
                  <a:pt x="2739502" y="5167441"/>
                  <a:pt x="2739502" y="5129542"/>
                  <a:pt x="2712154" y="5096961"/>
                </a:cubicBezTo>
                <a:cubicBezTo>
                  <a:pt x="2690099" y="5140402"/>
                  <a:pt x="2668044" y="5178301"/>
                  <a:pt x="2645989" y="5216422"/>
                </a:cubicBezTo>
                <a:cubicBezTo>
                  <a:pt x="2637167" y="5232602"/>
                  <a:pt x="2623933" y="5254100"/>
                  <a:pt x="2615111" y="5254100"/>
                </a:cubicBezTo>
                <a:cubicBezTo>
                  <a:pt x="2557768" y="5248781"/>
                  <a:pt x="2571001" y="5303082"/>
                  <a:pt x="2566590" y="5340981"/>
                </a:cubicBezTo>
                <a:cubicBezTo>
                  <a:pt x="2562179" y="5357160"/>
                  <a:pt x="2571001" y="5378659"/>
                  <a:pt x="2557768" y="5389741"/>
                </a:cubicBezTo>
                <a:cubicBezTo>
                  <a:pt x="2535713" y="5378659"/>
                  <a:pt x="2526891" y="5351841"/>
                  <a:pt x="2513658" y="5330121"/>
                </a:cubicBezTo>
                <a:cubicBezTo>
                  <a:pt x="2473958" y="5275821"/>
                  <a:pt x="2473958" y="5275821"/>
                  <a:pt x="2425437" y="5324580"/>
                </a:cubicBezTo>
                <a:cubicBezTo>
                  <a:pt x="2407793" y="5346522"/>
                  <a:pt x="2390149" y="5362480"/>
                  <a:pt x="2372505" y="5378659"/>
                </a:cubicBezTo>
                <a:cubicBezTo>
                  <a:pt x="2350450" y="5400601"/>
                  <a:pt x="2323983" y="5411239"/>
                  <a:pt x="2301046" y="5378659"/>
                </a:cubicBezTo>
                <a:cubicBezTo>
                  <a:pt x="2283402" y="5346522"/>
                  <a:pt x="2265758" y="5357160"/>
                  <a:pt x="2248114" y="5373340"/>
                </a:cubicBezTo>
                <a:cubicBezTo>
                  <a:pt x="2226059" y="5395060"/>
                  <a:pt x="2204003" y="5422321"/>
                  <a:pt x="2181948" y="5449360"/>
                </a:cubicBezTo>
                <a:lnTo>
                  <a:pt x="2181948" y="5378659"/>
                </a:lnTo>
                <a:cubicBezTo>
                  <a:pt x="2168715" y="5400601"/>
                  <a:pt x="2177537" y="5427640"/>
                  <a:pt x="2155482" y="5438500"/>
                </a:cubicBezTo>
                <a:cubicBezTo>
                  <a:pt x="2151071" y="5400601"/>
                  <a:pt x="2146660" y="5368021"/>
                  <a:pt x="2142249" y="5335440"/>
                </a:cubicBezTo>
                <a:cubicBezTo>
                  <a:pt x="2111372" y="5346522"/>
                  <a:pt x="2089317" y="5303082"/>
                  <a:pt x="2067262" y="5303082"/>
                </a:cubicBezTo>
                <a:cubicBezTo>
                  <a:pt x="2023151" y="5297762"/>
                  <a:pt x="2001096" y="5340981"/>
                  <a:pt x="1987863" y="5384421"/>
                </a:cubicBezTo>
                <a:cubicBezTo>
                  <a:pt x="1930520" y="5351841"/>
                  <a:pt x="1867883" y="5319261"/>
                  <a:pt x="1801718" y="5319261"/>
                </a:cubicBezTo>
                <a:cubicBezTo>
                  <a:pt x="1801718" y="5351841"/>
                  <a:pt x="1841417" y="5384421"/>
                  <a:pt x="1792896" y="5395060"/>
                </a:cubicBezTo>
                <a:cubicBezTo>
                  <a:pt x="1762018" y="5395060"/>
                  <a:pt x="1735552" y="5335440"/>
                  <a:pt x="1744374" y="5303082"/>
                </a:cubicBezTo>
                <a:cubicBezTo>
                  <a:pt x="1762018" y="5254100"/>
                  <a:pt x="1753196" y="5210660"/>
                  <a:pt x="1748785" y="5161900"/>
                </a:cubicBezTo>
                <a:cubicBezTo>
                  <a:pt x="1748785" y="5145721"/>
                  <a:pt x="1731141" y="5140402"/>
                  <a:pt x="1731141" y="5156581"/>
                </a:cubicBezTo>
                <a:cubicBezTo>
                  <a:pt x="1731141" y="5205341"/>
                  <a:pt x="1687031" y="5248781"/>
                  <a:pt x="1704675" y="5303082"/>
                </a:cubicBezTo>
                <a:cubicBezTo>
                  <a:pt x="1656154" y="5319261"/>
                  <a:pt x="1616454" y="5292000"/>
                  <a:pt x="1589988" y="5243240"/>
                </a:cubicBezTo>
                <a:cubicBezTo>
                  <a:pt x="1576755" y="5205341"/>
                  <a:pt x="1594399" y="5167441"/>
                  <a:pt x="1616454" y="5135083"/>
                </a:cubicBezTo>
                <a:cubicBezTo>
                  <a:pt x="1585577" y="5129542"/>
                  <a:pt x="1567933" y="5086101"/>
                  <a:pt x="1532645" y="5086101"/>
                </a:cubicBezTo>
                <a:cubicBezTo>
                  <a:pt x="1528234" y="5183842"/>
                  <a:pt x="1523823" y="5189161"/>
                  <a:pt x="1497357" y="5237921"/>
                </a:cubicBezTo>
                <a:cubicBezTo>
                  <a:pt x="1417076" y="5172982"/>
                  <a:pt x="1408254" y="5178301"/>
                  <a:pt x="1386199" y="5292000"/>
                </a:cubicBezTo>
                <a:cubicBezTo>
                  <a:pt x="1381788" y="5319261"/>
                  <a:pt x="1367672" y="5346522"/>
                  <a:pt x="1358850" y="5368021"/>
                </a:cubicBezTo>
                <a:cubicBezTo>
                  <a:pt x="1345617" y="5405920"/>
                  <a:pt x="1332384" y="5411239"/>
                  <a:pt x="1314740" y="5373340"/>
                </a:cubicBezTo>
                <a:cubicBezTo>
                  <a:pt x="1292685" y="5324580"/>
                  <a:pt x="1288274" y="5275821"/>
                  <a:pt x="1266219" y="5227061"/>
                </a:cubicBezTo>
                <a:cubicBezTo>
                  <a:pt x="1261808" y="5319261"/>
                  <a:pt x="1279452" y="5405920"/>
                  <a:pt x="1275041" y="5492579"/>
                </a:cubicBezTo>
                <a:cubicBezTo>
                  <a:pt x="1244163" y="5492579"/>
                  <a:pt x="1213286" y="5481941"/>
                  <a:pt x="1213286" y="5438500"/>
                </a:cubicBezTo>
                <a:cubicBezTo>
                  <a:pt x="1208875" y="5395060"/>
                  <a:pt x="1195642" y="5389741"/>
                  <a:pt x="1164765" y="5389741"/>
                </a:cubicBezTo>
                <a:cubicBezTo>
                  <a:pt x="1151532" y="5395060"/>
                  <a:pt x="1133888" y="5389741"/>
                  <a:pt x="1120655" y="5384421"/>
                </a:cubicBezTo>
                <a:cubicBezTo>
                  <a:pt x="1022730" y="5368021"/>
                  <a:pt x="934509" y="5313942"/>
                  <a:pt x="841878" y="5292000"/>
                </a:cubicBezTo>
                <a:cubicBezTo>
                  <a:pt x="771301" y="5275821"/>
                  <a:pt x="771301" y="5275821"/>
                  <a:pt x="780123" y="5357160"/>
                </a:cubicBezTo>
                <a:cubicBezTo>
                  <a:pt x="784534" y="5378659"/>
                  <a:pt x="784534" y="5400601"/>
                  <a:pt x="784534" y="5416780"/>
                </a:cubicBezTo>
                <a:cubicBezTo>
                  <a:pt x="784534" y="5433181"/>
                  <a:pt x="793356" y="5454680"/>
                  <a:pt x="771301" y="5454680"/>
                </a:cubicBezTo>
                <a:cubicBezTo>
                  <a:pt x="753657" y="5454680"/>
                  <a:pt x="736013" y="5454680"/>
                  <a:pt x="736013" y="5422321"/>
                </a:cubicBezTo>
                <a:cubicBezTo>
                  <a:pt x="736013" y="5400601"/>
                  <a:pt x="731602" y="5378659"/>
                  <a:pt x="731602" y="5357160"/>
                </a:cubicBezTo>
                <a:lnTo>
                  <a:pt x="713958" y="5357160"/>
                </a:lnTo>
                <a:cubicBezTo>
                  <a:pt x="705136" y="5373340"/>
                  <a:pt x="709547" y="5405920"/>
                  <a:pt x="687492" y="5416780"/>
                </a:cubicBezTo>
                <a:cubicBezTo>
                  <a:pt x="669847" y="5389741"/>
                  <a:pt x="674259" y="5357160"/>
                  <a:pt x="674259" y="5330121"/>
                </a:cubicBezTo>
                <a:lnTo>
                  <a:pt x="669847" y="5330121"/>
                </a:lnTo>
                <a:lnTo>
                  <a:pt x="665436" y="5330121"/>
                </a:lnTo>
                <a:cubicBezTo>
                  <a:pt x="661025" y="5346522"/>
                  <a:pt x="656614" y="5357160"/>
                  <a:pt x="652203" y="5373340"/>
                </a:cubicBezTo>
                <a:cubicBezTo>
                  <a:pt x="647792" y="5384421"/>
                  <a:pt x="638970" y="5395060"/>
                  <a:pt x="624855" y="5395060"/>
                </a:cubicBezTo>
                <a:cubicBezTo>
                  <a:pt x="607211" y="5395060"/>
                  <a:pt x="598389" y="5373340"/>
                  <a:pt x="602800" y="5362480"/>
                </a:cubicBezTo>
                <a:cubicBezTo>
                  <a:pt x="611622" y="5281361"/>
                  <a:pt x="563101" y="5275821"/>
                  <a:pt x="514579" y="5259641"/>
                </a:cubicBezTo>
                <a:cubicBezTo>
                  <a:pt x="518990" y="5340981"/>
                  <a:pt x="571923" y="5427640"/>
                  <a:pt x="479291" y="5481941"/>
                </a:cubicBezTo>
                <a:cubicBezTo>
                  <a:pt x="435181" y="5362480"/>
                  <a:pt x="338138" y="5433181"/>
                  <a:pt x="267562" y="5411239"/>
                </a:cubicBezTo>
                <a:cubicBezTo>
                  <a:pt x="232273" y="5400601"/>
                  <a:pt x="245506" y="5454680"/>
                  <a:pt x="227862" y="5465761"/>
                </a:cubicBezTo>
                <a:cubicBezTo>
                  <a:pt x="214629" y="5476400"/>
                  <a:pt x="204925" y="5498120"/>
                  <a:pt x="187281" y="5492579"/>
                </a:cubicBezTo>
                <a:cubicBezTo>
                  <a:pt x="166108" y="5496125"/>
                  <a:pt x="127291" y="5512526"/>
                  <a:pt x="99060" y="5487260"/>
                </a:cubicBezTo>
                <a:cubicBezTo>
                  <a:pt x="70830" y="5461994"/>
                  <a:pt x="28484" y="5400601"/>
                  <a:pt x="15251" y="5340981"/>
                </a:cubicBezTo>
                <a:lnTo>
                  <a:pt x="11278" y="5346268"/>
                </a:lnTo>
                <a:lnTo>
                  <a:pt x="524" y="5307700"/>
                </a:lnTo>
                <a:cubicBezTo>
                  <a:pt x="-1387" y="5290273"/>
                  <a:pt x="1570" y="5272629"/>
                  <a:pt x="15484" y="5255311"/>
                </a:cubicBezTo>
                <a:cubicBezTo>
                  <a:pt x="34453" y="5234905"/>
                  <a:pt x="71648" y="5195709"/>
                  <a:pt x="32691" y="5145477"/>
                </a:cubicBezTo>
                <a:cubicBezTo>
                  <a:pt x="60496" y="5152395"/>
                  <a:pt x="90151" y="5176053"/>
                  <a:pt x="106617" y="5139539"/>
                </a:cubicBezTo>
                <a:cubicBezTo>
                  <a:pt x="95066" y="5137545"/>
                  <a:pt x="88219" y="5138478"/>
                  <a:pt x="76668" y="5136483"/>
                </a:cubicBezTo>
                <a:cubicBezTo>
                  <a:pt x="60414" y="5131560"/>
                  <a:pt x="32985" y="5124876"/>
                  <a:pt x="32902" y="5104040"/>
                </a:cubicBezTo>
                <a:cubicBezTo>
                  <a:pt x="37712" y="5086250"/>
                  <a:pt x="56298" y="5087429"/>
                  <a:pt x="74695" y="5088490"/>
                </a:cubicBezTo>
                <a:cubicBezTo>
                  <a:pt x="95424" y="5085807"/>
                  <a:pt x="116194" y="5093542"/>
                  <a:pt x="139107" y="5097415"/>
                </a:cubicBezTo>
                <a:cubicBezTo>
                  <a:pt x="143917" y="5079625"/>
                  <a:pt x="125625" y="5057845"/>
                  <a:pt x="139654" y="5045795"/>
                </a:cubicBezTo>
                <a:cubicBezTo>
                  <a:pt x="174159" y="5062080"/>
                  <a:pt x="271145" y="5049715"/>
                  <a:pt x="299014" y="5025498"/>
                </a:cubicBezTo>
                <a:cubicBezTo>
                  <a:pt x="303676" y="5018009"/>
                  <a:pt x="315374" y="5009703"/>
                  <a:pt x="317705" y="5005958"/>
                </a:cubicBezTo>
                <a:cubicBezTo>
                  <a:pt x="310735" y="4975639"/>
                  <a:pt x="320142" y="4981495"/>
                  <a:pt x="345428" y="4992041"/>
                </a:cubicBezTo>
                <a:cubicBezTo>
                  <a:pt x="423805" y="5020051"/>
                  <a:pt x="452182" y="5005502"/>
                  <a:pt x="464008" y="4934925"/>
                </a:cubicBezTo>
                <a:cubicBezTo>
                  <a:pt x="464155" y="4924624"/>
                  <a:pt x="466445" y="4910462"/>
                  <a:pt x="471107" y="4902973"/>
                </a:cubicBezTo>
                <a:cubicBezTo>
                  <a:pt x="492089" y="4869271"/>
                  <a:pt x="469093" y="4844563"/>
                  <a:pt x="434587" y="4828277"/>
                </a:cubicBezTo>
                <a:cubicBezTo>
                  <a:pt x="400082" y="4811992"/>
                  <a:pt x="386306" y="4793023"/>
                  <a:pt x="395736" y="4757327"/>
                </a:cubicBezTo>
                <a:cubicBezTo>
                  <a:pt x="405061" y="4742348"/>
                  <a:pt x="409976" y="4703840"/>
                  <a:pt x="409976" y="4703840"/>
                </a:cubicBezTo>
                <a:cubicBezTo>
                  <a:pt x="380239" y="4659347"/>
                  <a:pt x="414809" y="4644496"/>
                  <a:pt x="442719" y="4630696"/>
                </a:cubicBezTo>
                <a:cubicBezTo>
                  <a:pt x="403657" y="4601182"/>
                  <a:pt x="371483" y="4581152"/>
                  <a:pt x="325198" y="4552337"/>
                </a:cubicBezTo>
                <a:cubicBezTo>
                  <a:pt x="374345" y="4545522"/>
                  <a:pt x="399989" y="4504331"/>
                  <a:pt x="448312" y="4550003"/>
                </a:cubicBezTo>
                <a:cubicBezTo>
                  <a:pt x="475823" y="4577522"/>
                  <a:pt x="454906" y="4580088"/>
                  <a:pt x="438693" y="4585583"/>
                </a:cubicBezTo>
                <a:cubicBezTo>
                  <a:pt x="464020" y="4606546"/>
                  <a:pt x="484260" y="4646166"/>
                  <a:pt x="526184" y="4640050"/>
                </a:cubicBezTo>
                <a:cubicBezTo>
                  <a:pt x="537734" y="4642045"/>
                  <a:pt x="563167" y="4642291"/>
                  <a:pt x="554094" y="4626251"/>
                </a:cubicBezTo>
                <a:cubicBezTo>
                  <a:pt x="551869" y="4609277"/>
                  <a:pt x="577873" y="4588055"/>
                  <a:pt x="533536" y="4577079"/>
                </a:cubicBezTo>
                <a:cubicBezTo>
                  <a:pt x="514950" y="4575901"/>
                  <a:pt x="508208" y="4556116"/>
                  <a:pt x="508821" y="4545067"/>
                </a:cubicBezTo>
                <a:cubicBezTo>
                  <a:pt x="522915" y="4501880"/>
                  <a:pt x="509244" y="4462194"/>
                  <a:pt x="488726" y="4423440"/>
                </a:cubicBezTo>
                <a:cubicBezTo>
                  <a:pt x="536820" y="4458577"/>
                  <a:pt x="589805" y="4496760"/>
                  <a:pt x="642790" y="4534942"/>
                </a:cubicBezTo>
                <a:cubicBezTo>
                  <a:pt x="647559" y="4506734"/>
                  <a:pt x="612865" y="4490331"/>
                  <a:pt x="622337" y="4465052"/>
                </a:cubicBezTo>
                <a:cubicBezTo>
                  <a:pt x="659174" y="4477593"/>
                  <a:pt x="698529" y="4486507"/>
                  <a:pt x="733035" y="4502792"/>
                </a:cubicBezTo>
                <a:cubicBezTo>
                  <a:pt x="776759" y="4524817"/>
                  <a:pt x="776865" y="4504099"/>
                  <a:pt x="767751" y="4477641"/>
                </a:cubicBezTo>
                <a:cubicBezTo>
                  <a:pt x="763194" y="4464412"/>
                  <a:pt x="754122" y="4448372"/>
                  <a:pt x="747233" y="4438888"/>
                </a:cubicBezTo>
                <a:cubicBezTo>
                  <a:pt x="724384" y="4403879"/>
                  <a:pt x="719786" y="4380232"/>
                  <a:pt x="782202" y="4382718"/>
                </a:cubicBezTo>
                <a:cubicBezTo>
                  <a:pt x="710755" y="4374610"/>
                  <a:pt x="715440" y="4325567"/>
                  <a:pt x="713362" y="4298293"/>
                </a:cubicBezTo>
                <a:cubicBezTo>
                  <a:pt x="711283" y="4271019"/>
                  <a:pt x="755113" y="4272326"/>
                  <a:pt x="782877" y="4268826"/>
                </a:cubicBezTo>
                <a:cubicBezTo>
                  <a:pt x="817676" y="4264510"/>
                  <a:pt x="834314" y="4247850"/>
                  <a:pt x="811465" y="4212841"/>
                </a:cubicBezTo>
                <a:cubicBezTo>
                  <a:pt x="806908" y="4199612"/>
                  <a:pt x="802163" y="4186266"/>
                  <a:pt x="793091" y="4170226"/>
                </a:cubicBezTo>
                <a:cubicBezTo>
                  <a:pt x="846182" y="4187690"/>
                  <a:pt x="892279" y="4216388"/>
                  <a:pt x="956879" y="4225429"/>
                </a:cubicBezTo>
                <a:cubicBezTo>
                  <a:pt x="881045" y="4152238"/>
                  <a:pt x="747035" y="4151945"/>
                  <a:pt x="724608" y="4034063"/>
                </a:cubicBezTo>
                <a:cubicBezTo>
                  <a:pt x="761591" y="4036304"/>
                  <a:pt x="786730" y="4057150"/>
                  <a:pt x="814388" y="4074369"/>
                </a:cubicBezTo>
                <a:lnTo>
                  <a:pt x="897364" y="4126026"/>
                </a:lnTo>
                <a:cubicBezTo>
                  <a:pt x="874473" y="4080599"/>
                  <a:pt x="835370" y="4040667"/>
                  <a:pt x="817183" y="3998169"/>
                </a:cubicBezTo>
                <a:cubicBezTo>
                  <a:pt x="812626" y="3984940"/>
                  <a:pt x="808258" y="3971828"/>
                  <a:pt x="819767" y="3963405"/>
                </a:cubicBezTo>
                <a:cubicBezTo>
                  <a:pt x="831277" y="3954983"/>
                  <a:pt x="845158" y="3953233"/>
                  <a:pt x="861413" y="3958157"/>
                </a:cubicBezTo>
                <a:cubicBezTo>
                  <a:pt x="881995" y="3965774"/>
                  <a:pt x="882036" y="3976192"/>
                  <a:pt x="875043" y="3987426"/>
                </a:cubicBezTo>
                <a:cubicBezTo>
                  <a:pt x="863386" y="4006149"/>
                  <a:pt x="879641" y="4011072"/>
                  <a:pt x="898038" y="4012134"/>
                </a:cubicBezTo>
                <a:cubicBezTo>
                  <a:pt x="951088" y="4019180"/>
                  <a:pt x="994813" y="4041205"/>
                  <a:pt x="1022407" y="4089560"/>
                </a:cubicBezTo>
                <a:cubicBezTo>
                  <a:pt x="1024738" y="4085815"/>
                  <a:pt x="1024738" y="4085815"/>
                  <a:pt x="1029254" y="4088627"/>
                </a:cubicBezTo>
                <a:cubicBezTo>
                  <a:pt x="1029401" y="4078326"/>
                  <a:pt x="1024656" y="4064980"/>
                  <a:pt x="1029318" y="4057491"/>
                </a:cubicBezTo>
                <a:cubicBezTo>
                  <a:pt x="1059730" y="3988092"/>
                  <a:pt x="1020961" y="3937977"/>
                  <a:pt x="951910" y="3894988"/>
                </a:cubicBezTo>
                <a:cubicBezTo>
                  <a:pt x="947206" y="3892060"/>
                  <a:pt x="937986" y="3886320"/>
                  <a:pt x="942649" y="3878831"/>
                </a:cubicBezTo>
                <a:cubicBezTo>
                  <a:pt x="979738" y="3860353"/>
                  <a:pt x="1000003" y="3930125"/>
                  <a:pt x="1039612" y="3908019"/>
                </a:cubicBezTo>
                <a:cubicBezTo>
                  <a:pt x="1007821" y="3866405"/>
                  <a:pt x="961724" y="3837707"/>
                  <a:pt x="927324" y="3800703"/>
                </a:cubicBezTo>
                <a:cubicBezTo>
                  <a:pt x="901997" y="3779739"/>
                  <a:pt x="851425" y="3758648"/>
                  <a:pt x="872407" y="3724946"/>
                </a:cubicBezTo>
                <a:cubicBezTo>
                  <a:pt x="888725" y="3698734"/>
                  <a:pt x="932303" y="3731059"/>
                  <a:pt x="964624" y="3740789"/>
                </a:cubicBezTo>
                <a:cubicBezTo>
                  <a:pt x="964624" y="3740789"/>
                  <a:pt x="966956" y="3737044"/>
                  <a:pt x="973991" y="3736228"/>
                </a:cubicBezTo>
                <a:cubicBezTo>
                  <a:pt x="960214" y="3717259"/>
                  <a:pt x="953285" y="3697357"/>
                  <a:pt x="939696" y="3678506"/>
                </a:cubicBezTo>
                <a:cubicBezTo>
                  <a:pt x="962757" y="3672078"/>
                  <a:pt x="971870" y="3698536"/>
                  <a:pt x="988084" y="3693042"/>
                </a:cubicBezTo>
                <a:cubicBezTo>
                  <a:pt x="1009065" y="3659340"/>
                  <a:pt x="1009317" y="3628321"/>
                  <a:pt x="967736" y="3602434"/>
                </a:cubicBezTo>
                <a:cubicBezTo>
                  <a:pt x="924158" y="3570109"/>
                  <a:pt x="961100" y="3561931"/>
                  <a:pt x="979645" y="3552692"/>
                </a:cubicBezTo>
                <a:cubicBezTo>
                  <a:pt x="956502" y="3538284"/>
                  <a:pt x="933589" y="3534411"/>
                  <a:pt x="924475" y="3507954"/>
                </a:cubicBezTo>
                <a:cubicBezTo>
                  <a:pt x="970636" y="3505516"/>
                  <a:pt x="995816" y="3536780"/>
                  <a:pt x="1009634" y="3566166"/>
                </a:cubicBezTo>
                <a:cubicBezTo>
                  <a:pt x="1036893" y="3624705"/>
                  <a:pt x="1080765" y="3636429"/>
                  <a:pt x="1140703" y="3652960"/>
                </a:cubicBezTo>
                <a:cubicBezTo>
                  <a:pt x="1076818" y="3540444"/>
                  <a:pt x="1076777" y="3530026"/>
                  <a:pt x="1143879" y="3483469"/>
                </a:cubicBezTo>
                <a:cubicBezTo>
                  <a:pt x="1162611" y="3474347"/>
                  <a:pt x="1188721" y="3432407"/>
                  <a:pt x="1220937" y="3462855"/>
                </a:cubicBezTo>
                <a:cubicBezTo>
                  <a:pt x="1248448" y="3490374"/>
                  <a:pt x="1280581" y="3499987"/>
                  <a:pt x="1317417" y="3512528"/>
                </a:cubicBezTo>
                <a:cubicBezTo>
                  <a:pt x="1290158" y="3453990"/>
                  <a:pt x="1221001" y="3431719"/>
                  <a:pt x="1191222" y="3376808"/>
                </a:cubicBezTo>
                <a:cubicBezTo>
                  <a:pt x="1232868" y="3371559"/>
                  <a:pt x="1272077" y="3390773"/>
                  <a:pt x="1311286" y="3409987"/>
                </a:cubicBezTo>
                <a:cubicBezTo>
                  <a:pt x="1345792" y="3426273"/>
                  <a:pt x="1380297" y="3442558"/>
                  <a:pt x="1419506" y="3461772"/>
                </a:cubicBezTo>
                <a:cubicBezTo>
                  <a:pt x="1417239" y="3434380"/>
                  <a:pt x="1398841" y="3433319"/>
                  <a:pt x="1385106" y="3424768"/>
                </a:cubicBezTo>
                <a:lnTo>
                  <a:pt x="1295137" y="3384345"/>
                </a:lnTo>
                <a:cubicBezTo>
                  <a:pt x="1242193" y="3356581"/>
                  <a:pt x="1237824" y="3343469"/>
                  <a:pt x="1272500" y="3307900"/>
                </a:cubicBezTo>
                <a:cubicBezTo>
                  <a:pt x="1279493" y="3296666"/>
                  <a:pt x="1281971" y="3282621"/>
                  <a:pt x="1277226" y="3269275"/>
                </a:cubicBezTo>
                <a:cubicBezTo>
                  <a:pt x="1272816" y="3245745"/>
                  <a:pt x="1261559" y="3223149"/>
                  <a:pt x="1247783" y="3204181"/>
                </a:cubicBezTo>
                <a:cubicBezTo>
                  <a:pt x="1236379" y="3191885"/>
                  <a:pt x="1194756" y="3155581"/>
                  <a:pt x="1252468" y="3155138"/>
                </a:cubicBezTo>
                <a:cubicBezTo>
                  <a:pt x="1266539" y="3153505"/>
                  <a:pt x="1276010" y="3128226"/>
                  <a:pt x="1248352" y="3111007"/>
                </a:cubicBezTo>
                <a:cubicBezTo>
                  <a:pt x="1213847" y="3094722"/>
                  <a:pt x="1186147" y="3067085"/>
                  <a:pt x="1163151" y="3042377"/>
                </a:cubicBezTo>
                <a:cubicBezTo>
                  <a:pt x="1151747" y="3030082"/>
                  <a:pt x="1142486" y="3013924"/>
                  <a:pt x="1144965" y="2999879"/>
                </a:cubicBezTo>
                <a:cubicBezTo>
                  <a:pt x="1154290" y="2984900"/>
                  <a:pt x="1175060" y="2992635"/>
                  <a:pt x="1186611" y="2994630"/>
                </a:cubicBezTo>
                <a:cubicBezTo>
                  <a:pt x="1205941" y="2994194"/>
                  <a:pt x="1224380" y="3005673"/>
                  <a:pt x="1242777" y="3006735"/>
                </a:cubicBezTo>
                <a:cubicBezTo>
                  <a:pt x="1279761" y="3008975"/>
                  <a:pt x="1318928" y="3017771"/>
                  <a:pt x="1287154" y="2956421"/>
                </a:cubicBezTo>
                <a:lnTo>
                  <a:pt x="1392895" y="3022251"/>
                </a:lnTo>
                <a:cubicBezTo>
                  <a:pt x="1349487" y="2938071"/>
                  <a:pt x="1296942" y="2868988"/>
                  <a:pt x="1230327" y="2801536"/>
                </a:cubicBezTo>
                <a:cubicBezTo>
                  <a:pt x="1253387" y="2795109"/>
                  <a:pt x="1276530" y="2809516"/>
                  <a:pt x="1297218" y="2796415"/>
                </a:cubicBezTo>
                <a:cubicBezTo>
                  <a:pt x="1269559" y="2779196"/>
                  <a:pt x="1239570" y="2765722"/>
                  <a:pt x="1212058" y="2738203"/>
                </a:cubicBezTo>
                <a:cubicBezTo>
                  <a:pt x="1274474" y="2740688"/>
                  <a:pt x="1327818" y="2727133"/>
                  <a:pt x="1382946" y="2761454"/>
                </a:cubicBezTo>
                <a:cubicBezTo>
                  <a:pt x="1387462" y="2764265"/>
                  <a:pt x="1391978" y="2767077"/>
                  <a:pt x="1399201" y="2766377"/>
                </a:cubicBezTo>
                <a:cubicBezTo>
                  <a:pt x="1479785" y="2759390"/>
                  <a:pt x="1551315" y="2788333"/>
                  <a:pt x="1620220" y="2841622"/>
                </a:cubicBezTo>
                <a:cubicBezTo>
                  <a:pt x="1631624" y="2853918"/>
                  <a:pt x="1652541" y="2851352"/>
                  <a:pt x="1661866" y="2836373"/>
                </a:cubicBezTo>
                <a:cubicBezTo>
                  <a:pt x="1613543" y="2790702"/>
                  <a:pt x="1537539" y="2769365"/>
                  <a:pt x="1501060" y="2705087"/>
                </a:cubicBezTo>
                <a:cubicBezTo>
                  <a:pt x="1535565" y="2721372"/>
                  <a:pt x="1567739" y="2741402"/>
                  <a:pt x="1604617" y="2764361"/>
                </a:cubicBezTo>
                <a:cubicBezTo>
                  <a:pt x="1636791" y="2784391"/>
                  <a:pt x="1668965" y="2804421"/>
                  <a:pt x="1711077" y="2798423"/>
                </a:cubicBezTo>
                <a:cubicBezTo>
                  <a:pt x="1685856" y="2756741"/>
                  <a:pt x="1665338" y="2717988"/>
                  <a:pt x="1644632" y="2679118"/>
                </a:cubicBezTo>
                <a:cubicBezTo>
                  <a:pt x="1635560" y="2663077"/>
                  <a:pt x="1624303" y="2640481"/>
                  <a:pt x="1628965" y="2632992"/>
                </a:cubicBezTo>
                <a:cubicBezTo>
                  <a:pt x="1663787" y="2587123"/>
                  <a:pt x="1610696" y="2569659"/>
                  <a:pt x="1580853" y="2545884"/>
                </a:cubicBezTo>
                <a:cubicBezTo>
                  <a:pt x="1569449" y="2533589"/>
                  <a:pt x="1546536" y="2529715"/>
                  <a:pt x="1544122" y="2512625"/>
                </a:cubicBezTo>
                <a:cubicBezTo>
                  <a:pt x="1565186" y="2499758"/>
                  <a:pt x="1592615" y="2506443"/>
                  <a:pt x="1618048" y="2506688"/>
                </a:cubicBezTo>
                <a:cubicBezTo>
                  <a:pt x="1685126" y="2501684"/>
                  <a:pt x="1685126" y="2501684"/>
                  <a:pt x="1669377" y="2434723"/>
                </a:cubicBezTo>
                <a:cubicBezTo>
                  <a:pt x="1660075" y="2408148"/>
                  <a:pt x="1655853" y="2384736"/>
                  <a:pt x="1651443" y="2361206"/>
                </a:cubicBezTo>
                <a:cubicBezTo>
                  <a:pt x="1644472" y="2330886"/>
                  <a:pt x="1649428" y="2302796"/>
                  <a:pt x="1689209" y="2300543"/>
                </a:cubicBezTo>
                <a:cubicBezTo>
                  <a:pt x="1725816" y="2302549"/>
                  <a:pt x="1726110" y="2281948"/>
                  <a:pt x="1721700" y="2258418"/>
                </a:cubicBezTo>
                <a:cubicBezTo>
                  <a:pt x="1714917" y="2228216"/>
                  <a:pt x="1703431" y="2195085"/>
                  <a:pt x="1692132" y="2162071"/>
                </a:cubicBezTo>
                <a:lnTo>
                  <a:pt x="1752153" y="2199437"/>
                </a:lnTo>
                <a:cubicBezTo>
                  <a:pt x="1740520" y="2176607"/>
                  <a:pt x="1712903" y="2169806"/>
                  <a:pt x="1715339" y="2145343"/>
                </a:cubicBezTo>
                <a:cubicBezTo>
                  <a:pt x="1749845" y="2161628"/>
                  <a:pt x="1779834" y="2175103"/>
                  <a:pt x="1809824" y="2188577"/>
                </a:cubicBezTo>
                <a:cubicBezTo>
                  <a:pt x="1816735" y="2156507"/>
                  <a:pt x="1865269" y="2160742"/>
                  <a:pt x="1876925" y="2142019"/>
                </a:cubicBezTo>
                <a:cubicBezTo>
                  <a:pt x="1904754" y="2107384"/>
                  <a:pt x="1879720" y="2065819"/>
                  <a:pt x="1849836" y="2031627"/>
                </a:cubicBezTo>
                <a:cubicBezTo>
                  <a:pt x="1907801" y="2000165"/>
                  <a:pt x="1968563" y="1964210"/>
                  <a:pt x="2003532" y="1908040"/>
                </a:cubicBezTo>
                <a:cubicBezTo>
                  <a:pt x="1975874" y="1890822"/>
                  <a:pt x="1927234" y="1907305"/>
                  <a:pt x="1943846" y="1860491"/>
                </a:cubicBezTo>
                <a:cubicBezTo>
                  <a:pt x="1960165" y="1834278"/>
                  <a:pt x="2024766" y="1843320"/>
                  <a:pt x="2047573" y="1867910"/>
                </a:cubicBezTo>
                <a:cubicBezTo>
                  <a:pt x="2079830" y="1908776"/>
                  <a:pt x="2121370" y="1924246"/>
                  <a:pt x="2165095" y="1946270"/>
                </a:cubicBezTo>
                <a:cubicBezTo>
                  <a:pt x="2178830" y="1954821"/>
                  <a:pt x="2192671" y="1942654"/>
                  <a:pt x="2178936" y="1934103"/>
                </a:cubicBezTo>
                <a:cubicBezTo>
                  <a:pt x="2137542" y="1908333"/>
                  <a:pt x="2123977" y="1847928"/>
                  <a:pt x="2068555" y="1834209"/>
                </a:cubicBezTo>
                <a:cubicBezTo>
                  <a:pt x="2080463" y="1784467"/>
                  <a:pt x="2124587" y="1765173"/>
                  <a:pt x="2179968" y="1768474"/>
                </a:cubicBezTo>
                <a:cubicBezTo>
                  <a:pt x="2219136" y="1777270"/>
                  <a:pt x="2241985" y="1812279"/>
                  <a:pt x="2257799" y="1848104"/>
                </a:cubicBezTo>
                <a:cubicBezTo>
                  <a:pt x="2278822" y="1824820"/>
                  <a:pt x="2325025" y="1832800"/>
                  <a:pt x="2343675" y="1802843"/>
                </a:cubicBezTo>
                <a:cubicBezTo>
                  <a:pt x="2263031" y="1747441"/>
                  <a:pt x="2260846" y="1740885"/>
                  <a:pt x="2233440" y="1692648"/>
                </a:cubicBezTo>
                <a:cubicBezTo>
                  <a:pt x="2330998" y="1658816"/>
                  <a:pt x="2331145" y="1648515"/>
                  <a:pt x="2246279" y="1569701"/>
                </a:cubicBezTo>
                <a:cubicBezTo>
                  <a:pt x="2225467" y="1551549"/>
                  <a:pt x="2209785" y="1525159"/>
                  <a:pt x="2196197" y="1506307"/>
                </a:cubicBezTo>
                <a:cubicBezTo>
                  <a:pt x="2171016" y="1475043"/>
                  <a:pt x="2173494" y="1460998"/>
                  <a:pt x="2214993" y="1466049"/>
                </a:cubicBezTo>
                <a:cubicBezTo>
                  <a:pt x="2268043" y="1473096"/>
                  <a:pt x="2311768" y="1495121"/>
                  <a:pt x="2364818" y="1502168"/>
                </a:cubicBezTo>
                <a:cubicBezTo>
                  <a:pt x="2288878" y="1449695"/>
                  <a:pt x="2205985" y="1418874"/>
                  <a:pt x="2134749" y="1369329"/>
                </a:cubicBezTo>
                <a:cubicBezTo>
                  <a:pt x="2151068" y="1343116"/>
                  <a:pt x="2176418" y="1322526"/>
                  <a:pt x="2213296" y="1345485"/>
                </a:cubicBezTo>
                <a:cubicBezTo>
                  <a:pt x="2252505" y="1364699"/>
                  <a:pt x="2264014" y="1356276"/>
                  <a:pt x="2280333" y="1330063"/>
                </a:cubicBezTo>
                <a:cubicBezTo>
                  <a:pt x="2282811" y="1316018"/>
                  <a:pt x="2296652" y="1303851"/>
                  <a:pt x="2308161" y="1295428"/>
                </a:cubicBezTo>
                <a:cubicBezTo>
                  <a:pt x="2373838" y="1220965"/>
                  <a:pt x="2466372" y="1174653"/>
                  <a:pt x="2533956" y="1107611"/>
                </a:cubicBezTo>
                <a:cubicBezTo>
                  <a:pt x="2584991" y="1056248"/>
                  <a:pt x="2584991" y="1056248"/>
                  <a:pt x="2511277" y="1020748"/>
                </a:cubicBezTo>
                <a:cubicBezTo>
                  <a:pt x="2490695" y="1013131"/>
                  <a:pt x="2472068" y="1001535"/>
                  <a:pt x="2458332" y="992984"/>
                </a:cubicBezTo>
                <a:cubicBezTo>
                  <a:pt x="2444409" y="984316"/>
                  <a:pt x="2421496" y="980443"/>
                  <a:pt x="2433152" y="961720"/>
                </a:cubicBezTo>
                <a:cubicBezTo>
                  <a:pt x="2442477" y="946741"/>
                  <a:pt x="2451802" y="931762"/>
                  <a:pt x="2479273" y="948864"/>
                </a:cubicBezTo>
                <a:cubicBezTo>
                  <a:pt x="2497711" y="960343"/>
                  <a:pt x="2518670" y="968195"/>
                  <a:pt x="2536920" y="979557"/>
                </a:cubicBezTo>
                <a:lnTo>
                  <a:pt x="2546246" y="964579"/>
                </a:lnTo>
                <a:cubicBezTo>
                  <a:pt x="2537173" y="948538"/>
                  <a:pt x="2507183" y="935064"/>
                  <a:pt x="2509620" y="910601"/>
                </a:cubicBezTo>
                <a:cubicBezTo>
                  <a:pt x="2541900" y="909913"/>
                  <a:pt x="2567227" y="930877"/>
                  <a:pt x="2590181" y="945167"/>
                </a:cubicBezTo>
                <a:lnTo>
                  <a:pt x="2592513" y="941422"/>
                </a:lnTo>
                <a:lnTo>
                  <a:pt x="2594844" y="937678"/>
                </a:lnTo>
                <a:cubicBezTo>
                  <a:pt x="2583252" y="925265"/>
                  <a:pt x="2576552" y="915898"/>
                  <a:pt x="2565148" y="903603"/>
                </a:cubicBezTo>
                <a:cubicBezTo>
                  <a:pt x="2558072" y="894001"/>
                  <a:pt x="2553703" y="880889"/>
                  <a:pt x="2561163" y="868906"/>
                </a:cubicBezTo>
                <a:cubicBezTo>
                  <a:pt x="2570488" y="853928"/>
                  <a:pt x="2593589" y="857918"/>
                  <a:pt x="2600478" y="867402"/>
                </a:cubicBezTo>
                <a:cubicBezTo>
                  <a:pt x="2664679" y="917763"/>
                  <a:pt x="2695026" y="879500"/>
                  <a:pt x="2734405" y="846860"/>
                </a:cubicBezTo>
                <a:cubicBezTo>
                  <a:pt x="2663022" y="807616"/>
                  <a:pt x="2561480" y="806752"/>
                  <a:pt x="2564339" y="699416"/>
                </a:cubicBezTo>
                <a:cubicBezTo>
                  <a:pt x="2689065" y="725105"/>
                  <a:pt x="2680332" y="605357"/>
                  <a:pt x="2736259" y="557039"/>
                </a:cubicBezTo>
                <a:cubicBezTo>
                  <a:pt x="2763941" y="532704"/>
                  <a:pt x="2711038" y="515357"/>
                  <a:pt x="2710955" y="494522"/>
                </a:cubicBezTo>
                <a:cubicBezTo>
                  <a:pt x="2708918" y="477665"/>
                  <a:pt x="2695608" y="457948"/>
                  <a:pt x="2709637" y="445897"/>
                </a:cubicBezTo>
                <a:cubicBezTo>
                  <a:pt x="2717816" y="426049"/>
                  <a:pt x="2724408" y="384428"/>
                  <a:pt x="2760777" y="373816"/>
                </a:cubicBezTo>
                <a:cubicBezTo>
                  <a:pt x="2797147" y="363203"/>
                  <a:pt x="2871645" y="359701"/>
                  <a:pt x="2929252" y="379976"/>
                </a:cubicBezTo>
                <a:cubicBezTo>
                  <a:pt x="2888322" y="281751"/>
                  <a:pt x="2897605" y="256355"/>
                  <a:pt x="2973798" y="277809"/>
                </a:cubicBezTo>
                <a:close/>
                <a:moveTo>
                  <a:pt x="3140035" y="81724"/>
                </a:moveTo>
                <a:lnTo>
                  <a:pt x="3147401" y="106542"/>
                </a:lnTo>
                <a:cubicBezTo>
                  <a:pt x="3161187" y="120862"/>
                  <a:pt x="3190069" y="121994"/>
                  <a:pt x="3234202" y="111757"/>
                </a:cubicBezTo>
                <a:cubicBezTo>
                  <a:pt x="3181456" y="183026"/>
                  <a:pt x="3095210" y="217618"/>
                  <a:pt x="3021704" y="198982"/>
                </a:cubicBezTo>
                <a:lnTo>
                  <a:pt x="2990505" y="196234"/>
                </a:lnTo>
                <a:lnTo>
                  <a:pt x="3005107" y="182875"/>
                </a:lnTo>
                <a:cubicBezTo>
                  <a:pt x="3015540" y="175585"/>
                  <a:pt x="3027373" y="168792"/>
                  <a:pt x="3039686" y="161909"/>
                </a:cubicBezTo>
                <a:cubicBezTo>
                  <a:pt x="3069552" y="144130"/>
                  <a:pt x="3109013" y="132326"/>
                  <a:pt x="3129995" y="98624"/>
                </a:cubicBezTo>
                <a:cubicBezTo>
                  <a:pt x="3134620" y="93709"/>
                  <a:pt x="3137962" y="88970"/>
                  <a:pt x="3139834" y="84371"/>
                </a:cubicBezTo>
                <a:close/>
                <a:moveTo>
                  <a:pt x="3093889" y="0"/>
                </a:moveTo>
                <a:lnTo>
                  <a:pt x="3105597" y="4456"/>
                </a:lnTo>
                <a:lnTo>
                  <a:pt x="3152592" y="16960"/>
                </a:lnTo>
                <a:lnTo>
                  <a:pt x="3151171" y="22196"/>
                </a:lnTo>
                <a:lnTo>
                  <a:pt x="3139499" y="69021"/>
                </a:lnTo>
                <a:lnTo>
                  <a:pt x="3131932" y="58181"/>
                </a:lnTo>
                <a:cubicBezTo>
                  <a:pt x="3127178" y="54003"/>
                  <a:pt x="3120581" y="49896"/>
                  <a:pt x="3111955" y="45825"/>
                </a:cubicBezTo>
                <a:lnTo>
                  <a:pt x="3076016" y="24824"/>
                </a:lnTo>
                <a:close/>
              </a:path>
            </a:pathLst>
          </a:custGeom>
          <a:solidFill>
            <a:schemeClr val="bg1">
              <a:lumMod val="95000"/>
            </a:schemeClr>
          </a:solidFill>
          <a:effectLst/>
        </p:spPr>
        <p:txBody>
          <a:bodyPr wrap="square" lIns="68558" tIns="34289" rIns="68558" bIns="34289" anchor="ctr">
            <a:noAutofit/>
          </a:bodyPr>
          <a:lstStyle>
            <a:lvl1pPr marL="0" marR="0" indent="0" algn="ctr" defTabSz="685545"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456148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80"/>
            <a:ext cx="9144000" cy="576064"/>
          </a:xfrm>
          <a:prstGeom prst="rect">
            <a:avLst/>
          </a:prstGeom>
        </p:spPr>
        <p:txBody>
          <a:bodyPr lIns="68558" tIns="34289" rIns="68558" bIns="34289" anchor="ctr"/>
          <a:lstStyle>
            <a:lvl1pPr marL="0" indent="0" algn="ctr">
              <a:buNone/>
              <a:defRPr sz="3600" b="0" baseline="0">
                <a:solidFill>
                  <a:schemeClr val="tx1">
                    <a:lumMod val="75000"/>
                    <a:lumOff val="25000"/>
                  </a:schemeClr>
                </a:solidFill>
                <a:latin typeface="+mj-lt"/>
                <a:cs typeface="Arial" panose="020B0604020202020204" pitchFamily="34" charset="0"/>
              </a:defRPr>
            </a:lvl1pPr>
          </a:lstStyle>
          <a:p>
            <a:pPr lvl="0"/>
            <a:r>
              <a:rPr lang="en-US" altLang="ko-KR" dirty="0"/>
              <a:t>ICON SETS LAYOUT</a:t>
            </a:r>
          </a:p>
        </p:txBody>
      </p:sp>
      <p:grpSp>
        <p:nvGrpSpPr>
          <p:cNvPr id="5" name="Group 4"/>
          <p:cNvGrpSpPr/>
          <p:nvPr userDrawn="1"/>
        </p:nvGrpSpPr>
        <p:grpSpPr>
          <a:xfrm>
            <a:off x="354010" y="1131604"/>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69"/>
              <a:endParaRPr lang="ko-KR" altLang="en-US">
                <a:solidFill>
                  <a:prstClr val="white"/>
                </a:solidFill>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69"/>
              <a:endParaRPr lang="ko-KR" altLang="en-US">
                <a:solidFill>
                  <a:prstClr val="white"/>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69"/>
              <a:endParaRPr lang="ko-KR" altLang="en-US">
                <a:solidFill>
                  <a:prstClr val="black"/>
                </a:solidFill>
              </a:endParaRPr>
            </a:p>
          </p:txBody>
        </p:sp>
      </p:grpSp>
    </p:spTree>
    <p:extLst>
      <p:ext uri="{BB962C8B-B14F-4D97-AF65-F5344CB8AC3E}">
        <p14:creationId xmlns:p14="http://schemas.microsoft.com/office/powerpoint/2010/main" val="934808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4572001" y="1223816"/>
            <a:ext cx="1781336" cy="1916475"/>
          </a:xfrm>
          <a:custGeom>
            <a:avLst/>
            <a:gdLst>
              <a:gd name="connsiteX0" fmla="*/ 0 w 2375115"/>
              <a:gd name="connsiteY0" fmla="*/ 0 h 2555300"/>
              <a:gd name="connsiteX1" fmla="*/ 2375115 w 2375115"/>
              <a:gd name="connsiteY1" fmla="*/ 0 h 2555300"/>
              <a:gd name="connsiteX2" fmla="*/ 2375115 w 2375115"/>
              <a:gd name="connsiteY2" fmla="*/ 2555300 h 2555300"/>
              <a:gd name="connsiteX3" fmla="*/ 0 w 2375115"/>
              <a:gd name="connsiteY3" fmla="*/ 2555300 h 2555300"/>
            </a:gdLst>
            <a:ahLst/>
            <a:cxnLst>
              <a:cxn ang="0">
                <a:pos x="connsiteX0" y="connsiteY0"/>
              </a:cxn>
              <a:cxn ang="0">
                <a:pos x="connsiteX1" y="connsiteY1"/>
              </a:cxn>
              <a:cxn ang="0">
                <a:pos x="connsiteX2" y="connsiteY2"/>
              </a:cxn>
              <a:cxn ang="0">
                <a:pos x="connsiteX3" y="connsiteY3"/>
              </a:cxn>
            </a:cxnLst>
            <a:rect l="l" t="t" r="r" b="b"/>
            <a:pathLst>
              <a:path w="2375115" h="2555300">
                <a:moveTo>
                  <a:pt x="0" y="0"/>
                </a:moveTo>
                <a:lnTo>
                  <a:pt x="2375115" y="0"/>
                </a:lnTo>
                <a:lnTo>
                  <a:pt x="2375115" y="2555300"/>
                </a:lnTo>
                <a:lnTo>
                  <a:pt x="0" y="2555300"/>
                </a:lnTo>
                <a:close/>
              </a:path>
            </a:pathLst>
          </a:custGeom>
        </p:spPr>
        <p:txBody>
          <a:bodyPr wrap="square" lIns="68558" tIns="34289" rIns="68558" bIns="34289">
            <a:noAutofit/>
          </a:bodyPr>
          <a:lstStyle/>
          <a:p>
            <a:endParaRPr lang="zh-CN" altLang="en-US"/>
          </a:p>
        </p:txBody>
      </p:sp>
      <p:sp>
        <p:nvSpPr>
          <p:cNvPr id="9" name="图片占位符 8"/>
          <p:cNvSpPr>
            <a:spLocks noGrp="1"/>
          </p:cNvSpPr>
          <p:nvPr>
            <p:ph type="pic" sz="quarter" idx="11"/>
          </p:nvPr>
        </p:nvSpPr>
        <p:spPr>
          <a:xfrm>
            <a:off x="6407998" y="2397268"/>
            <a:ext cx="1754708" cy="1901053"/>
          </a:xfrm>
          <a:custGeom>
            <a:avLst/>
            <a:gdLst>
              <a:gd name="connsiteX0" fmla="*/ 0 w 2339611"/>
              <a:gd name="connsiteY0" fmla="*/ 0 h 2534737"/>
              <a:gd name="connsiteX1" fmla="*/ 2339611 w 2339611"/>
              <a:gd name="connsiteY1" fmla="*/ 0 h 2534737"/>
              <a:gd name="connsiteX2" fmla="*/ 2339611 w 2339611"/>
              <a:gd name="connsiteY2" fmla="*/ 2534737 h 2534737"/>
              <a:gd name="connsiteX3" fmla="*/ 0 w 2339611"/>
              <a:gd name="connsiteY3" fmla="*/ 2534737 h 2534737"/>
            </a:gdLst>
            <a:ahLst/>
            <a:cxnLst>
              <a:cxn ang="0">
                <a:pos x="connsiteX0" y="connsiteY0"/>
              </a:cxn>
              <a:cxn ang="0">
                <a:pos x="connsiteX1" y="connsiteY1"/>
              </a:cxn>
              <a:cxn ang="0">
                <a:pos x="connsiteX2" y="connsiteY2"/>
              </a:cxn>
              <a:cxn ang="0">
                <a:pos x="connsiteX3" y="connsiteY3"/>
              </a:cxn>
            </a:cxnLst>
            <a:rect l="l" t="t" r="r" b="b"/>
            <a:pathLst>
              <a:path w="2339611" h="2534737">
                <a:moveTo>
                  <a:pt x="0" y="0"/>
                </a:moveTo>
                <a:lnTo>
                  <a:pt x="2339611" y="0"/>
                </a:lnTo>
                <a:lnTo>
                  <a:pt x="2339611" y="2534737"/>
                </a:lnTo>
                <a:lnTo>
                  <a:pt x="0" y="2534737"/>
                </a:lnTo>
                <a:close/>
              </a:path>
            </a:pathLst>
          </a:custGeom>
        </p:spPr>
        <p:txBody>
          <a:bodyPr wrap="square" lIns="68558" tIns="34289" rIns="68558" bIns="34289">
            <a:noAutofit/>
          </a:bodyPr>
          <a:lstStyle/>
          <a:p>
            <a:endParaRPr lang="zh-CN" altLang="en-US"/>
          </a:p>
        </p:txBody>
      </p:sp>
    </p:spTree>
    <p:extLst>
      <p:ext uri="{BB962C8B-B14F-4D97-AF65-F5344CB8AC3E}">
        <p14:creationId xmlns:p14="http://schemas.microsoft.com/office/powerpoint/2010/main" val="25181416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40517"/>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5F373-A181-4198-842B-E5EEF0DF0014}"/>
              </a:ext>
            </a:extLst>
          </p:cNvPr>
          <p:cNvSpPr>
            <a:spLocks noGrp="1"/>
          </p:cNvSpPr>
          <p:nvPr>
            <p:ph type="dt" sz="half" idx="10"/>
          </p:nvPr>
        </p:nvSpPr>
        <p:spPr/>
        <p:txBody>
          <a:bodyPr lIns="68558" tIns="34289" rIns="68558" bIns="34289"/>
          <a:lstStyle>
            <a:lvl1pPr>
              <a:defRPr/>
            </a:lvl1pPr>
          </a:lstStyle>
          <a:p>
            <a:pPr defTabSz="685069"/>
            <a:endParaRPr lang="en-US" altLang="en-US" sz="1400">
              <a:solidFill>
                <a:prstClr val="black"/>
              </a:solidFill>
            </a:endParaRPr>
          </a:p>
        </p:txBody>
      </p:sp>
      <p:sp>
        <p:nvSpPr>
          <p:cNvPr id="3" name="Footer Placeholder 2">
            <a:extLst>
              <a:ext uri="{FF2B5EF4-FFF2-40B4-BE49-F238E27FC236}">
                <a16:creationId xmlns:a16="http://schemas.microsoft.com/office/drawing/2014/main" id="{0D7D5996-AA77-4B81-A1D2-94E43515374F}"/>
              </a:ext>
            </a:extLst>
          </p:cNvPr>
          <p:cNvSpPr>
            <a:spLocks noGrp="1"/>
          </p:cNvSpPr>
          <p:nvPr>
            <p:ph type="ftr" sz="quarter" idx="11"/>
          </p:nvPr>
        </p:nvSpPr>
        <p:spPr/>
        <p:txBody>
          <a:bodyPr lIns="68558" tIns="34289" rIns="68558" bIns="34289"/>
          <a:lstStyle>
            <a:lvl1pPr>
              <a:defRPr/>
            </a:lvl1pPr>
          </a:lstStyle>
          <a:p>
            <a:pPr defTabSz="685069"/>
            <a:endParaRPr lang="en-US" altLang="en-US" sz="1400">
              <a:solidFill>
                <a:prstClr val="black"/>
              </a:solidFill>
            </a:endParaRPr>
          </a:p>
        </p:txBody>
      </p:sp>
      <p:sp>
        <p:nvSpPr>
          <p:cNvPr id="4" name="Slide Number Placeholder 3">
            <a:extLst>
              <a:ext uri="{FF2B5EF4-FFF2-40B4-BE49-F238E27FC236}">
                <a16:creationId xmlns:a16="http://schemas.microsoft.com/office/drawing/2014/main" id="{533B4CB9-0356-401F-B2D3-182D79CFA7F0}"/>
              </a:ext>
            </a:extLst>
          </p:cNvPr>
          <p:cNvSpPr>
            <a:spLocks noGrp="1"/>
          </p:cNvSpPr>
          <p:nvPr>
            <p:ph type="sldNum" sz="quarter" idx="12"/>
          </p:nvPr>
        </p:nvSpPr>
        <p:spPr/>
        <p:txBody>
          <a:bodyPr lIns="68558" tIns="34289" rIns="68558" bIns="34289"/>
          <a:lstStyle>
            <a:lvl1pPr>
              <a:defRPr/>
            </a:lvl1pPr>
          </a:lstStyle>
          <a:p>
            <a:pPr defTabSz="685069"/>
            <a:fld id="{1FD9860F-6113-4557-A0F6-5FF0A87D581D}" type="slidenum">
              <a:rPr lang="en-US" altLang="en-US" sz="1400" smtClean="0">
                <a:solidFill>
                  <a:prstClr val="black"/>
                </a:solidFill>
              </a:rPr>
              <a:pPr defTabSz="685069"/>
              <a:t>‹#›</a:t>
            </a:fld>
            <a:endParaRPr lang="en-US" altLang="en-US" sz="1400">
              <a:solidFill>
                <a:prstClr val="black"/>
              </a:solidFill>
            </a:endParaRPr>
          </a:p>
        </p:txBody>
      </p:sp>
    </p:spTree>
    <p:extLst>
      <p:ext uri="{BB962C8B-B14F-4D97-AF65-F5344CB8AC3E}">
        <p14:creationId xmlns:p14="http://schemas.microsoft.com/office/powerpoint/2010/main" val="22318580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0358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tyle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3591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4610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7159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05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5902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7987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254645"/>
            <a:ext cx="9144000" cy="543185"/>
          </a:xfrm>
          <a:prstGeom prst="rect">
            <a:avLst/>
          </a:prstGeom>
        </p:spPr>
        <p:txBody>
          <a:bodyPr lIns="68561" tIns="34289" rIns="68561"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156763" y="369589"/>
            <a:ext cx="1799641" cy="480938"/>
            <a:chOff x="837065" y="3215210"/>
            <a:chExt cx="5524500" cy="1476375"/>
          </a:xfrm>
          <a:solidFill>
            <a:schemeClr val="accent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103"/>
              <a:endParaRPr lang="en-US" sz="1400">
                <a:solidFill>
                  <a:prstClr val="black"/>
                </a:solidFill>
              </a:endParaRPr>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103"/>
              <a:endParaRPr lang="en-US" sz="1400">
                <a:solidFill>
                  <a:prstClr val="black"/>
                </a:solidFill>
              </a:endParaRPr>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103"/>
              <a:endParaRPr lang="en-US" sz="1400">
                <a:solidFill>
                  <a:prstClr val="black"/>
                </a:solidFill>
              </a:endParaRPr>
            </a:p>
          </p:txBody>
        </p:sp>
        <p:sp>
          <p:nvSpPr>
            <p:cNvPr id="80" name="Freeform: Shape 79"/>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103"/>
              <a:endParaRPr lang="en-US" sz="1400">
                <a:solidFill>
                  <a:prstClr val="black"/>
                </a:solidFill>
              </a:endParaRPr>
            </a:p>
          </p:txBody>
        </p:sp>
      </p:grpSp>
      <p:grpSp>
        <p:nvGrpSpPr>
          <p:cNvPr id="81" name="Graphic 41"/>
          <p:cNvGrpSpPr/>
          <p:nvPr userDrawn="1"/>
        </p:nvGrpSpPr>
        <p:grpSpPr>
          <a:xfrm>
            <a:off x="7195515" y="370057"/>
            <a:ext cx="1799641" cy="480938"/>
            <a:chOff x="837065" y="3215210"/>
            <a:chExt cx="5524500" cy="1476375"/>
          </a:xfrm>
          <a:solidFill>
            <a:schemeClr val="accent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103"/>
              <a:endParaRPr lang="en-US" sz="1400">
                <a:solidFill>
                  <a:prstClr val="black"/>
                </a:solidFill>
              </a:endParaRPr>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103"/>
              <a:endParaRPr lang="en-US" sz="1400">
                <a:solidFill>
                  <a:prstClr val="black"/>
                </a:solidFill>
              </a:endParaRPr>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103"/>
              <a:endParaRPr lang="en-US" sz="1400">
                <a:solidFill>
                  <a:prstClr val="black"/>
                </a:solidFill>
              </a:endParaRPr>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103"/>
              <a:endParaRPr lang="en-US" sz="1400">
                <a:solidFill>
                  <a:prstClr val="black"/>
                </a:solidFill>
              </a:endParaRPr>
            </a:p>
          </p:txBody>
        </p:sp>
      </p:grpSp>
    </p:spTree>
    <p:extLst>
      <p:ext uri="{BB962C8B-B14F-4D97-AF65-F5344CB8AC3E}">
        <p14:creationId xmlns:p14="http://schemas.microsoft.com/office/powerpoint/2010/main" val="13068099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254645"/>
            <a:ext cx="9144000" cy="543185"/>
          </a:xfrm>
          <a:prstGeom prst="rect">
            <a:avLst/>
          </a:prstGeom>
        </p:spPr>
        <p:txBody>
          <a:bodyPr lIns="68561" tIns="34289" rIns="68561"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157216" y="367275"/>
            <a:ext cx="1801550" cy="483731"/>
            <a:chOff x="829775" y="3208066"/>
            <a:chExt cx="5530361" cy="1484949"/>
          </a:xfrm>
          <a:solidFill>
            <a:schemeClr val="bg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103"/>
              <a:endParaRPr lang="en-US" sz="1400">
                <a:solidFill>
                  <a:prstClr val="black"/>
                </a:solidFill>
              </a:endParaRPr>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103"/>
              <a:endParaRPr lang="en-US" sz="1400" dirty="0">
                <a:solidFill>
                  <a:prstClr val="black"/>
                </a:solidFill>
              </a:endParaRPr>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103"/>
              <a:endParaRPr lang="en-US" sz="1400">
                <a:solidFill>
                  <a:prstClr val="black"/>
                </a:solidFill>
              </a:endParaRPr>
            </a:p>
          </p:txBody>
        </p:sp>
        <p:sp>
          <p:nvSpPr>
            <p:cNvPr id="80" name="Freeform: Shape 79"/>
            <p:cNvSpPr/>
            <p:nvPr/>
          </p:nvSpPr>
          <p:spPr>
            <a:xfrm>
              <a:off x="1178536" y="3854815"/>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103"/>
              <a:endParaRPr lang="en-US" sz="1400" dirty="0">
                <a:solidFill>
                  <a:prstClr val="black"/>
                </a:solidFill>
              </a:endParaRPr>
            </a:p>
          </p:txBody>
        </p:sp>
      </p:grpSp>
      <p:grpSp>
        <p:nvGrpSpPr>
          <p:cNvPr id="81" name="Graphic 41"/>
          <p:cNvGrpSpPr/>
          <p:nvPr userDrawn="1"/>
        </p:nvGrpSpPr>
        <p:grpSpPr>
          <a:xfrm>
            <a:off x="7195515" y="370057"/>
            <a:ext cx="1799641" cy="480938"/>
            <a:chOff x="837065" y="3215210"/>
            <a:chExt cx="5524500" cy="1476375"/>
          </a:xfrm>
          <a:solidFill>
            <a:schemeClr val="bg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103"/>
              <a:endParaRPr lang="en-US" sz="1400">
                <a:solidFill>
                  <a:prstClr val="black"/>
                </a:solidFill>
              </a:endParaRPr>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103"/>
              <a:endParaRPr lang="en-US" sz="1400">
                <a:solidFill>
                  <a:prstClr val="black"/>
                </a:solidFill>
              </a:endParaRPr>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103"/>
              <a:endParaRPr lang="en-US" sz="1400">
                <a:solidFill>
                  <a:prstClr val="black"/>
                </a:solidFill>
              </a:endParaRPr>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103"/>
              <a:endParaRPr lang="en-US" sz="1400">
                <a:solidFill>
                  <a:prstClr val="black"/>
                </a:solidFill>
              </a:endParaRPr>
            </a:p>
          </p:txBody>
        </p:sp>
      </p:grpSp>
    </p:spTree>
    <p:extLst>
      <p:ext uri="{BB962C8B-B14F-4D97-AF65-F5344CB8AC3E}">
        <p14:creationId xmlns:p14="http://schemas.microsoft.com/office/powerpoint/2010/main" val="35368220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254645"/>
            <a:ext cx="8679898" cy="543185"/>
          </a:xfrm>
          <a:prstGeom prst="rect">
            <a:avLst/>
          </a:prstGeom>
        </p:spPr>
        <p:txBody>
          <a:bodyPr lIns="68561" tIns="34289" rIns="68561"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9296392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Picture Placeholder 2"/>
          <p:cNvSpPr>
            <a:spLocks noGrp="1"/>
          </p:cNvSpPr>
          <p:nvPr>
            <p:ph type="pic" idx="12" hasCustomPrompt="1"/>
          </p:nvPr>
        </p:nvSpPr>
        <p:spPr>
          <a:xfrm>
            <a:off x="1157295" y="1545589"/>
            <a:ext cx="2864314" cy="2148038"/>
          </a:xfrm>
          <a:prstGeom prst="rect">
            <a:avLst/>
          </a:prstGeom>
          <a:solidFill>
            <a:schemeClr val="bg1">
              <a:lumMod val="95000"/>
            </a:schemeClr>
          </a:solidFill>
          <a:ln w="12700">
            <a:noFill/>
          </a:ln>
        </p:spPr>
        <p:txBody>
          <a:bodyPr lIns="68561" tIns="34289" rIns="68561" bIns="34289" anchor="ctr"/>
          <a:lstStyle>
            <a:lvl1pPr marL="0" indent="0" algn="ctr">
              <a:buNone/>
              <a:defRPr sz="1200">
                <a:latin typeface="Arial" panose="020B0604020202020204" pitchFamily="34" charset="0"/>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 </a:t>
            </a:r>
            <a:endParaRPr lang="ko-KR" altLang="en-US" dirty="0"/>
          </a:p>
        </p:txBody>
      </p:sp>
      <p:sp>
        <p:nvSpPr>
          <p:cNvPr id="13" name="제목 1"/>
          <p:cNvSpPr>
            <a:spLocks noGrp="1"/>
          </p:cNvSpPr>
          <p:nvPr>
            <p:ph type="title" hasCustomPrompt="1"/>
          </p:nvPr>
        </p:nvSpPr>
        <p:spPr>
          <a:xfrm>
            <a:off x="0" y="101196"/>
            <a:ext cx="9144000" cy="533158"/>
          </a:xfrm>
          <a:prstGeom prst="rect">
            <a:avLst/>
          </a:prstGeom>
        </p:spPr>
        <p:txBody>
          <a:bodyPr lIns="68561" tIns="34289" rIns="68561" bIns="34289" anchor="ctr">
            <a:noAutofit/>
          </a:bodyPr>
          <a:lstStyle>
            <a:lvl1pPr algn="ctr">
              <a:defRPr sz="3600" b="0" baseline="0">
                <a:solidFill>
                  <a:schemeClr val="bg1"/>
                </a:solidFill>
                <a:latin typeface="Arial" panose="020B0604020202020204" pitchFamily="34" charset="0"/>
                <a:cs typeface="Arial" panose="020B0604020202020204"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30857900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679268" y="1368836"/>
            <a:ext cx="1702230" cy="2052228"/>
          </a:xfrm>
          <a:prstGeom prst="rect">
            <a:avLst/>
          </a:prstGeom>
          <a:solidFill>
            <a:schemeClr val="bg1">
              <a:lumMod val="95000"/>
            </a:schemeClr>
          </a:solidFill>
        </p:spPr>
        <p:txBody>
          <a:bodyPr lIns="68561" tIns="34289" rIns="68561" bIns="34289" anchor="ctr"/>
          <a:lstStyle>
            <a:lvl1pPr marL="0" indent="0" algn="ctr">
              <a:buNone/>
              <a:defRPr sz="900" baseline="0">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 And Send to Back</a:t>
            </a:r>
            <a:endParaRPr lang="ko-KR" altLang="en-US" dirty="0"/>
          </a:p>
        </p:txBody>
      </p:sp>
      <p:sp>
        <p:nvSpPr>
          <p:cNvPr id="3" name="Picture Placeholder 2"/>
          <p:cNvSpPr>
            <a:spLocks noGrp="1"/>
          </p:cNvSpPr>
          <p:nvPr>
            <p:ph type="pic" idx="11" hasCustomPrompt="1"/>
          </p:nvPr>
        </p:nvSpPr>
        <p:spPr>
          <a:xfrm>
            <a:off x="2711367" y="1368836"/>
            <a:ext cx="1702230" cy="2052228"/>
          </a:xfrm>
          <a:prstGeom prst="rect">
            <a:avLst/>
          </a:prstGeom>
          <a:solidFill>
            <a:schemeClr val="bg1">
              <a:lumMod val="95000"/>
            </a:schemeClr>
          </a:solidFill>
        </p:spPr>
        <p:txBody>
          <a:bodyPr lIns="68561" tIns="34289" rIns="68561" bIns="34289" anchor="ctr"/>
          <a:lstStyle>
            <a:lvl1pPr marL="0" indent="0" algn="ctr">
              <a:buNone/>
              <a:defRPr sz="900" baseline="0">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 And Send to Back</a:t>
            </a:r>
            <a:endParaRPr lang="ko-KR" altLang="en-US" dirty="0"/>
          </a:p>
        </p:txBody>
      </p:sp>
      <p:sp>
        <p:nvSpPr>
          <p:cNvPr id="4" name="Picture Placeholder 2"/>
          <p:cNvSpPr>
            <a:spLocks noGrp="1"/>
          </p:cNvSpPr>
          <p:nvPr>
            <p:ph type="pic" idx="12" hasCustomPrompt="1"/>
          </p:nvPr>
        </p:nvSpPr>
        <p:spPr>
          <a:xfrm>
            <a:off x="4743466" y="1368836"/>
            <a:ext cx="1702230" cy="2052228"/>
          </a:xfrm>
          <a:prstGeom prst="rect">
            <a:avLst/>
          </a:prstGeom>
          <a:solidFill>
            <a:schemeClr val="bg1">
              <a:lumMod val="95000"/>
            </a:schemeClr>
          </a:solidFill>
        </p:spPr>
        <p:txBody>
          <a:bodyPr lIns="68561" tIns="34289" rIns="68561" bIns="34289" anchor="ctr"/>
          <a:lstStyle>
            <a:lvl1pPr marL="0" indent="0" algn="ctr">
              <a:buNone/>
              <a:defRPr sz="900" baseline="0">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 And Send to Back</a:t>
            </a:r>
            <a:endParaRPr lang="ko-KR" altLang="en-US" dirty="0"/>
          </a:p>
        </p:txBody>
      </p:sp>
      <p:sp>
        <p:nvSpPr>
          <p:cNvPr id="5" name="Picture Placeholder 2"/>
          <p:cNvSpPr>
            <a:spLocks noGrp="1"/>
          </p:cNvSpPr>
          <p:nvPr>
            <p:ph type="pic" idx="13" hasCustomPrompt="1"/>
          </p:nvPr>
        </p:nvSpPr>
        <p:spPr>
          <a:xfrm>
            <a:off x="6775769" y="1368836"/>
            <a:ext cx="1702230" cy="2052228"/>
          </a:xfrm>
          <a:prstGeom prst="rect">
            <a:avLst/>
          </a:prstGeom>
          <a:solidFill>
            <a:schemeClr val="bg1">
              <a:lumMod val="95000"/>
            </a:schemeClr>
          </a:solidFill>
        </p:spPr>
        <p:txBody>
          <a:bodyPr lIns="68561" tIns="34289" rIns="68561" bIns="34289" anchor="ctr"/>
          <a:lstStyle>
            <a:lvl1pPr marL="0" indent="0" algn="ctr">
              <a:buNone/>
              <a:defRPr sz="900" baseline="0">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 And Send to Back</a:t>
            </a:r>
            <a:endParaRPr lang="ko-KR" altLang="en-US" dirty="0"/>
          </a:p>
        </p:txBody>
      </p:sp>
      <p:sp>
        <p:nvSpPr>
          <p:cNvPr id="14" name="Text Placeholder 9"/>
          <p:cNvSpPr>
            <a:spLocks noGrp="1"/>
          </p:cNvSpPr>
          <p:nvPr>
            <p:ph type="body" sz="quarter" idx="14" hasCustomPrompt="1"/>
          </p:nvPr>
        </p:nvSpPr>
        <p:spPr>
          <a:xfrm>
            <a:off x="1" y="254645"/>
            <a:ext cx="9144000" cy="543185"/>
          </a:xfrm>
          <a:prstGeom prst="rect">
            <a:avLst/>
          </a:prstGeom>
        </p:spPr>
        <p:txBody>
          <a:bodyPr lIns="68561" tIns="34289" rIns="68561"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11752403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p:cNvSpPr>
            <a:spLocks noGrp="1"/>
          </p:cNvSpPr>
          <p:nvPr>
            <p:ph type="pic" idx="13" hasCustomPrompt="1"/>
          </p:nvPr>
        </p:nvSpPr>
        <p:spPr>
          <a:xfrm>
            <a:off x="0" y="0"/>
            <a:ext cx="5220072" cy="51435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lIns="68561" tIns="34289" rIns="68561" bIns="34289" anchor="ctr">
            <a:noAutofit/>
          </a:bodyPr>
          <a:lstStyle>
            <a:lvl1pPr marL="0" indent="0" algn="ctr">
              <a:buNone/>
              <a:defRPr sz="900">
                <a:solidFill>
                  <a:schemeClr val="tx1">
                    <a:lumMod val="75000"/>
                    <a:lumOff val="25000"/>
                  </a:schemeClr>
                </a:solidFill>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563994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Freeform: Shape 9"/>
          <p:cNvSpPr/>
          <p:nvPr userDrawn="1"/>
        </p:nvSpPr>
        <p:spPr>
          <a:xfrm>
            <a:off x="0" y="4361255"/>
            <a:ext cx="9144000" cy="808854"/>
          </a:xfrm>
          <a:custGeom>
            <a:avLst/>
            <a:gdLst>
              <a:gd name="connsiteX0" fmla="*/ 7970293 w 12192000"/>
              <a:gd name="connsiteY0" fmla="*/ 376 h 1563045"/>
              <a:gd name="connsiteX1" fmla="*/ 11368585 w 12192000"/>
              <a:gd name="connsiteY1" fmla="*/ 628173 h 1563045"/>
              <a:gd name="connsiteX2" fmla="*/ 12082747 w 12192000"/>
              <a:gd name="connsiteY2" fmla="*/ 590855 h 1563045"/>
              <a:gd name="connsiteX3" fmla="*/ 12192000 w 12192000"/>
              <a:gd name="connsiteY3" fmla="*/ 573029 h 1563045"/>
              <a:gd name="connsiteX4" fmla="*/ 12192000 w 12192000"/>
              <a:gd name="connsiteY4" fmla="*/ 1563045 h 1563045"/>
              <a:gd name="connsiteX5" fmla="*/ 0 w 12192000"/>
              <a:gd name="connsiteY5" fmla="*/ 1563045 h 1563045"/>
              <a:gd name="connsiteX6" fmla="*/ 0 w 12192000"/>
              <a:gd name="connsiteY6" fmla="*/ 362829 h 1563045"/>
              <a:gd name="connsiteX7" fmla="*/ 141276 w 12192000"/>
              <a:gd name="connsiteY7" fmla="*/ 376224 h 1563045"/>
              <a:gd name="connsiteX8" fmla="*/ 3002507 w 12192000"/>
              <a:gd name="connsiteY8" fmla="*/ 532639 h 1563045"/>
              <a:gd name="connsiteX9" fmla="*/ 7970293 w 12192000"/>
              <a:gd name="connsiteY9" fmla="*/ 376 h 1563045"/>
              <a:gd name="connsiteX0-1" fmla="*/ 7970293 w 12192000"/>
              <a:gd name="connsiteY0-2" fmla="*/ 41019 h 1603688"/>
              <a:gd name="connsiteX1-3" fmla="*/ 11368585 w 12192000"/>
              <a:gd name="connsiteY1-4" fmla="*/ 668816 h 1603688"/>
              <a:gd name="connsiteX2-5" fmla="*/ 12082747 w 12192000"/>
              <a:gd name="connsiteY2-6" fmla="*/ 631498 h 1603688"/>
              <a:gd name="connsiteX3-7" fmla="*/ 12192000 w 12192000"/>
              <a:gd name="connsiteY3-8" fmla="*/ 613672 h 1603688"/>
              <a:gd name="connsiteX4-9" fmla="*/ 12192000 w 12192000"/>
              <a:gd name="connsiteY4-10" fmla="*/ 1603688 h 1603688"/>
              <a:gd name="connsiteX5-11" fmla="*/ 0 w 12192000"/>
              <a:gd name="connsiteY5-12" fmla="*/ 1603688 h 1603688"/>
              <a:gd name="connsiteX6-13" fmla="*/ 0 w 12192000"/>
              <a:gd name="connsiteY6-14" fmla="*/ 403472 h 1603688"/>
              <a:gd name="connsiteX7-15" fmla="*/ 141276 w 12192000"/>
              <a:gd name="connsiteY7-16" fmla="*/ 416867 h 1603688"/>
              <a:gd name="connsiteX8-17" fmla="*/ 3002507 w 12192000"/>
              <a:gd name="connsiteY8-18" fmla="*/ 573282 h 1603688"/>
              <a:gd name="connsiteX9-19" fmla="*/ 7970293 w 12192000"/>
              <a:gd name="connsiteY9-20" fmla="*/ 41019 h 1603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192000" h="1603688">
                <a:moveTo>
                  <a:pt x="7970293" y="41019"/>
                </a:moveTo>
                <a:cubicBezTo>
                  <a:pt x="10450489" y="255233"/>
                  <a:pt x="10410967" y="627873"/>
                  <a:pt x="11368585" y="668816"/>
                </a:cubicBezTo>
                <a:cubicBezTo>
                  <a:pt x="11607989" y="679052"/>
                  <a:pt x="11849242" y="662561"/>
                  <a:pt x="12082747" y="631498"/>
                </a:cubicBezTo>
                <a:lnTo>
                  <a:pt x="12192000" y="613672"/>
                </a:lnTo>
                <a:lnTo>
                  <a:pt x="12192000" y="1603688"/>
                </a:lnTo>
                <a:lnTo>
                  <a:pt x="0" y="1603688"/>
                </a:lnTo>
                <a:lnTo>
                  <a:pt x="0" y="403472"/>
                </a:lnTo>
                <a:lnTo>
                  <a:pt x="141276" y="416867"/>
                </a:lnTo>
                <a:cubicBezTo>
                  <a:pt x="866633" y="490117"/>
                  <a:pt x="1949924" y="614225"/>
                  <a:pt x="3002507" y="573282"/>
                </a:cubicBezTo>
                <a:cubicBezTo>
                  <a:pt x="4405953" y="518691"/>
                  <a:pt x="5490097" y="-173195"/>
                  <a:pt x="7970293" y="4101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685103"/>
            <a:endParaRPr lang="en-US" sz="1400">
              <a:solidFill>
                <a:prstClr val="white"/>
              </a:solidFill>
            </a:endParaRPr>
          </a:p>
        </p:txBody>
      </p:sp>
      <p:sp>
        <p:nvSpPr>
          <p:cNvPr id="8" name="Picture Placeholder 7"/>
          <p:cNvSpPr>
            <a:spLocks noGrp="1"/>
          </p:cNvSpPr>
          <p:nvPr>
            <p:ph type="pic" idx="10" hasCustomPrompt="1"/>
          </p:nvPr>
        </p:nvSpPr>
        <p:spPr>
          <a:xfrm>
            <a:off x="353674" y="163738"/>
            <a:ext cx="5136230" cy="4647143"/>
          </a:xfrm>
          <a:custGeom>
            <a:avLst/>
            <a:gdLst>
              <a:gd name="connsiteX0" fmla="*/ 2198767 w 6848306"/>
              <a:gd name="connsiteY0" fmla="*/ 5435336 h 6196191"/>
              <a:gd name="connsiteX1" fmla="*/ 2196172 w 6848306"/>
              <a:gd name="connsiteY1" fmla="*/ 5436697 h 6196191"/>
              <a:gd name="connsiteX2" fmla="*/ 2196242 w 6848306"/>
              <a:gd name="connsiteY2" fmla="*/ 5440840 h 6196191"/>
              <a:gd name="connsiteX3" fmla="*/ 5160685 w 6848306"/>
              <a:gd name="connsiteY3" fmla="*/ 5373340 h 6196191"/>
              <a:gd name="connsiteX4" fmla="*/ 5128834 w 6848306"/>
              <a:gd name="connsiteY4" fmla="*/ 5374401 h 6196191"/>
              <a:gd name="connsiteX5" fmla="*/ 5147984 w 6848306"/>
              <a:gd name="connsiteY5" fmla="*/ 5390084 h 6196191"/>
              <a:gd name="connsiteX6" fmla="*/ 5158824 w 6848306"/>
              <a:gd name="connsiteY6" fmla="*/ 5400739 h 6196191"/>
              <a:gd name="connsiteX7" fmla="*/ 5204784 w 6848306"/>
              <a:gd name="connsiteY7" fmla="*/ 5018070 h 6196191"/>
              <a:gd name="connsiteX8" fmla="*/ 5175977 w 6848306"/>
              <a:gd name="connsiteY8" fmla="*/ 5018099 h 6196191"/>
              <a:gd name="connsiteX9" fmla="*/ 5027858 w 6848306"/>
              <a:gd name="connsiteY9" fmla="*/ 5087140 h 6196191"/>
              <a:gd name="connsiteX10" fmla="*/ 4980850 w 6848306"/>
              <a:gd name="connsiteY10" fmla="*/ 5139370 h 6196191"/>
              <a:gd name="connsiteX11" fmla="*/ 4907729 w 6848306"/>
              <a:gd name="connsiteY11" fmla="*/ 5202045 h 6196191"/>
              <a:gd name="connsiteX12" fmla="*/ 5099237 w 6848306"/>
              <a:gd name="connsiteY12" fmla="*/ 5311726 h 6196191"/>
              <a:gd name="connsiteX13" fmla="*/ 5155636 w 6848306"/>
              <a:gd name="connsiteY13" fmla="*/ 5307635 h 6196191"/>
              <a:gd name="connsiteX14" fmla="*/ 5166955 w 6848306"/>
              <a:gd name="connsiteY14" fmla="*/ 5308698 h 6196191"/>
              <a:gd name="connsiteX15" fmla="*/ 5169856 w 6848306"/>
              <a:gd name="connsiteY15" fmla="*/ 5283585 h 6196191"/>
              <a:gd name="connsiteX16" fmla="*/ 5204536 w 6848306"/>
              <a:gd name="connsiteY16" fmla="*/ 5023577 h 6196191"/>
              <a:gd name="connsiteX17" fmla="*/ 5204472 w 6848306"/>
              <a:gd name="connsiteY17" fmla="*/ 4958385 h 6196191"/>
              <a:gd name="connsiteX18" fmla="*/ 5189537 w 6848306"/>
              <a:gd name="connsiteY18" fmla="*/ 4962592 h 6196191"/>
              <a:gd name="connsiteX19" fmla="*/ 5205261 w 6848306"/>
              <a:gd name="connsiteY19" fmla="*/ 5006715 h 6196191"/>
              <a:gd name="connsiteX20" fmla="*/ 5205293 w 6848306"/>
              <a:gd name="connsiteY20" fmla="*/ 5006730 h 6196191"/>
              <a:gd name="connsiteX21" fmla="*/ 5206628 w 6848306"/>
              <a:gd name="connsiteY21" fmla="*/ 4977037 h 6196191"/>
              <a:gd name="connsiteX22" fmla="*/ 5159327 w 6848306"/>
              <a:gd name="connsiteY22" fmla="*/ 4889608 h 6196191"/>
              <a:gd name="connsiteX23" fmla="*/ 5134864 w 6848306"/>
              <a:gd name="connsiteY23" fmla="*/ 4901590 h 6196191"/>
              <a:gd name="connsiteX24" fmla="*/ 5123863 w 6848306"/>
              <a:gd name="connsiteY24" fmla="*/ 4912823 h 6196191"/>
              <a:gd name="connsiteX25" fmla="*/ 5132922 w 6848306"/>
              <a:gd name="connsiteY25" fmla="*/ 4916963 h 6196191"/>
              <a:gd name="connsiteX26" fmla="*/ 5171216 w 6848306"/>
              <a:gd name="connsiteY26" fmla="*/ 4928248 h 6196191"/>
              <a:gd name="connsiteX27" fmla="*/ 5198142 w 6848306"/>
              <a:gd name="connsiteY27" fmla="*/ 4932557 h 6196191"/>
              <a:gd name="connsiteX28" fmla="*/ 5192887 w 6848306"/>
              <a:gd name="connsiteY28" fmla="*/ 4918562 h 6196191"/>
              <a:gd name="connsiteX29" fmla="*/ 5159327 w 6848306"/>
              <a:gd name="connsiteY29" fmla="*/ 4889608 h 6196191"/>
              <a:gd name="connsiteX30" fmla="*/ 4277979 w 6848306"/>
              <a:gd name="connsiteY30" fmla="*/ 4627713 h 6196191"/>
              <a:gd name="connsiteX31" fmla="*/ 4276358 w 6848306"/>
              <a:gd name="connsiteY31" fmla="*/ 4628848 h 6196191"/>
              <a:gd name="connsiteX32" fmla="*/ 4281166 w 6848306"/>
              <a:gd name="connsiteY32" fmla="*/ 4639430 h 6196191"/>
              <a:gd name="connsiteX33" fmla="*/ 4294233 w 6848306"/>
              <a:gd name="connsiteY33" fmla="*/ 4653344 h 6196191"/>
              <a:gd name="connsiteX34" fmla="*/ 4330861 w 6848306"/>
              <a:gd name="connsiteY34" fmla="*/ 4679132 h 6196191"/>
              <a:gd name="connsiteX35" fmla="*/ 4359276 w 6848306"/>
              <a:gd name="connsiteY35" fmla="*/ 4662926 h 6196191"/>
              <a:gd name="connsiteX36" fmla="*/ 4367099 w 6848306"/>
              <a:gd name="connsiteY36" fmla="*/ 4655261 h 6196191"/>
              <a:gd name="connsiteX37" fmla="*/ 4351273 w 6848306"/>
              <a:gd name="connsiteY37" fmla="*/ 4648480 h 6196191"/>
              <a:gd name="connsiteX38" fmla="*/ 4343757 w 6848306"/>
              <a:gd name="connsiteY38" fmla="*/ 4650072 h 6196191"/>
              <a:gd name="connsiteX39" fmla="*/ 4317375 w 6848306"/>
              <a:gd name="connsiteY39" fmla="*/ 4658199 h 6196191"/>
              <a:gd name="connsiteX40" fmla="*/ 4323063 w 6848306"/>
              <a:gd name="connsiteY40" fmla="*/ 4637254 h 6196191"/>
              <a:gd name="connsiteX41" fmla="*/ 4301299 w 6848306"/>
              <a:gd name="connsiteY41" fmla="*/ 4629722 h 6196191"/>
              <a:gd name="connsiteX42" fmla="*/ 442381 w 6848306"/>
              <a:gd name="connsiteY42" fmla="*/ 4518334 h 6196191"/>
              <a:gd name="connsiteX43" fmla="*/ 694419 w 6848306"/>
              <a:gd name="connsiteY43" fmla="*/ 4561295 h 6196191"/>
              <a:gd name="connsiteX44" fmla="*/ 442381 w 6848306"/>
              <a:gd name="connsiteY44" fmla="*/ 4518334 h 6196191"/>
              <a:gd name="connsiteX45" fmla="*/ 2313591 w 6848306"/>
              <a:gd name="connsiteY45" fmla="*/ 4409273 h 6196191"/>
              <a:gd name="connsiteX46" fmla="*/ 2303823 w 6848306"/>
              <a:gd name="connsiteY46" fmla="*/ 4409786 h 6196191"/>
              <a:gd name="connsiteX47" fmla="*/ 2318347 w 6848306"/>
              <a:gd name="connsiteY47" fmla="*/ 4413794 h 6196191"/>
              <a:gd name="connsiteX48" fmla="*/ 2383713 w 6848306"/>
              <a:gd name="connsiteY48" fmla="*/ 4433674 h 6196191"/>
              <a:gd name="connsiteX49" fmla="*/ 2389402 w 6848306"/>
              <a:gd name="connsiteY49" fmla="*/ 4431838 h 6196191"/>
              <a:gd name="connsiteX50" fmla="*/ 2395499 w 6848306"/>
              <a:gd name="connsiteY50" fmla="*/ 4422086 h 6196191"/>
              <a:gd name="connsiteX51" fmla="*/ 2313591 w 6848306"/>
              <a:gd name="connsiteY51" fmla="*/ 4409273 h 6196191"/>
              <a:gd name="connsiteX52" fmla="*/ 4244569 w 6848306"/>
              <a:gd name="connsiteY52" fmla="*/ 4172298 h 6196191"/>
              <a:gd name="connsiteX53" fmla="*/ 4249284 w 6848306"/>
              <a:gd name="connsiteY53" fmla="*/ 4187863 h 6196191"/>
              <a:gd name="connsiteX54" fmla="*/ 4311734 w 6848306"/>
              <a:gd name="connsiteY54" fmla="*/ 4226749 h 6196191"/>
              <a:gd name="connsiteX55" fmla="*/ 4342971 w 6848306"/>
              <a:gd name="connsiteY55" fmla="*/ 4235370 h 6196191"/>
              <a:gd name="connsiteX56" fmla="*/ 4381626 w 6848306"/>
              <a:gd name="connsiteY56" fmla="*/ 4232063 h 6196191"/>
              <a:gd name="connsiteX57" fmla="*/ 4480697 w 6848306"/>
              <a:gd name="connsiteY57" fmla="*/ 4204840 h 6196191"/>
              <a:gd name="connsiteX58" fmla="*/ 4257810 w 6848306"/>
              <a:gd name="connsiteY58" fmla="*/ 4183300 h 6196191"/>
              <a:gd name="connsiteX59" fmla="*/ 2721321 w 6848306"/>
              <a:gd name="connsiteY59" fmla="*/ 3592708 h 6196191"/>
              <a:gd name="connsiteX60" fmla="*/ 2721191 w 6848306"/>
              <a:gd name="connsiteY60" fmla="*/ 3593630 h 6196191"/>
              <a:gd name="connsiteX61" fmla="*/ 2706458 w 6848306"/>
              <a:gd name="connsiteY61" fmla="*/ 3627258 h 6196191"/>
              <a:gd name="connsiteX62" fmla="*/ 2723537 w 6848306"/>
              <a:gd name="connsiteY62" fmla="*/ 3616066 h 6196191"/>
              <a:gd name="connsiteX63" fmla="*/ 2726669 w 6848306"/>
              <a:gd name="connsiteY63" fmla="*/ 3598133 h 6196191"/>
              <a:gd name="connsiteX64" fmla="*/ 2382788 w 6848306"/>
              <a:gd name="connsiteY64" fmla="*/ 3513045 h 6196191"/>
              <a:gd name="connsiteX65" fmla="*/ 2542281 w 6848306"/>
              <a:gd name="connsiteY65" fmla="*/ 3572653 h 6196191"/>
              <a:gd name="connsiteX66" fmla="*/ 2609974 w 6848306"/>
              <a:gd name="connsiteY66" fmla="*/ 3555556 h 6196191"/>
              <a:gd name="connsiteX67" fmla="*/ 2594748 w 6848306"/>
              <a:gd name="connsiteY67" fmla="*/ 3554146 h 6196191"/>
              <a:gd name="connsiteX68" fmla="*/ 2550445 w 6848306"/>
              <a:gd name="connsiteY68" fmla="*/ 3556819 h 6196191"/>
              <a:gd name="connsiteX69" fmla="*/ 2405965 w 6848306"/>
              <a:gd name="connsiteY69" fmla="*/ 3523639 h 6196191"/>
              <a:gd name="connsiteX70" fmla="*/ 2405632 w 6848306"/>
              <a:gd name="connsiteY70" fmla="*/ 3520505 h 6196191"/>
              <a:gd name="connsiteX71" fmla="*/ 4579384 w 6848306"/>
              <a:gd name="connsiteY71" fmla="*/ 3474158 h 6196191"/>
              <a:gd name="connsiteX72" fmla="*/ 4537718 w 6848306"/>
              <a:gd name="connsiteY72" fmla="*/ 3482562 h 6196191"/>
              <a:gd name="connsiteX73" fmla="*/ 4532018 w 6848306"/>
              <a:gd name="connsiteY73" fmla="*/ 3484234 h 6196191"/>
              <a:gd name="connsiteX74" fmla="*/ 4591915 w 6848306"/>
              <a:gd name="connsiteY74" fmla="*/ 3495942 h 6196191"/>
              <a:gd name="connsiteX75" fmla="*/ 4602070 w 6848306"/>
              <a:gd name="connsiteY75" fmla="*/ 3496250 h 6196191"/>
              <a:gd name="connsiteX76" fmla="*/ 4595779 w 6848306"/>
              <a:gd name="connsiteY76" fmla="*/ 3482116 h 6196191"/>
              <a:gd name="connsiteX77" fmla="*/ 4579384 w 6848306"/>
              <a:gd name="connsiteY77" fmla="*/ 3474158 h 6196191"/>
              <a:gd name="connsiteX78" fmla="*/ 4486328 w 6848306"/>
              <a:gd name="connsiteY78" fmla="*/ 3451586 h 6196191"/>
              <a:gd name="connsiteX79" fmla="*/ 4481050 w 6848306"/>
              <a:gd name="connsiteY79" fmla="*/ 3452116 h 6196191"/>
              <a:gd name="connsiteX80" fmla="*/ 4482472 w 6848306"/>
              <a:gd name="connsiteY80" fmla="*/ 3454547 h 6196191"/>
              <a:gd name="connsiteX81" fmla="*/ 4486947 w 6848306"/>
              <a:gd name="connsiteY81" fmla="*/ 3457411 h 6196191"/>
              <a:gd name="connsiteX82" fmla="*/ 4830241 w 6848306"/>
              <a:gd name="connsiteY82" fmla="*/ 3049816 h 6196191"/>
              <a:gd name="connsiteX83" fmla="*/ 4714416 w 6848306"/>
              <a:gd name="connsiteY83" fmla="*/ 3081297 h 6196191"/>
              <a:gd name="connsiteX84" fmla="*/ 4601781 w 6848306"/>
              <a:gd name="connsiteY84" fmla="*/ 3113679 h 6196191"/>
              <a:gd name="connsiteX85" fmla="*/ 4559380 w 6848306"/>
              <a:gd name="connsiteY85" fmla="*/ 3107005 h 6196191"/>
              <a:gd name="connsiteX86" fmla="*/ 4560269 w 6848306"/>
              <a:gd name="connsiteY86" fmla="*/ 3107940 h 6196191"/>
              <a:gd name="connsiteX87" fmla="*/ 4448111 w 6848306"/>
              <a:gd name="connsiteY87" fmla="*/ 3147690 h 6196191"/>
              <a:gd name="connsiteX88" fmla="*/ 4642014 w 6848306"/>
              <a:gd name="connsiteY88" fmla="*/ 3220157 h 6196191"/>
              <a:gd name="connsiteX89" fmla="*/ 4667364 w 6848306"/>
              <a:gd name="connsiteY89" fmla="*/ 3213754 h 6196191"/>
              <a:gd name="connsiteX90" fmla="*/ 4645173 w 6848306"/>
              <a:gd name="connsiteY90" fmla="*/ 3204515 h 6196191"/>
              <a:gd name="connsiteX91" fmla="*/ 4873513 w 6848306"/>
              <a:gd name="connsiteY91" fmla="*/ 3075665 h 6196191"/>
              <a:gd name="connsiteX92" fmla="*/ 4830241 w 6848306"/>
              <a:gd name="connsiteY92" fmla="*/ 3049816 h 6196191"/>
              <a:gd name="connsiteX93" fmla="*/ 2827723 w 6848306"/>
              <a:gd name="connsiteY93" fmla="*/ 2993858 h 6196191"/>
              <a:gd name="connsiteX94" fmla="*/ 2684501 w 6848306"/>
              <a:gd name="connsiteY94" fmla="*/ 3032785 h 6196191"/>
              <a:gd name="connsiteX95" fmla="*/ 2545223 w 6848306"/>
              <a:gd name="connsiteY95" fmla="*/ 3072827 h 6196191"/>
              <a:gd name="connsiteX96" fmla="*/ 2413534 w 6848306"/>
              <a:gd name="connsiteY96" fmla="*/ 3052098 h 6196191"/>
              <a:gd name="connsiteX97" fmla="*/ 2344202 w 6848306"/>
              <a:gd name="connsiteY97" fmla="*/ 3035948 h 6196191"/>
              <a:gd name="connsiteX98" fmla="*/ 2343855 w 6848306"/>
              <a:gd name="connsiteY98" fmla="*/ 3041055 h 6196191"/>
              <a:gd name="connsiteX99" fmla="*/ 2304027 w 6848306"/>
              <a:gd name="connsiteY99" fmla="*/ 3071978 h 6196191"/>
              <a:gd name="connsiteX100" fmla="*/ 2541744 w 6848306"/>
              <a:gd name="connsiteY100" fmla="*/ 3107778 h 6196191"/>
              <a:gd name="connsiteX101" fmla="*/ 2456717 w 6848306"/>
              <a:gd name="connsiteY101" fmla="*/ 3220014 h 6196191"/>
              <a:gd name="connsiteX102" fmla="*/ 2422935 w 6848306"/>
              <a:gd name="connsiteY102" fmla="*/ 3235412 h 6196191"/>
              <a:gd name="connsiteX103" fmla="*/ 2468619 w 6848306"/>
              <a:gd name="connsiteY103" fmla="*/ 3233541 h 6196191"/>
              <a:gd name="connsiteX104" fmla="*/ 2642718 w 6848306"/>
              <a:gd name="connsiteY104" fmla="*/ 3203401 h 6196191"/>
              <a:gd name="connsiteX105" fmla="*/ 2881231 w 6848306"/>
              <a:gd name="connsiteY105" fmla="*/ 3025821 h 6196191"/>
              <a:gd name="connsiteX106" fmla="*/ 2827723 w 6848306"/>
              <a:gd name="connsiteY106" fmla="*/ 2993858 h 6196191"/>
              <a:gd name="connsiteX107" fmla="*/ 2137988 w 6848306"/>
              <a:gd name="connsiteY107" fmla="*/ 2951011 h 6196191"/>
              <a:gd name="connsiteX108" fmla="*/ 2137015 w 6848306"/>
              <a:gd name="connsiteY108" fmla="*/ 2951150 h 6196191"/>
              <a:gd name="connsiteX109" fmla="*/ 1917377 w 6848306"/>
              <a:gd name="connsiteY109" fmla="*/ 2958847 h 6196191"/>
              <a:gd name="connsiteX110" fmla="*/ 2235862 w 6848306"/>
              <a:gd name="connsiteY110" fmla="*/ 3040001 h 6196191"/>
              <a:gd name="connsiteX111" fmla="*/ 2262397 w 6848306"/>
              <a:gd name="connsiteY111" fmla="*/ 3013399 h 6196191"/>
              <a:gd name="connsiteX112" fmla="*/ 2230129 w 6848306"/>
              <a:gd name="connsiteY112" fmla="*/ 3001726 h 6196191"/>
              <a:gd name="connsiteX113" fmla="*/ 2172354 w 6848306"/>
              <a:gd name="connsiteY113" fmla="*/ 2973429 h 6196191"/>
              <a:gd name="connsiteX114" fmla="*/ 4166073 w 6848306"/>
              <a:gd name="connsiteY114" fmla="*/ 2935291 h 6196191"/>
              <a:gd name="connsiteX115" fmla="*/ 4223240 w 6848306"/>
              <a:gd name="connsiteY115" fmla="*/ 3005769 h 6196191"/>
              <a:gd name="connsiteX116" fmla="*/ 4267411 w 6848306"/>
              <a:gd name="connsiteY116" fmla="*/ 3011882 h 6196191"/>
              <a:gd name="connsiteX117" fmla="*/ 4254734 w 6848306"/>
              <a:gd name="connsiteY117" fmla="*/ 3003612 h 6196191"/>
              <a:gd name="connsiteX118" fmla="*/ 4210371 w 6848306"/>
              <a:gd name="connsiteY118" fmla="*/ 2965845 h 6196191"/>
              <a:gd name="connsiteX119" fmla="*/ 4241129 w 6848306"/>
              <a:gd name="connsiteY119" fmla="*/ 2945633 h 6196191"/>
              <a:gd name="connsiteX120" fmla="*/ 4206925 w 6848306"/>
              <a:gd name="connsiteY120" fmla="*/ 2944158 h 6196191"/>
              <a:gd name="connsiteX121" fmla="*/ 4166073 w 6848306"/>
              <a:gd name="connsiteY121" fmla="*/ 2935291 h 6196191"/>
              <a:gd name="connsiteX122" fmla="*/ 4729903 w 6848306"/>
              <a:gd name="connsiteY122" fmla="*/ 2706782 h 6196191"/>
              <a:gd name="connsiteX123" fmla="*/ 4626419 w 6848306"/>
              <a:gd name="connsiteY123" fmla="*/ 2755973 h 6196191"/>
              <a:gd name="connsiteX124" fmla="*/ 4590456 w 6848306"/>
              <a:gd name="connsiteY124" fmla="*/ 2756551 h 6196191"/>
              <a:gd name="connsiteX125" fmla="*/ 4587162 w 6848306"/>
              <a:gd name="connsiteY125" fmla="*/ 2759686 h 6196191"/>
              <a:gd name="connsiteX126" fmla="*/ 4315797 w 6848306"/>
              <a:gd name="connsiteY126" fmla="*/ 2832572 h 6196191"/>
              <a:gd name="connsiteX127" fmla="*/ 4377112 w 6848306"/>
              <a:gd name="connsiteY127" fmla="*/ 2892201 h 6196191"/>
              <a:gd name="connsiteX128" fmla="*/ 4373582 w 6848306"/>
              <a:gd name="connsiteY128" fmla="*/ 2900674 h 6196191"/>
              <a:gd name="connsiteX129" fmla="*/ 4432650 w 6848306"/>
              <a:gd name="connsiteY129" fmla="*/ 2887528 h 6196191"/>
              <a:gd name="connsiteX130" fmla="*/ 4700336 w 6848306"/>
              <a:gd name="connsiteY130" fmla="*/ 2816602 h 6196191"/>
              <a:gd name="connsiteX131" fmla="*/ 4729903 w 6848306"/>
              <a:gd name="connsiteY131" fmla="*/ 2706782 h 6196191"/>
              <a:gd name="connsiteX132" fmla="*/ 2195169 w 6848306"/>
              <a:gd name="connsiteY132" fmla="*/ 2454189 h 6196191"/>
              <a:gd name="connsiteX133" fmla="*/ 2103542 w 6848306"/>
              <a:gd name="connsiteY133" fmla="*/ 2559310 h 6196191"/>
              <a:gd name="connsiteX134" fmla="*/ 1958906 w 6848306"/>
              <a:gd name="connsiteY134" fmla="*/ 2580789 h 6196191"/>
              <a:gd name="connsiteX135" fmla="*/ 1683955 w 6848306"/>
              <a:gd name="connsiteY135" fmla="*/ 2559310 h 6196191"/>
              <a:gd name="connsiteX136" fmla="*/ 2155095 w 6848306"/>
              <a:gd name="connsiteY136" fmla="*/ 2643799 h 6196191"/>
              <a:gd name="connsiteX137" fmla="*/ 2385652 w 6848306"/>
              <a:gd name="connsiteY137" fmla="*/ 2731154 h 6196191"/>
              <a:gd name="connsiteX138" fmla="*/ 2470433 w 6848306"/>
              <a:gd name="connsiteY138" fmla="*/ 2754088 h 6196191"/>
              <a:gd name="connsiteX139" fmla="*/ 2465193 w 6848306"/>
              <a:gd name="connsiteY139" fmla="*/ 2765400 h 6196191"/>
              <a:gd name="connsiteX140" fmla="*/ 2512933 w 6848306"/>
              <a:gd name="connsiteY140" fmla="*/ 2755126 h 6196191"/>
              <a:gd name="connsiteX141" fmla="*/ 2667091 w 6848306"/>
              <a:gd name="connsiteY141" fmla="*/ 2705481 h 6196191"/>
              <a:gd name="connsiteX142" fmla="*/ 2703651 w 6848306"/>
              <a:gd name="connsiteY142" fmla="*/ 2569685 h 6196191"/>
              <a:gd name="connsiteX143" fmla="*/ 2207473 w 6848306"/>
              <a:gd name="connsiteY143" fmla="*/ 2482636 h 6196191"/>
              <a:gd name="connsiteX144" fmla="*/ 2207279 w 6848306"/>
              <a:gd name="connsiteY144" fmla="*/ 2464766 h 6196191"/>
              <a:gd name="connsiteX145" fmla="*/ 2215586 w 6848306"/>
              <a:gd name="connsiteY145" fmla="*/ 2456433 h 6196191"/>
              <a:gd name="connsiteX146" fmla="*/ 4381366 w 6848306"/>
              <a:gd name="connsiteY146" fmla="*/ 2420442 h 6196191"/>
              <a:gd name="connsiteX147" fmla="*/ 4274259 w 6848306"/>
              <a:gd name="connsiteY147" fmla="*/ 2446755 h 6196191"/>
              <a:gd name="connsiteX148" fmla="*/ 3882295 w 6848306"/>
              <a:gd name="connsiteY148" fmla="*/ 2473930 h 6196191"/>
              <a:gd name="connsiteX149" fmla="*/ 4317540 w 6848306"/>
              <a:gd name="connsiteY149" fmla="*/ 2524420 h 6196191"/>
              <a:gd name="connsiteX150" fmla="*/ 4385709 w 6848306"/>
              <a:gd name="connsiteY150" fmla="*/ 2588162 h 6196191"/>
              <a:gd name="connsiteX151" fmla="*/ 4363880 w 6848306"/>
              <a:gd name="connsiteY151" fmla="*/ 2603417 h 6196191"/>
              <a:gd name="connsiteX152" fmla="*/ 4384319 w 6848306"/>
              <a:gd name="connsiteY152" fmla="*/ 2600064 h 6196191"/>
              <a:gd name="connsiteX153" fmla="*/ 4572212 w 6848306"/>
              <a:gd name="connsiteY153" fmla="*/ 2554724 h 6196191"/>
              <a:gd name="connsiteX154" fmla="*/ 4390654 w 6848306"/>
              <a:gd name="connsiteY154" fmla="*/ 2442462 h 6196191"/>
              <a:gd name="connsiteX155" fmla="*/ 1013762 w 6848306"/>
              <a:gd name="connsiteY155" fmla="*/ 2272902 h 6196191"/>
              <a:gd name="connsiteX156" fmla="*/ 1158399 w 6848306"/>
              <a:gd name="connsiteY156" fmla="*/ 2335912 h 6196191"/>
              <a:gd name="connsiteX157" fmla="*/ 1013762 w 6848306"/>
              <a:gd name="connsiteY157" fmla="*/ 2272902 h 6196191"/>
              <a:gd name="connsiteX158" fmla="*/ 1542184 w 6848306"/>
              <a:gd name="connsiteY158" fmla="*/ 2056664 h 6196191"/>
              <a:gd name="connsiteX159" fmla="*/ 1535023 w 6848306"/>
              <a:gd name="connsiteY159" fmla="*/ 2086738 h 6196191"/>
              <a:gd name="connsiteX160" fmla="*/ 1542184 w 6848306"/>
              <a:gd name="connsiteY160" fmla="*/ 2056664 h 6196191"/>
              <a:gd name="connsiteX161" fmla="*/ 4794668 w 6848306"/>
              <a:gd name="connsiteY161" fmla="*/ 1954938 h 6196191"/>
              <a:gd name="connsiteX162" fmla="*/ 4936872 w 6848306"/>
              <a:gd name="connsiteY162" fmla="*/ 2016888 h 6196191"/>
              <a:gd name="connsiteX163" fmla="*/ 4794668 w 6848306"/>
              <a:gd name="connsiteY163" fmla="*/ 1954938 h 6196191"/>
              <a:gd name="connsiteX164" fmla="*/ 1506382 w 6848306"/>
              <a:gd name="connsiteY164" fmla="*/ 1791738 h 6196191"/>
              <a:gd name="connsiteX165" fmla="*/ 1536456 w 6848306"/>
              <a:gd name="connsiteY165" fmla="*/ 1814651 h 6196191"/>
              <a:gd name="connsiteX166" fmla="*/ 1506382 w 6848306"/>
              <a:gd name="connsiteY166" fmla="*/ 1791738 h 6196191"/>
              <a:gd name="connsiteX167" fmla="*/ 5314202 w 6848306"/>
              <a:gd name="connsiteY167" fmla="*/ 1742337 h 6196191"/>
              <a:gd name="connsiteX168" fmla="*/ 5307161 w 6848306"/>
              <a:gd name="connsiteY168" fmla="*/ 1771905 h 6196191"/>
              <a:gd name="connsiteX169" fmla="*/ 5314202 w 6848306"/>
              <a:gd name="connsiteY169" fmla="*/ 1742337 h 6196191"/>
              <a:gd name="connsiteX170" fmla="*/ 2783736 w 6848306"/>
              <a:gd name="connsiteY170" fmla="*/ 1640002 h 6196191"/>
              <a:gd name="connsiteX171" fmla="*/ 2959576 w 6848306"/>
              <a:gd name="connsiteY171" fmla="*/ 1716605 h 6196191"/>
              <a:gd name="connsiteX172" fmla="*/ 2783736 w 6848306"/>
              <a:gd name="connsiteY172" fmla="*/ 1640002 h 6196191"/>
              <a:gd name="connsiteX173" fmla="*/ 1668203 w 6848306"/>
              <a:gd name="connsiteY173" fmla="*/ 1619894 h 6196191"/>
              <a:gd name="connsiteX174" fmla="*/ 1592305 w 6848306"/>
              <a:gd name="connsiteY174" fmla="*/ 1681471 h 6196191"/>
              <a:gd name="connsiteX175" fmla="*/ 1668203 w 6848306"/>
              <a:gd name="connsiteY175" fmla="*/ 1619894 h 6196191"/>
              <a:gd name="connsiteX176" fmla="*/ 1287282 w 6848306"/>
              <a:gd name="connsiteY176" fmla="*/ 1521083 h 6196191"/>
              <a:gd name="connsiteX177" fmla="*/ 1307330 w 6848306"/>
              <a:gd name="connsiteY177" fmla="*/ 1568341 h 6196191"/>
              <a:gd name="connsiteX178" fmla="*/ 1287282 w 6848306"/>
              <a:gd name="connsiteY178" fmla="*/ 1521083 h 6196191"/>
              <a:gd name="connsiteX179" fmla="*/ 5279002 w 6848306"/>
              <a:gd name="connsiteY179" fmla="*/ 1481867 h 6196191"/>
              <a:gd name="connsiteX180" fmla="*/ 5308571 w 6848306"/>
              <a:gd name="connsiteY180" fmla="*/ 1504394 h 6196191"/>
              <a:gd name="connsiteX181" fmla="*/ 5279002 w 6848306"/>
              <a:gd name="connsiteY181" fmla="*/ 1481867 h 6196191"/>
              <a:gd name="connsiteX182" fmla="*/ 3426158 w 6848306"/>
              <a:gd name="connsiteY182" fmla="*/ 1377113 h 6196191"/>
              <a:gd name="connsiteX183" fmla="*/ 3417452 w 6848306"/>
              <a:gd name="connsiteY183" fmla="*/ 1413675 h 6196191"/>
              <a:gd name="connsiteX184" fmla="*/ 3426158 w 6848306"/>
              <a:gd name="connsiteY184" fmla="*/ 1377113 h 6196191"/>
              <a:gd name="connsiteX185" fmla="*/ 1321651 w 6848306"/>
              <a:gd name="connsiteY185" fmla="*/ 1344944 h 6196191"/>
              <a:gd name="connsiteX186" fmla="*/ 1354587 w 6848306"/>
              <a:gd name="connsiteY186" fmla="*/ 1405089 h 6196191"/>
              <a:gd name="connsiteX187" fmla="*/ 1321651 w 6848306"/>
              <a:gd name="connsiteY187" fmla="*/ 1344944 h 6196191"/>
              <a:gd name="connsiteX188" fmla="*/ 5438101 w 6848306"/>
              <a:gd name="connsiteY188" fmla="*/ 1312913 h 6196191"/>
              <a:gd name="connsiteX189" fmla="*/ 5363479 w 6848306"/>
              <a:gd name="connsiteY189" fmla="*/ 1373454 h 6196191"/>
              <a:gd name="connsiteX190" fmla="*/ 5438101 w 6848306"/>
              <a:gd name="connsiteY190" fmla="*/ 1312913 h 6196191"/>
              <a:gd name="connsiteX191" fmla="*/ 5063587 w 6848306"/>
              <a:gd name="connsiteY191" fmla="*/ 1215764 h 6196191"/>
              <a:gd name="connsiteX192" fmla="*/ 5083298 w 6848306"/>
              <a:gd name="connsiteY192" fmla="*/ 1262227 h 6196191"/>
              <a:gd name="connsiteX193" fmla="*/ 5063587 w 6848306"/>
              <a:gd name="connsiteY193" fmla="*/ 1215764 h 6196191"/>
              <a:gd name="connsiteX194" fmla="*/ 3382633 w 6848306"/>
              <a:gd name="connsiteY194" fmla="*/ 1055033 h 6196191"/>
              <a:gd name="connsiteX195" fmla="*/ 3419194 w 6848306"/>
              <a:gd name="connsiteY195" fmla="*/ 1082889 h 6196191"/>
              <a:gd name="connsiteX196" fmla="*/ 3382633 w 6848306"/>
              <a:gd name="connsiteY196" fmla="*/ 1055033 h 6196191"/>
              <a:gd name="connsiteX197" fmla="*/ 5097378 w 6848306"/>
              <a:gd name="connsiteY197" fmla="*/ 1042587 h 6196191"/>
              <a:gd name="connsiteX198" fmla="*/ 5129760 w 6848306"/>
              <a:gd name="connsiteY198" fmla="*/ 1101721 h 6196191"/>
              <a:gd name="connsiteX199" fmla="*/ 5097378 w 6848306"/>
              <a:gd name="connsiteY199" fmla="*/ 1042587 h 6196191"/>
              <a:gd name="connsiteX200" fmla="*/ 3579364 w 6848306"/>
              <a:gd name="connsiteY200" fmla="*/ 846116 h 6196191"/>
              <a:gd name="connsiteX201" fmla="*/ 3487091 w 6848306"/>
              <a:gd name="connsiteY201" fmla="*/ 920977 h 6196191"/>
              <a:gd name="connsiteX202" fmla="*/ 3579364 w 6848306"/>
              <a:gd name="connsiteY202" fmla="*/ 846116 h 6196191"/>
              <a:gd name="connsiteX203" fmla="*/ 3116264 w 6848306"/>
              <a:gd name="connsiteY203" fmla="*/ 725987 h 6196191"/>
              <a:gd name="connsiteX204" fmla="*/ 3140638 w 6848306"/>
              <a:gd name="connsiteY204" fmla="*/ 783441 h 6196191"/>
              <a:gd name="connsiteX205" fmla="*/ 3116264 w 6848306"/>
              <a:gd name="connsiteY205" fmla="*/ 725987 h 6196191"/>
              <a:gd name="connsiteX206" fmla="*/ 3158047 w 6848306"/>
              <a:gd name="connsiteY206" fmla="*/ 511848 h 6196191"/>
              <a:gd name="connsiteX207" fmla="*/ 3198089 w 6848306"/>
              <a:gd name="connsiteY207" fmla="*/ 584969 h 6196191"/>
              <a:gd name="connsiteX208" fmla="*/ 3158047 w 6848306"/>
              <a:gd name="connsiteY208" fmla="*/ 511848 h 6196191"/>
              <a:gd name="connsiteX209" fmla="*/ 3272952 w 6848306"/>
              <a:gd name="connsiteY209" fmla="*/ 0 h 6196191"/>
              <a:gd name="connsiteX210" fmla="*/ 3360001 w 6848306"/>
              <a:gd name="connsiteY210" fmla="*/ 191508 h 6196191"/>
              <a:gd name="connsiteX211" fmla="*/ 3351295 w 6848306"/>
              <a:gd name="connsiteY211" fmla="*/ 337750 h 6196191"/>
              <a:gd name="connsiteX212" fmla="*/ 3483609 w 6848306"/>
              <a:gd name="connsiteY212" fmla="*/ 325562 h 6196191"/>
              <a:gd name="connsiteX213" fmla="*/ 3572400 w 6848306"/>
              <a:gd name="connsiteY213" fmla="*/ 374310 h 6196191"/>
              <a:gd name="connsiteX214" fmla="*/ 3462717 w 6848306"/>
              <a:gd name="connsiteY214" fmla="*/ 447431 h 6196191"/>
              <a:gd name="connsiteX215" fmla="*/ 3473163 w 6848306"/>
              <a:gd name="connsiteY215" fmla="*/ 576263 h 6196191"/>
              <a:gd name="connsiteX216" fmla="*/ 3431380 w 6848306"/>
              <a:gd name="connsiteY216" fmla="*/ 811296 h 6196191"/>
              <a:gd name="connsiteX217" fmla="*/ 3826584 w 6848306"/>
              <a:gd name="connsiteY217" fmla="*/ 532740 h 6196191"/>
              <a:gd name="connsiteX218" fmla="*/ 3783057 w 6848306"/>
              <a:gd name="connsiteY218" fmla="*/ 746879 h 6196191"/>
              <a:gd name="connsiteX219" fmla="*/ 3696008 w 6848306"/>
              <a:gd name="connsiteY219" fmla="*/ 926201 h 6196191"/>
              <a:gd name="connsiteX220" fmla="*/ 3685563 w 6848306"/>
              <a:gd name="connsiteY220" fmla="*/ 1065479 h 6196191"/>
              <a:gd name="connsiteX221" fmla="*/ 4077284 w 6848306"/>
              <a:gd name="connsiteY221" fmla="*/ 1206498 h 6196191"/>
              <a:gd name="connsiteX222" fmla="*/ 3812655 w 6848306"/>
              <a:gd name="connsiteY222" fmla="*/ 1316180 h 6196191"/>
              <a:gd name="connsiteX223" fmla="*/ 3527135 w 6848306"/>
              <a:gd name="connsiteY223" fmla="*/ 1218685 h 6196191"/>
              <a:gd name="connsiteX224" fmla="*/ 3401784 w 6848306"/>
              <a:gd name="connsiteY224" fmla="*/ 1185606 h 6196191"/>
              <a:gd name="connsiteX225" fmla="*/ 3605478 w 6848306"/>
              <a:gd name="connsiteY225" fmla="*/ 1368409 h 6196191"/>
              <a:gd name="connsiteX226" fmla="*/ 4030276 w 6848306"/>
              <a:gd name="connsiteY226" fmla="*/ 1446753 h 6196191"/>
              <a:gd name="connsiteX227" fmla="*/ 4244417 w 6848306"/>
              <a:gd name="connsiteY227" fmla="*/ 1507688 h 6196191"/>
              <a:gd name="connsiteX228" fmla="*/ 4009385 w 6848306"/>
              <a:gd name="connsiteY228" fmla="*/ 1573845 h 6196191"/>
              <a:gd name="connsiteX229" fmla="*/ 3922336 w 6848306"/>
              <a:gd name="connsiteY229" fmla="*/ 1603441 h 6196191"/>
              <a:gd name="connsiteX230" fmla="*/ 3649003 w 6848306"/>
              <a:gd name="connsiteY230" fmla="*/ 1638260 h 6196191"/>
              <a:gd name="connsiteX231" fmla="*/ 4136477 w 6848306"/>
              <a:gd name="connsiteY231" fmla="*/ 1702678 h 6196191"/>
              <a:gd name="connsiteX232" fmla="*/ 4338431 w 6848306"/>
              <a:gd name="connsiteY232" fmla="*/ 1758389 h 6196191"/>
              <a:gd name="connsiteX233" fmla="*/ 4294905 w 6848306"/>
              <a:gd name="connsiteY233" fmla="*/ 1888961 h 6196191"/>
              <a:gd name="connsiteX234" fmla="*/ 4108622 w 6848306"/>
              <a:gd name="connsiteY234" fmla="*/ 1988198 h 6196191"/>
              <a:gd name="connsiteX235" fmla="*/ 3932783 w 6848306"/>
              <a:gd name="connsiteY235" fmla="*/ 2014312 h 6196191"/>
              <a:gd name="connsiteX236" fmla="*/ 3598514 w 6848306"/>
              <a:gd name="connsiteY236" fmla="*/ 1988198 h 6196191"/>
              <a:gd name="connsiteX237" fmla="*/ 4171296 w 6848306"/>
              <a:gd name="connsiteY237" fmla="*/ 2090915 h 6196191"/>
              <a:gd name="connsiteX238" fmla="*/ 4451593 w 6848306"/>
              <a:gd name="connsiteY238" fmla="*/ 2197115 h 6196191"/>
              <a:gd name="connsiteX239" fmla="*/ 4399855 w 6848306"/>
              <a:gd name="connsiteY239" fmla="*/ 2390813 h 6196191"/>
              <a:gd name="connsiteX240" fmla="*/ 4400881 w 6848306"/>
              <a:gd name="connsiteY240" fmla="*/ 2396002 h 6196191"/>
              <a:gd name="connsiteX241" fmla="*/ 4450786 w 6848306"/>
              <a:gd name="connsiteY241" fmla="*/ 2382305 h 6196191"/>
              <a:gd name="connsiteX242" fmla="*/ 4866474 w 6848306"/>
              <a:gd name="connsiteY242" fmla="*/ 2326637 h 6196191"/>
              <a:gd name="connsiteX243" fmla="*/ 4596148 w 6848306"/>
              <a:gd name="connsiteY243" fmla="*/ 2195696 h 6196191"/>
              <a:gd name="connsiteX244" fmla="*/ 4393404 w 6848306"/>
              <a:gd name="connsiteY244" fmla="*/ 2056311 h 6196191"/>
              <a:gd name="connsiteX245" fmla="*/ 4529974 w 6848306"/>
              <a:gd name="connsiteY245" fmla="*/ 2035190 h 6196191"/>
              <a:gd name="connsiteX246" fmla="*/ 4628531 w 6848306"/>
              <a:gd name="connsiteY246" fmla="*/ 1967609 h 6196191"/>
              <a:gd name="connsiteX247" fmla="*/ 4572212 w 6848306"/>
              <a:gd name="connsiteY247" fmla="*/ 1869052 h 6196191"/>
              <a:gd name="connsiteX248" fmla="*/ 4567990 w 6848306"/>
              <a:gd name="connsiteY248" fmla="*/ 1783168 h 6196191"/>
              <a:gd name="connsiteX249" fmla="*/ 4784813 w 6848306"/>
              <a:gd name="connsiteY249" fmla="*/ 1739521 h 6196191"/>
              <a:gd name="connsiteX250" fmla="*/ 5187487 w 6848306"/>
              <a:gd name="connsiteY250" fmla="*/ 1636742 h 6196191"/>
              <a:gd name="connsiteX251" fmla="*/ 4843947 w 6848306"/>
              <a:gd name="connsiteY251" fmla="*/ 1694467 h 6196191"/>
              <a:gd name="connsiteX252" fmla="*/ 4717232 w 6848306"/>
              <a:gd name="connsiteY252" fmla="*/ 1635333 h 6196191"/>
              <a:gd name="connsiteX253" fmla="*/ 4670769 w 6848306"/>
              <a:gd name="connsiteY253" fmla="*/ 1577608 h 6196191"/>
              <a:gd name="connsiteX254" fmla="*/ 4572212 w 6848306"/>
              <a:gd name="connsiteY254" fmla="*/ 1507210 h 6196191"/>
              <a:gd name="connsiteX255" fmla="*/ 4869290 w 6848306"/>
              <a:gd name="connsiteY255" fmla="*/ 1532553 h 6196191"/>
              <a:gd name="connsiteX256" fmla="*/ 5187487 w 6848306"/>
              <a:gd name="connsiteY256" fmla="*/ 1472011 h 6196191"/>
              <a:gd name="connsiteX257" fmla="*/ 5011492 w 6848306"/>
              <a:gd name="connsiteY257" fmla="*/ 1466379 h 6196191"/>
              <a:gd name="connsiteX258" fmla="*/ 4843947 w 6848306"/>
              <a:gd name="connsiteY258" fmla="*/ 1415693 h 6196191"/>
              <a:gd name="connsiteX259" fmla="*/ 4827052 w 6848306"/>
              <a:gd name="connsiteY259" fmla="*/ 1284754 h 6196191"/>
              <a:gd name="connsiteX260" fmla="*/ 4798893 w 6848306"/>
              <a:gd name="connsiteY260" fmla="*/ 1181973 h 6196191"/>
              <a:gd name="connsiteX261" fmla="*/ 4984742 w 6848306"/>
              <a:gd name="connsiteY261" fmla="*/ 1103128 h 6196191"/>
              <a:gd name="connsiteX262" fmla="*/ 4996006 w 6848306"/>
              <a:gd name="connsiteY262" fmla="*/ 1063706 h 6196191"/>
              <a:gd name="connsiteX263" fmla="*/ 5019940 w 6848306"/>
              <a:gd name="connsiteY263" fmla="*/ 904608 h 6196191"/>
              <a:gd name="connsiteX264" fmla="*/ 5131169 w 6848306"/>
              <a:gd name="connsiteY264" fmla="*/ 970781 h 6196191"/>
              <a:gd name="connsiteX265" fmla="*/ 5093153 w 6848306"/>
              <a:gd name="connsiteY265" fmla="*/ 773668 h 6196191"/>
              <a:gd name="connsiteX266" fmla="*/ 5190302 w 6848306"/>
              <a:gd name="connsiteY266" fmla="*/ 628650 h 6196191"/>
              <a:gd name="connsiteX267" fmla="*/ 5260700 w 6848306"/>
              <a:gd name="connsiteY267" fmla="*/ 783525 h 6196191"/>
              <a:gd name="connsiteX268" fmla="*/ 5253659 w 6848306"/>
              <a:gd name="connsiteY268" fmla="*/ 901792 h 6196191"/>
              <a:gd name="connsiteX269" fmla="*/ 5360663 w 6848306"/>
              <a:gd name="connsiteY269" fmla="*/ 891936 h 6196191"/>
              <a:gd name="connsiteX270" fmla="*/ 5432470 w 6848306"/>
              <a:gd name="connsiteY270" fmla="*/ 931358 h 6196191"/>
              <a:gd name="connsiteX271" fmla="*/ 5343768 w 6848306"/>
              <a:gd name="connsiteY271" fmla="*/ 990492 h 6196191"/>
              <a:gd name="connsiteX272" fmla="*/ 5352216 w 6848306"/>
              <a:gd name="connsiteY272" fmla="*/ 1094681 h 6196191"/>
              <a:gd name="connsiteX273" fmla="*/ 5318425 w 6848306"/>
              <a:gd name="connsiteY273" fmla="*/ 1284754 h 6196191"/>
              <a:gd name="connsiteX274" fmla="*/ 5638030 w 6848306"/>
              <a:gd name="connsiteY274" fmla="*/ 1059482 h 6196191"/>
              <a:gd name="connsiteX275" fmla="*/ 5602831 w 6848306"/>
              <a:gd name="connsiteY275" fmla="*/ 1232660 h 6196191"/>
              <a:gd name="connsiteX276" fmla="*/ 5532433 w 6848306"/>
              <a:gd name="connsiteY276" fmla="*/ 1377679 h 6196191"/>
              <a:gd name="connsiteX277" fmla="*/ 5523985 w 6848306"/>
              <a:gd name="connsiteY277" fmla="*/ 1490315 h 6196191"/>
              <a:gd name="connsiteX278" fmla="*/ 5840774 w 6848306"/>
              <a:gd name="connsiteY278" fmla="*/ 1604358 h 6196191"/>
              <a:gd name="connsiteX279" fmla="*/ 5626766 w 6848306"/>
              <a:gd name="connsiteY279" fmla="*/ 1693059 h 6196191"/>
              <a:gd name="connsiteX280" fmla="*/ 5395864 w 6848306"/>
              <a:gd name="connsiteY280" fmla="*/ 1614214 h 6196191"/>
              <a:gd name="connsiteX281" fmla="*/ 5294491 w 6848306"/>
              <a:gd name="connsiteY281" fmla="*/ 1587463 h 6196191"/>
              <a:gd name="connsiteX282" fmla="*/ 5459220 w 6848306"/>
              <a:gd name="connsiteY282" fmla="*/ 1735298 h 6196191"/>
              <a:gd name="connsiteX283" fmla="*/ 5802759 w 6848306"/>
              <a:gd name="connsiteY283" fmla="*/ 1798655 h 6196191"/>
              <a:gd name="connsiteX284" fmla="*/ 5975937 w 6848306"/>
              <a:gd name="connsiteY284" fmla="*/ 1847934 h 6196191"/>
              <a:gd name="connsiteX285" fmla="*/ 5785864 w 6848306"/>
              <a:gd name="connsiteY285" fmla="*/ 1901436 h 6196191"/>
              <a:gd name="connsiteX286" fmla="*/ 5715466 w 6848306"/>
              <a:gd name="connsiteY286" fmla="*/ 1925370 h 6196191"/>
              <a:gd name="connsiteX287" fmla="*/ 5494419 w 6848306"/>
              <a:gd name="connsiteY287" fmla="*/ 1953529 h 6196191"/>
              <a:gd name="connsiteX288" fmla="*/ 5888645 w 6848306"/>
              <a:gd name="connsiteY288" fmla="*/ 2005624 h 6196191"/>
              <a:gd name="connsiteX289" fmla="*/ 6051967 w 6848306"/>
              <a:gd name="connsiteY289" fmla="*/ 2050678 h 6196191"/>
              <a:gd name="connsiteX290" fmla="*/ 6016767 w 6848306"/>
              <a:gd name="connsiteY290" fmla="*/ 2156274 h 6196191"/>
              <a:gd name="connsiteX291" fmla="*/ 5866118 w 6848306"/>
              <a:gd name="connsiteY291" fmla="*/ 2236528 h 6196191"/>
              <a:gd name="connsiteX292" fmla="*/ 5723914 w 6848306"/>
              <a:gd name="connsiteY292" fmla="*/ 2257646 h 6196191"/>
              <a:gd name="connsiteX293" fmla="*/ 5453588 w 6848306"/>
              <a:gd name="connsiteY293" fmla="*/ 2236528 h 6196191"/>
              <a:gd name="connsiteX294" fmla="*/ 5916804 w 6848306"/>
              <a:gd name="connsiteY294" fmla="*/ 2319596 h 6196191"/>
              <a:gd name="connsiteX295" fmla="*/ 6143483 w 6848306"/>
              <a:gd name="connsiteY295" fmla="*/ 2405481 h 6196191"/>
              <a:gd name="connsiteX296" fmla="*/ 6105469 w 6848306"/>
              <a:gd name="connsiteY296" fmla="*/ 2581474 h 6196191"/>
              <a:gd name="connsiteX297" fmla="*/ 5683084 w 6848306"/>
              <a:gd name="connsiteY297" fmla="*/ 2629345 h 6196191"/>
              <a:gd name="connsiteX298" fmla="*/ 6035071 w 6848306"/>
              <a:gd name="connsiteY298" fmla="*/ 2670176 h 6196191"/>
              <a:gd name="connsiteX299" fmla="*/ 6063230 w 6848306"/>
              <a:gd name="connsiteY299" fmla="*/ 2740573 h 6196191"/>
              <a:gd name="connsiteX300" fmla="*/ 6296950 w 6848306"/>
              <a:gd name="connsiteY300" fmla="*/ 2775771 h 6196191"/>
              <a:gd name="connsiteX301" fmla="*/ 6033663 w 6848306"/>
              <a:gd name="connsiteY301" fmla="*/ 2919382 h 6196191"/>
              <a:gd name="connsiteX302" fmla="*/ 5912579 w 6848306"/>
              <a:gd name="connsiteY302" fmla="*/ 3002452 h 6196191"/>
              <a:gd name="connsiteX303" fmla="*/ 6223736 w 6848306"/>
              <a:gd name="connsiteY303" fmla="*/ 3060177 h 6196191"/>
              <a:gd name="connsiteX304" fmla="*/ 6211064 w 6848306"/>
              <a:gd name="connsiteY304" fmla="*/ 3120719 h 6196191"/>
              <a:gd name="connsiteX305" fmla="*/ 6140667 w 6848306"/>
              <a:gd name="connsiteY305" fmla="*/ 3174221 h 6196191"/>
              <a:gd name="connsiteX306" fmla="*/ 6482799 w 6848306"/>
              <a:gd name="connsiteY306" fmla="*/ 3186892 h 6196191"/>
              <a:gd name="connsiteX307" fmla="*/ 6153339 w 6848306"/>
              <a:gd name="connsiteY307" fmla="*/ 3381189 h 6196191"/>
              <a:gd name="connsiteX308" fmla="*/ 6560235 w 6848306"/>
              <a:gd name="connsiteY308" fmla="*/ 3478338 h 6196191"/>
              <a:gd name="connsiteX309" fmla="*/ 6502510 w 6848306"/>
              <a:gd name="connsiteY309" fmla="*/ 3575486 h 6196191"/>
              <a:gd name="connsiteX310" fmla="*/ 6460272 w 6848306"/>
              <a:gd name="connsiteY310" fmla="*/ 3614909 h 6196191"/>
              <a:gd name="connsiteX311" fmla="*/ 6299766 w 6848306"/>
              <a:gd name="connsiteY311" fmla="*/ 3665595 h 6196191"/>
              <a:gd name="connsiteX312" fmla="*/ 6764388 w 6848306"/>
              <a:gd name="connsiteY312" fmla="*/ 3758519 h 6196191"/>
              <a:gd name="connsiteX313" fmla="*/ 6736229 w 6848306"/>
              <a:gd name="connsiteY313" fmla="*/ 3809205 h 6196191"/>
              <a:gd name="connsiteX314" fmla="*/ 6482799 w 6848306"/>
              <a:gd name="connsiteY314" fmla="*/ 4004911 h 6196191"/>
              <a:gd name="connsiteX315" fmla="*/ 6085757 w 6848306"/>
              <a:gd name="connsiteY315" fmla="*/ 3992239 h 6196191"/>
              <a:gd name="connsiteX316" fmla="*/ 6077310 w 6848306"/>
              <a:gd name="connsiteY316" fmla="*/ 4059820 h 6196191"/>
              <a:gd name="connsiteX317" fmla="*/ 6733414 w 6848306"/>
              <a:gd name="connsiteY317" fmla="*/ 4147113 h 6196191"/>
              <a:gd name="connsiteX318" fmla="*/ 6744677 w 6848306"/>
              <a:gd name="connsiteY318" fmla="*/ 4190760 h 6196191"/>
              <a:gd name="connsiteX319" fmla="*/ 6653160 w 6848306"/>
              <a:gd name="connsiteY319" fmla="*/ 4238631 h 6196191"/>
              <a:gd name="connsiteX320" fmla="*/ 6484206 w 6848306"/>
              <a:gd name="connsiteY320" fmla="*/ 4411807 h 6196191"/>
              <a:gd name="connsiteX321" fmla="*/ 6140667 w 6848306"/>
              <a:gd name="connsiteY321" fmla="*/ 4365346 h 6196191"/>
              <a:gd name="connsiteX322" fmla="*/ 6001281 w 6848306"/>
              <a:gd name="connsiteY322" fmla="*/ 4370978 h 6196191"/>
              <a:gd name="connsiteX323" fmla="*/ 6437744 w 6848306"/>
              <a:gd name="connsiteY323" fmla="*/ 4537116 h 6196191"/>
              <a:gd name="connsiteX324" fmla="*/ 6660200 w 6848306"/>
              <a:gd name="connsiteY324" fmla="*/ 4528668 h 6196191"/>
              <a:gd name="connsiteX325" fmla="*/ 6755941 w 6848306"/>
              <a:gd name="connsiteY325" fmla="*/ 4565275 h 6196191"/>
              <a:gd name="connsiteX326" fmla="*/ 6798179 w 6848306"/>
              <a:gd name="connsiteY326" fmla="*/ 4625816 h 6196191"/>
              <a:gd name="connsiteX327" fmla="*/ 6791139 w 6848306"/>
              <a:gd name="connsiteY327" fmla="*/ 4694806 h 6196191"/>
              <a:gd name="connsiteX328" fmla="*/ 6609514 w 6848306"/>
              <a:gd name="connsiteY328" fmla="*/ 4742676 h 6196191"/>
              <a:gd name="connsiteX329" fmla="*/ 6571499 w 6848306"/>
              <a:gd name="connsiteY329" fmla="*/ 4784915 h 6196191"/>
              <a:gd name="connsiteX330" fmla="*/ 6512365 w 6848306"/>
              <a:gd name="connsiteY330" fmla="*/ 4835601 h 6196191"/>
              <a:gd name="connsiteX331" fmla="*/ 6667239 w 6848306"/>
              <a:gd name="connsiteY331" fmla="*/ 4924301 h 6196191"/>
              <a:gd name="connsiteX332" fmla="*/ 6691175 w 6848306"/>
              <a:gd name="connsiteY332" fmla="*/ 4974987 h 6196191"/>
              <a:gd name="connsiteX333" fmla="*/ 6578539 w 6848306"/>
              <a:gd name="connsiteY333" fmla="*/ 4970764 h 6196191"/>
              <a:gd name="connsiteX334" fmla="*/ 6586987 w 6848306"/>
              <a:gd name="connsiteY334" fmla="*/ 5066504 h 6196191"/>
              <a:gd name="connsiteX335" fmla="*/ 6371570 w 6848306"/>
              <a:gd name="connsiteY335" fmla="*/ 5046793 h 6196191"/>
              <a:gd name="connsiteX336" fmla="*/ 6270198 w 6848306"/>
              <a:gd name="connsiteY336" fmla="*/ 5097479 h 6196191"/>
              <a:gd name="connsiteX337" fmla="*/ 6095612 w 6848306"/>
              <a:gd name="connsiteY337" fmla="*/ 5056648 h 6196191"/>
              <a:gd name="connsiteX338" fmla="*/ 5957633 w 6848306"/>
              <a:gd name="connsiteY338" fmla="*/ 5091848 h 6196191"/>
              <a:gd name="connsiteX339" fmla="*/ 5549329 w 6848306"/>
              <a:gd name="connsiteY339" fmla="*/ 5048200 h 6196191"/>
              <a:gd name="connsiteX340" fmla="*/ 5419216 w 6848306"/>
              <a:gd name="connsiteY340" fmla="*/ 5037184 h 6196191"/>
              <a:gd name="connsiteX341" fmla="*/ 5443538 w 6848306"/>
              <a:gd name="connsiteY341" fmla="*/ 5420527 h 6196191"/>
              <a:gd name="connsiteX342" fmla="*/ 5316855 w 6848306"/>
              <a:gd name="connsiteY342" fmla="*/ 5635849 h 6196191"/>
              <a:gd name="connsiteX343" fmla="*/ 5155938 w 6848306"/>
              <a:gd name="connsiteY343" fmla="*/ 5481815 h 6196191"/>
              <a:gd name="connsiteX344" fmla="*/ 5158239 w 6848306"/>
              <a:gd name="connsiteY344" fmla="*/ 5413630 h 6196191"/>
              <a:gd name="connsiteX345" fmla="*/ 5147349 w 6848306"/>
              <a:gd name="connsiteY345" fmla="*/ 5413910 h 6196191"/>
              <a:gd name="connsiteX346" fmla="*/ 4989556 w 6848306"/>
              <a:gd name="connsiteY346" fmla="*/ 5369179 h 6196191"/>
              <a:gd name="connsiteX347" fmla="*/ 5000002 w 6848306"/>
              <a:gd name="connsiteY347" fmla="*/ 5487565 h 6196191"/>
              <a:gd name="connsiteX348" fmla="*/ 4733631 w 6848306"/>
              <a:gd name="connsiteY348" fmla="*/ 5463192 h 6196191"/>
              <a:gd name="connsiteX349" fmla="*/ 4608281 w 6848306"/>
              <a:gd name="connsiteY349" fmla="*/ 5525867 h 6196191"/>
              <a:gd name="connsiteX350" fmla="*/ 4392400 w 6848306"/>
              <a:gd name="connsiteY350" fmla="*/ 5475378 h 6196191"/>
              <a:gd name="connsiteX351" fmla="*/ 4221784 w 6848306"/>
              <a:gd name="connsiteY351" fmla="*/ 5518903 h 6196191"/>
              <a:gd name="connsiteX352" fmla="*/ 3716900 w 6848306"/>
              <a:gd name="connsiteY352" fmla="*/ 5464932 h 6196191"/>
              <a:gd name="connsiteX353" fmla="*/ 3556012 w 6848306"/>
              <a:gd name="connsiteY353" fmla="*/ 5451309 h 6196191"/>
              <a:gd name="connsiteX354" fmla="*/ 3586087 w 6848306"/>
              <a:gd name="connsiteY354" fmla="*/ 5925327 h 6196191"/>
              <a:gd name="connsiteX355" fmla="*/ 3429439 w 6848306"/>
              <a:gd name="connsiteY355" fmla="*/ 6191581 h 6196191"/>
              <a:gd name="connsiteX356" fmla="*/ 3233660 w 6848306"/>
              <a:gd name="connsiteY356" fmla="*/ 5906278 h 6196191"/>
              <a:gd name="connsiteX357" fmla="*/ 3288620 w 6848306"/>
              <a:gd name="connsiteY357" fmla="*/ 5337841 h 6196191"/>
              <a:gd name="connsiteX358" fmla="*/ 3046625 w 6848306"/>
              <a:gd name="connsiteY358" fmla="*/ 5386589 h 6196191"/>
              <a:gd name="connsiteX359" fmla="*/ 2640976 w 6848306"/>
              <a:gd name="connsiteY359" fmla="*/ 5576354 h 6196191"/>
              <a:gd name="connsiteX360" fmla="*/ 2473842 w 6848306"/>
              <a:gd name="connsiteY360" fmla="*/ 5524125 h 6196191"/>
              <a:gd name="connsiteX361" fmla="*/ 2183935 w 6848306"/>
              <a:gd name="connsiteY361" fmla="*/ 5467663 h 6196191"/>
              <a:gd name="connsiteX362" fmla="*/ 2184849 w 6848306"/>
              <a:gd name="connsiteY362" fmla="*/ 5465670 h 6196191"/>
              <a:gd name="connsiteX363" fmla="*/ 2150410 w 6848306"/>
              <a:gd name="connsiteY363" fmla="*/ 5472083 h 6196191"/>
              <a:gd name="connsiteX364" fmla="*/ 1781333 w 6848306"/>
              <a:gd name="connsiteY364" fmla="*/ 5419083 h 6196191"/>
              <a:gd name="connsiteX365" fmla="*/ 1648995 w 6848306"/>
              <a:gd name="connsiteY365" fmla="*/ 5407878 h 6196191"/>
              <a:gd name="connsiteX366" fmla="*/ 1673733 w 6848306"/>
              <a:gd name="connsiteY366" fmla="*/ 5797780 h 6196191"/>
              <a:gd name="connsiteX367" fmla="*/ 1544883 w 6848306"/>
              <a:gd name="connsiteY367" fmla="*/ 6016786 h 6196191"/>
              <a:gd name="connsiteX368" fmla="*/ 1383845 w 6848306"/>
              <a:gd name="connsiteY368" fmla="*/ 5782111 h 6196191"/>
              <a:gd name="connsiteX369" fmla="*/ 1429052 w 6848306"/>
              <a:gd name="connsiteY369" fmla="*/ 5314546 h 6196191"/>
              <a:gd name="connsiteX370" fmla="*/ 1230000 w 6848306"/>
              <a:gd name="connsiteY370" fmla="*/ 5354642 h 6196191"/>
              <a:gd name="connsiteX371" fmla="*/ 896336 w 6848306"/>
              <a:gd name="connsiteY371" fmla="*/ 5510734 h 6196191"/>
              <a:gd name="connsiteX372" fmla="*/ 758860 w 6848306"/>
              <a:gd name="connsiteY372" fmla="*/ 5467773 h 6196191"/>
              <a:gd name="connsiteX373" fmla="*/ 532599 w 6848306"/>
              <a:gd name="connsiteY373" fmla="*/ 5394739 h 6196191"/>
              <a:gd name="connsiteX374" fmla="*/ 442381 w 6848306"/>
              <a:gd name="connsiteY374" fmla="*/ 5357507 h 6196191"/>
              <a:gd name="connsiteX375" fmla="*/ 505391 w 6848306"/>
              <a:gd name="connsiteY375" fmla="*/ 5294497 h 6196191"/>
              <a:gd name="connsiteX376" fmla="*/ 223279 w 6848306"/>
              <a:gd name="connsiteY376" fmla="*/ 5277313 h 6196191"/>
              <a:gd name="connsiteX377" fmla="*/ 123037 w 6848306"/>
              <a:gd name="connsiteY377" fmla="*/ 5265856 h 6196191"/>
              <a:gd name="connsiteX378" fmla="*/ 58596 w 6848306"/>
              <a:gd name="connsiteY378" fmla="*/ 5221462 h 6196191"/>
              <a:gd name="connsiteX379" fmla="*/ 57163 w 6848306"/>
              <a:gd name="connsiteY379" fmla="*/ 5132676 h 6196191"/>
              <a:gd name="connsiteX380" fmla="*/ 372211 w 6848306"/>
              <a:gd name="connsiteY380" fmla="*/ 5061074 h 6196191"/>
              <a:gd name="connsiteX381" fmla="*/ 528303 w 6848306"/>
              <a:gd name="connsiteY381" fmla="*/ 5022410 h 6196191"/>
              <a:gd name="connsiteX382" fmla="*/ 383667 w 6848306"/>
              <a:gd name="connsiteY382" fmla="*/ 5056779 h 6196191"/>
              <a:gd name="connsiteX383" fmla="*/ 312065 w 6848306"/>
              <a:gd name="connsiteY383" fmla="*/ 5013818 h 6196191"/>
              <a:gd name="connsiteX384" fmla="*/ 155974 w 6848306"/>
              <a:gd name="connsiteY384" fmla="*/ 4962265 h 6196191"/>
              <a:gd name="connsiteX385" fmla="*/ 77212 w 6848306"/>
              <a:gd name="connsiteY385" fmla="*/ 4912143 h 6196191"/>
              <a:gd name="connsiteX386" fmla="*/ 104421 w 6848306"/>
              <a:gd name="connsiteY386" fmla="*/ 4806172 h 6196191"/>
              <a:gd name="connsiteX387" fmla="*/ 442381 w 6848306"/>
              <a:gd name="connsiteY387" fmla="*/ 4760347 h 6196191"/>
              <a:gd name="connsiteX388" fmla="*/ 292017 w 6848306"/>
              <a:gd name="connsiteY388" fmla="*/ 4701634 h 6196191"/>
              <a:gd name="connsiteX389" fmla="*/ 249056 w 6848306"/>
              <a:gd name="connsiteY389" fmla="*/ 4640056 h 6196191"/>
              <a:gd name="connsiteX390" fmla="*/ 294881 w 6848306"/>
              <a:gd name="connsiteY390" fmla="*/ 4588503 h 6196191"/>
              <a:gd name="connsiteX391" fmla="*/ 115877 w 6848306"/>
              <a:gd name="connsiteY391" fmla="*/ 4451027 h 6196191"/>
              <a:gd name="connsiteX392" fmla="*/ 57163 w 6848306"/>
              <a:gd name="connsiteY392" fmla="*/ 4356513 h 6196191"/>
              <a:gd name="connsiteX393" fmla="*/ 148813 w 6848306"/>
              <a:gd name="connsiteY393" fmla="*/ 4296368 h 6196191"/>
              <a:gd name="connsiteX394" fmla="*/ 395123 w 6848306"/>
              <a:gd name="connsiteY394" fmla="*/ 4263431 h 6196191"/>
              <a:gd name="connsiteX395" fmla="*/ 711604 w 6848306"/>
              <a:gd name="connsiteY395" fmla="*/ 4181805 h 6196191"/>
              <a:gd name="connsiteX396" fmla="*/ 621385 w 6848306"/>
              <a:gd name="connsiteY396" fmla="*/ 4147436 h 6196191"/>
              <a:gd name="connsiteX397" fmla="*/ 383667 w 6848306"/>
              <a:gd name="connsiteY397" fmla="*/ 4058650 h 6196191"/>
              <a:gd name="connsiteX398" fmla="*/ 345003 w 6848306"/>
              <a:gd name="connsiteY398" fmla="*/ 3994209 h 6196191"/>
              <a:gd name="connsiteX399" fmla="*/ 403716 w 6848306"/>
              <a:gd name="connsiteY399" fmla="*/ 3956976 h 6196191"/>
              <a:gd name="connsiteX400" fmla="*/ 894904 w 6848306"/>
              <a:gd name="connsiteY400" fmla="*/ 3926902 h 6196191"/>
              <a:gd name="connsiteX401" fmla="*/ 821870 w 6848306"/>
              <a:gd name="connsiteY401" fmla="*/ 3849573 h 6196191"/>
              <a:gd name="connsiteX402" fmla="*/ 700147 w 6848306"/>
              <a:gd name="connsiteY402" fmla="*/ 3795155 h 6196191"/>
              <a:gd name="connsiteX403" fmla="*/ 493935 w 6848306"/>
              <a:gd name="connsiteY403" fmla="*/ 3790860 h 6196191"/>
              <a:gd name="connsiteX404" fmla="*/ 312065 w 6848306"/>
              <a:gd name="connsiteY404" fmla="*/ 3713530 h 6196191"/>
              <a:gd name="connsiteX405" fmla="*/ 316362 w 6848306"/>
              <a:gd name="connsiteY405" fmla="*/ 3611855 h 6196191"/>
              <a:gd name="connsiteX406" fmla="*/ 897768 w 6848306"/>
              <a:gd name="connsiteY406" fmla="*/ 3558870 h 6196191"/>
              <a:gd name="connsiteX407" fmla="*/ 1093956 w 6848306"/>
              <a:gd name="connsiteY407" fmla="*/ 3412802 h 6196191"/>
              <a:gd name="connsiteX408" fmla="*/ 932137 w 6848306"/>
              <a:gd name="connsiteY408" fmla="*/ 3418531 h 6196191"/>
              <a:gd name="connsiteX409" fmla="*/ 817574 w 6848306"/>
              <a:gd name="connsiteY409" fmla="*/ 3451467 h 6196191"/>
              <a:gd name="connsiteX410" fmla="*/ 419469 w 6848306"/>
              <a:gd name="connsiteY410" fmla="*/ 3301104 h 6196191"/>
              <a:gd name="connsiteX411" fmla="*/ 917817 w 6848306"/>
              <a:gd name="connsiteY411" fmla="*/ 3149308 h 6196191"/>
              <a:gd name="connsiteX412" fmla="*/ 947889 w 6848306"/>
              <a:gd name="connsiteY412" fmla="*/ 3037609 h 6196191"/>
              <a:gd name="connsiteX413" fmla="*/ 539760 w 6848306"/>
              <a:gd name="connsiteY413" fmla="*/ 2966008 h 6196191"/>
              <a:gd name="connsiteX414" fmla="*/ 787501 w 6848306"/>
              <a:gd name="connsiteY414" fmla="*/ 2882949 h 6196191"/>
              <a:gd name="connsiteX415" fmla="*/ 604200 w 6848306"/>
              <a:gd name="connsiteY415" fmla="*/ 2723993 h 6196191"/>
              <a:gd name="connsiteX416" fmla="*/ 1086797 w 6848306"/>
              <a:gd name="connsiteY416" fmla="*/ 2650960 h 6196191"/>
              <a:gd name="connsiteX417" fmla="*/ 811846 w 6848306"/>
              <a:gd name="connsiteY417" fmla="*/ 2517780 h 6196191"/>
              <a:gd name="connsiteX418" fmla="*/ 605633 w 6848306"/>
              <a:gd name="connsiteY418" fmla="*/ 2376009 h 6196191"/>
              <a:gd name="connsiteX419" fmla="*/ 744540 w 6848306"/>
              <a:gd name="connsiteY419" fmla="*/ 2354528 h 6196191"/>
              <a:gd name="connsiteX420" fmla="*/ 844782 w 6848306"/>
              <a:gd name="connsiteY420" fmla="*/ 2285790 h 6196191"/>
              <a:gd name="connsiteX421" fmla="*/ 787501 w 6848306"/>
              <a:gd name="connsiteY421" fmla="*/ 2185548 h 6196191"/>
              <a:gd name="connsiteX422" fmla="*/ 783206 w 6848306"/>
              <a:gd name="connsiteY422" fmla="*/ 2098194 h 6196191"/>
              <a:gd name="connsiteX423" fmla="*/ 1003739 w 6848306"/>
              <a:gd name="connsiteY423" fmla="*/ 2053800 h 6196191"/>
              <a:gd name="connsiteX424" fmla="*/ 1413301 w 6848306"/>
              <a:gd name="connsiteY424" fmla="*/ 1949263 h 6196191"/>
              <a:gd name="connsiteX425" fmla="*/ 1063884 w 6848306"/>
              <a:gd name="connsiteY425" fmla="*/ 2007975 h 6196191"/>
              <a:gd name="connsiteX426" fmla="*/ 935001 w 6848306"/>
              <a:gd name="connsiteY426" fmla="*/ 1947830 h 6196191"/>
              <a:gd name="connsiteX427" fmla="*/ 887743 w 6848306"/>
              <a:gd name="connsiteY427" fmla="*/ 1889117 h 6196191"/>
              <a:gd name="connsiteX428" fmla="*/ 787501 w 6848306"/>
              <a:gd name="connsiteY428" fmla="*/ 1817515 h 6196191"/>
              <a:gd name="connsiteX429" fmla="*/ 1089661 w 6848306"/>
              <a:gd name="connsiteY429" fmla="*/ 1843292 h 6196191"/>
              <a:gd name="connsiteX430" fmla="*/ 1413301 w 6848306"/>
              <a:gd name="connsiteY430" fmla="*/ 1781714 h 6196191"/>
              <a:gd name="connsiteX431" fmla="*/ 1234296 w 6848306"/>
              <a:gd name="connsiteY431" fmla="*/ 1775985 h 6196191"/>
              <a:gd name="connsiteX432" fmla="*/ 1063884 w 6848306"/>
              <a:gd name="connsiteY432" fmla="*/ 1724432 h 6196191"/>
              <a:gd name="connsiteX433" fmla="*/ 1046700 w 6848306"/>
              <a:gd name="connsiteY433" fmla="*/ 1591254 h 6196191"/>
              <a:gd name="connsiteX434" fmla="*/ 1018059 w 6848306"/>
              <a:gd name="connsiteY434" fmla="*/ 1486714 h 6196191"/>
              <a:gd name="connsiteX435" fmla="*/ 1207088 w 6848306"/>
              <a:gd name="connsiteY435" fmla="*/ 1406520 h 6196191"/>
              <a:gd name="connsiteX436" fmla="*/ 1218544 w 6848306"/>
              <a:gd name="connsiteY436" fmla="*/ 1366423 h 6196191"/>
              <a:gd name="connsiteX437" fmla="*/ 1242888 w 6848306"/>
              <a:gd name="connsiteY437" fmla="*/ 1204604 h 6196191"/>
              <a:gd name="connsiteX438" fmla="*/ 1356019 w 6848306"/>
              <a:gd name="connsiteY438" fmla="*/ 1271909 h 6196191"/>
              <a:gd name="connsiteX439" fmla="*/ 1317354 w 6848306"/>
              <a:gd name="connsiteY439" fmla="*/ 1071424 h 6196191"/>
              <a:gd name="connsiteX440" fmla="*/ 1416165 w 6848306"/>
              <a:gd name="connsiteY440" fmla="*/ 923925 h 6196191"/>
              <a:gd name="connsiteX441" fmla="*/ 1487767 w 6848306"/>
              <a:gd name="connsiteY441" fmla="*/ 1081449 h 6196191"/>
              <a:gd name="connsiteX442" fmla="*/ 1480606 w 6848306"/>
              <a:gd name="connsiteY442" fmla="*/ 1201740 h 6196191"/>
              <a:gd name="connsiteX443" fmla="*/ 1589441 w 6848306"/>
              <a:gd name="connsiteY443" fmla="*/ 1191715 h 6196191"/>
              <a:gd name="connsiteX444" fmla="*/ 1662475 w 6848306"/>
              <a:gd name="connsiteY444" fmla="*/ 1231812 h 6196191"/>
              <a:gd name="connsiteX445" fmla="*/ 1572256 w 6848306"/>
              <a:gd name="connsiteY445" fmla="*/ 1291957 h 6196191"/>
              <a:gd name="connsiteX446" fmla="*/ 1580848 w 6848306"/>
              <a:gd name="connsiteY446" fmla="*/ 1397928 h 6196191"/>
              <a:gd name="connsiteX447" fmla="*/ 1546479 w 6848306"/>
              <a:gd name="connsiteY447" fmla="*/ 1591254 h 6196191"/>
              <a:gd name="connsiteX448" fmla="*/ 1871552 w 6848306"/>
              <a:gd name="connsiteY448" fmla="*/ 1362128 h 6196191"/>
              <a:gd name="connsiteX449" fmla="*/ 1835750 w 6848306"/>
              <a:gd name="connsiteY449" fmla="*/ 1538268 h 6196191"/>
              <a:gd name="connsiteX450" fmla="*/ 1764149 w 6848306"/>
              <a:gd name="connsiteY450" fmla="*/ 1685768 h 6196191"/>
              <a:gd name="connsiteX451" fmla="*/ 1755557 w 6848306"/>
              <a:gd name="connsiteY451" fmla="*/ 1800331 h 6196191"/>
              <a:gd name="connsiteX452" fmla="*/ 2077765 w 6848306"/>
              <a:gd name="connsiteY452" fmla="*/ 1916325 h 6196191"/>
              <a:gd name="connsiteX453" fmla="*/ 1860096 w 6848306"/>
              <a:gd name="connsiteY453" fmla="*/ 2006544 h 6196191"/>
              <a:gd name="connsiteX454" fmla="*/ 1625242 w 6848306"/>
              <a:gd name="connsiteY454" fmla="*/ 1926350 h 6196191"/>
              <a:gd name="connsiteX455" fmla="*/ 1522135 w 6848306"/>
              <a:gd name="connsiteY455" fmla="*/ 1899140 h 6196191"/>
              <a:gd name="connsiteX456" fmla="*/ 1689683 w 6848306"/>
              <a:gd name="connsiteY456" fmla="*/ 2049505 h 6196191"/>
              <a:gd name="connsiteX457" fmla="*/ 2039100 w 6848306"/>
              <a:gd name="connsiteY457" fmla="*/ 2113946 h 6196191"/>
              <a:gd name="connsiteX458" fmla="*/ 2215240 w 6848306"/>
              <a:gd name="connsiteY458" fmla="*/ 2164068 h 6196191"/>
              <a:gd name="connsiteX459" fmla="*/ 2021915 w 6848306"/>
              <a:gd name="connsiteY459" fmla="*/ 2218485 h 6196191"/>
              <a:gd name="connsiteX460" fmla="*/ 1950313 w 6848306"/>
              <a:gd name="connsiteY460" fmla="*/ 2242829 h 6196191"/>
              <a:gd name="connsiteX461" fmla="*/ 1725485 w 6848306"/>
              <a:gd name="connsiteY461" fmla="*/ 2271470 h 6196191"/>
              <a:gd name="connsiteX462" fmla="*/ 2126454 w 6848306"/>
              <a:gd name="connsiteY462" fmla="*/ 2324456 h 6196191"/>
              <a:gd name="connsiteX463" fmla="*/ 2292571 w 6848306"/>
              <a:gd name="connsiteY463" fmla="*/ 2370281 h 6196191"/>
              <a:gd name="connsiteX464" fmla="*/ 2300021 w 6848306"/>
              <a:gd name="connsiteY464" fmla="*/ 2431500 h 6196191"/>
              <a:gd name="connsiteX465" fmla="*/ 2293389 w 6848306"/>
              <a:gd name="connsiteY465" fmla="*/ 2437073 h 6196191"/>
              <a:gd name="connsiteX466" fmla="*/ 2357703 w 6848306"/>
              <a:gd name="connsiteY466" fmla="*/ 2434619 h 6196191"/>
              <a:gd name="connsiteX467" fmla="*/ 2508662 w 6848306"/>
              <a:gd name="connsiteY467" fmla="*/ 2381659 h 6196191"/>
              <a:gd name="connsiteX468" fmla="*/ 2285816 w 6848306"/>
              <a:gd name="connsiteY468" fmla="*/ 2188410 h 6196191"/>
              <a:gd name="connsiteX469" fmla="*/ 2872527 w 6848306"/>
              <a:gd name="connsiteY469" fmla="*/ 2099621 h 6196191"/>
              <a:gd name="connsiteX470" fmla="*/ 2538259 w 6848306"/>
              <a:gd name="connsiteY470" fmla="*/ 1937709 h 6196191"/>
              <a:gd name="connsiteX471" fmla="*/ 2287558 w 6848306"/>
              <a:gd name="connsiteY471" fmla="*/ 1765353 h 6196191"/>
              <a:gd name="connsiteX472" fmla="*/ 2456432 w 6848306"/>
              <a:gd name="connsiteY472" fmla="*/ 1739237 h 6196191"/>
              <a:gd name="connsiteX473" fmla="*/ 2578301 w 6848306"/>
              <a:gd name="connsiteY473" fmla="*/ 1655670 h 6196191"/>
              <a:gd name="connsiteX474" fmla="*/ 2508662 w 6848306"/>
              <a:gd name="connsiteY474" fmla="*/ 1533802 h 6196191"/>
              <a:gd name="connsiteX475" fmla="*/ 2503439 w 6848306"/>
              <a:gd name="connsiteY475" fmla="*/ 1427603 h 6196191"/>
              <a:gd name="connsiteX476" fmla="*/ 2771550 w 6848306"/>
              <a:gd name="connsiteY476" fmla="*/ 1373632 h 6196191"/>
              <a:gd name="connsiteX477" fmla="*/ 3269470 w 6848306"/>
              <a:gd name="connsiteY477" fmla="*/ 1246541 h 6196191"/>
              <a:gd name="connsiteX478" fmla="*/ 2844671 w 6848306"/>
              <a:gd name="connsiteY478" fmla="*/ 1317920 h 6196191"/>
              <a:gd name="connsiteX479" fmla="*/ 2687983 w 6848306"/>
              <a:gd name="connsiteY479" fmla="*/ 1244799 h 6196191"/>
              <a:gd name="connsiteX480" fmla="*/ 2630530 w 6848306"/>
              <a:gd name="connsiteY480" fmla="*/ 1173420 h 6196191"/>
              <a:gd name="connsiteX481" fmla="*/ 2508662 w 6848306"/>
              <a:gd name="connsiteY481" fmla="*/ 1086371 h 6196191"/>
              <a:gd name="connsiteX482" fmla="*/ 2876009 w 6848306"/>
              <a:gd name="connsiteY482" fmla="*/ 1117709 h 6196191"/>
              <a:gd name="connsiteX483" fmla="*/ 3269470 w 6848306"/>
              <a:gd name="connsiteY483" fmla="*/ 1042846 h 6196191"/>
              <a:gd name="connsiteX484" fmla="*/ 3051847 w 6848306"/>
              <a:gd name="connsiteY484" fmla="*/ 1035882 h 6196191"/>
              <a:gd name="connsiteX485" fmla="*/ 2844671 w 6848306"/>
              <a:gd name="connsiteY485" fmla="*/ 973206 h 6196191"/>
              <a:gd name="connsiteX486" fmla="*/ 2823779 w 6848306"/>
              <a:gd name="connsiteY486" fmla="*/ 811296 h 6196191"/>
              <a:gd name="connsiteX487" fmla="*/ 2788960 w 6848306"/>
              <a:gd name="connsiteY487" fmla="*/ 684204 h 6196191"/>
              <a:gd name="connsiteX488" fmla="*/ 3018769 w 6848306"/>
              <a:gd name="connsiteY488" fmla="*/ 586709 h 6196191"/>
              <a:gd name="connsiteX489" fmla="*/ 3032697 w 6848306"/>
              <a:gd name="connsiteY489" fmla="*/ 537962 h 6196191"/>
              <a:gd name="connsiteX490" fmla="*/ 3062293 w 6848306"/>
              <a:gd name="connsiteY490" fmla="*/ 341232 h 6196191"/>
              <a:gd name="connsiteX491" fmla="*/ 3199831 w 6848306"/>
              <a:gd name="connsiteY491" fmla="*/ 423057 h 6196191"/>
              <a:gd name="connsiteX492" fmla="*/ 3152823 w 6848306"/>
              <a:gd name="connsiteY492" fmla="*/ 179320 h 6196191"/>
              <a:gd name="connsiteX493" fmla="*/ 3272952 w 6848306"/>
              <a:gd name="connsiteY493" fmla="*/ 0 h 619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6848306" h="6196191">
                <a:moveTo>
                  <a:pt x="2198767" y="5435336"/>
                </a:moveTo>
                <a:lnTo>
                  <a:pt x="2196172" y="5436697"/>
                </a:lnTo>
                <a:lnTo>
                  <a:pt x="2196242" y="5440840"/>
                </a:lnTo>
                <a:close/>
                <a:moveTo>
                  <a:pt x="5160685" y="5373340"/>
                </a:moveTo>
                <a:lnTo>
                  <a:pt x="5128834" y="5374401"/>
                </a:lnTo>
                <a:cubicBezTo>
                  <a:pt x="5136560" y="5380385"/>
                  <a:pt x="5142898" y="5385588"/>
                  <a:pt x="5147984" y="5390084"/>
                </a:cubicBezTo>
                <a:lnTo>
                  <a:pt x="5158824" y="5400739"/>
                </a:lnTo>
                <a:close/>
                <a:moveTo>
                  <a:pt x="5204784" y="5018070"/>
                </a:moveTo>
                <a:lnTo>
                  <a:pt x="5175977" y="5018099"/>
                </a:lnTo>
                <a:cubicBezTo>
                  <a:pt x="5117300" y="5026423"/>
                  <a:pt x="5100979" y="5079306"/>
                  <a:pt x="5027858" y="5087140"/>
                </a:cubicBezTo>
                <a:cubicBezTo>
                  <a:pt x="5184546" y="5087140"/>
                  <a:pt x="5064417" y="5177671"/>
                  <a:pt x="4980850" y="5139370"/>
                </a:cubicBezTo>
                <a:cubicBezTo>
                  <a:pt x="5104461" y="5202045"/>
                  <a:pt x="4937327" y="5172447"/>
                  <a:pt x="4907729" y="5202045"/>
                </a:cubicBezTo>
                <a:cubicBezTo>
                  <a:pt x="4768451" y="5238604"/>
                  <a:pt x="4980850" y="5301280"/>
                  <a:pt x="5099237" y="5311726"/>
                </a:cubicBezTo>
                <a:cubicBezTo>
                  <a:pt x="5119477" y="5308679"/>
                  <a:pt x="5138409" y="5307455"/>
                  <a:pt x="5155636" y="5307635"/>
                </a:cubicBezTo>
                <a:lnTo>
                  <a:pt x="5166955" y="5308698"/>
                </a:lnTo>
                <a:lnTo>
                  <a:pt x="5169856" y="5283585"/>
                </a:lnTo>
                <a:cubicBezTo>
                  <a:pt x="5181513" y="5193978"/>
                  <a:pt x="5198610" y="5093905"/>
                  <a:pt x="5204536" y="5023577"/>
                </a:cubicBezTo>
                <a:close/>
                <a:moveTo>
                  <a:pt x="5204472" y="4958385"/>
                </a:moveTo>
                <a:lnTo>
                  <a:pt x="5189537" y="4962592"/>
                </a:lnTo>
                <a:cubicBezTo>
                  <a:pt x="5164238" y="4971133"/>
                  <a:pt x="5157002" y="4982069"/>
                  <a:pt x="5205261" y="5006715"/>
                </a:cubicBezTo>
                <a:lnTo>
                  <a:pt x="5205293" y="5006730"/>
                </a:lnTo>
                <a:lnTo>
                  <a:pt x="5206628" y="4977037"/>
                </a:lnTo>
                <a:close/>
                <a:moveTo>
                  <a:pt x="5159327" y="4889608"/>
                </a:moveTo>
                <a:cubicBezTo>
                  <a:pt x="5151408" y="4890213"/>
                  <a:pt x="5143225" y="4894729"/>
                  <a:pt x="5134864" y="4901590"/>
                </a:cubicBezTo>
                <a:lnTo>
                  <a:pt x="5123863" y="4912823"/>
                </a:lnTo>
                <a:lnTo>
                  <a:pt x="5132922" y="4916963"/>
                </a:lnTo>
                <a:cubicBezTo>
                  <a:pt x="5144109" y="4920979"/>
                  <a:pt x="5157153" y="4924807"/>
                  <a:pt x="5171216" y="4928248"/>
                </a:cubicBezTo>
                <a:lnTo>
                  <a:pt x="5198142" y="4932557"/>
                </a:lnTo>
                <a:lnTo>
                  <a:pt x="5192887" y="4918562"/>
                </a:lnTo>
                <a:cubicBezTo>
                  <a:pt x="5182492" y="4896592"/>
                  <a:pt x="5171207" y="4888701"/>
                  <a:pt x="5159327" y="4889608"/>
                </a:cubicBezTo>
                <a:close/>
                <a:moveTo>
                  <a:pt x="4277979" y="4627713"/>
                </a:moveTo>
                <a:lnTo>
                  <a:pt x="4276358" y="4628848"/>
                </a:lnTo>
                <a:lnTo>
                  <a:pt x="4281166" y="4639430"/>
                </a:lnTo>
                <a:cubicBezTo>
                  <a:pt x="4284292" y="4643757"/>
                  <a:pt x="4288694" y="4648417"/>
                  <a:pt x="4294233" y="4653344"/>
                </a:cubicBezTo>
                <a:lnTo>
                  <a:pt x="4330861" y="4679132"/>
                </a:lnTo>
                <a:lnTo>
                  <a:pt x="4359276" y="4662926"/>
                </a:lnTo>
                <a:lnTo>
                  <a:pt x="4367099" y="4655261"/>
                </a:lnTo>
                <a:lnTo>
                  <a:pt x="4351273" y="4648480"/>
                </a:lnTo>
                <a:lnTo>
                  <a:pt x="4343757" y="4650072"/>
                </a:lnTo>
                <a:cubicBezTo>
                  <a:pt x="4336503" y="4652006"/>
                  <a:pt x="4327758" y="4654679"/>
                  <a:pt x="4317375" y="4658199"/>
                </a:cubicBezTo>
                <a:lnTo>
                  <a:pt x="4323063" y="4637254"/>
                </a:lnTo>
                <a:lnTo>
                  <a:pt x="4301299" y="4629722"/>
                </a:lnTo>
                <a:close/>
                <a:moveTo>
                  <a:pt x="442381" y="4518334"/>
                </a:moveTo>
                <a:cubicBezTo>
                  <a:pt x="293450" y="4648648"/>
                  <a:pt x="735948" y="4577046"/>
                  <a:pt x="694419" y="4561295"/>
                </a:cubicBezTo>
                <a:cubicBezTo>
                  <a:pt x="607065" y="4528357"/>
                  <a:pt x="505391" y="4589936"/>
                  <a:pt x="442381" y="4518334"/>
                </a:cubicBezTo>
                <a:close/>
                <a:moveTo>
                  <a:pt x="2313591" y="4409273"/>
                </a:moveTo>
                <a:lnTo>
                  <a:pt x="2303823" y="4409786"/>
                </a:lnTo>
                <a:lnTo>
                  <a:pt x="2318347" y="4413794"/>
                </a:lnTo>
                <a:lnTo>
                  <a:pt x="2383713" y="4433674"/>
                </a:lnTo>
                <a:lnTo>
                  <a:pt x="2389402" y="4431838"/>
                </a:lnTo>
                <a:cubicBezTo>
                  <a:pt x="2398926" y="4427935"/>
                  <a:pt x="2401810" y="4424480"/>
                  <a:pt x="2395499" y="4422086"/>
                </a:cubicBezTo>
                <a:cubicBezTo>
                  <a:pt x="2368949" y="4412075"/>
                  <a:pt x="2341311" y="4409246"/>
                  <a:pt x="2313591" y="4409273"/>
                </a:cubicBezTo>
                <a:close/>
                <a:moveTo>
                  <a:pt x="4244569" y="4172298"/>
                </a:moveTo>
                <a:lnTo>
                  <a:pt x="4249284" y="4187863"/>
                </a:lnTo>
                <a:cubicBezTo>
                  <a:pt x="4258553" y="4200798"/>
                  <a:pt x="4279125" y="4214794"/>
                  <a:pt x="4311734" y="4226749"/>
                </a:cubicBezTo>
                <a:lnTo>
                  <a:pt x="4342971" y="4235370"/>
                </a:lnTo>
                <a:lnTo>
                  <a:pt x="4381626" y="4232063"/>
                </a:lnTo>
                <a:cubicBezTo>
                  <a:pt x="4444398" y="4224177"/>
                  <a:pt x="4496008" y="4210647"/>
                  <a:pt x="4480697" y="4204840"/>
                </a:cubicBezTo>
                <a:cubicBezTo>
                  <a:pt x="4405547" y="4176504"/>
                  <a:pt x="4319618" y="4219315"/>
                  <a:pt x="4257810" y="4183300"/>
                </a:cubicBezTo>
                <a:close/>
                <a:moveTo>
                  <a:pt x="2721321" y="3592708"/>
                </a:moveTo>
                <a:lnTo>
                  <a:pt x="2721191" y="3593630"/>
                </a:lnTo>
                <a:lnTo>
                  <a:pt x="2706458" y="3627258"/>
                </a:lnTo>
                <a:lnTo>
                  <a:pt x="2723537" y="3616066"/>
                </a:lnTo>
                <a:cubicBezTo>
                  <a:pt x="2728366" y="3610000"/>
                  <a:pt x="2729134" y="3603948"/>
                  <a:pt x="2726669" y="3598133"/>
                </a:cubicBezTo>
                <a:close/>
                <a:moveTo>
                  <a:pt x="2382788" y="3513045"/>
                </a:moveTo>
                <a:cubicBezTo>
                  <a:pt x="2417873" y="3576770"/>
                  <a:pt x="2477661" y="3583572"/>
                  <a:pt x="2542281" y="3572653"/>
                </a:cubicBezTo>
                <a:lnTo>
                  <a:pt x="2609974" y="3555556"/>
                </a:lnTo>
                <a:lnTo>
                  <a:pt x="2594748" y="3554146"/>
                </a:lnTo>
                <a:cubicBezTo>
                  <a:pt x="2579634" y="3553827"/>
                  <a:pt x="2564591" y="3554643"/>
                  <a:pt x="2550445" y="3556819"/>
                </a:cubicBezTo>
                <a:cubicBezTo>
                  <a:pt x="2532165" y="3463895"/>
                  <a:pt x="2427244" y="3574910"/>
                  <a:pt x="2405965" y="3523639"/>
                </a:cubicBezTo>
                <a:lnTo>
                  <a:pt x="2405632" y="3520505"/>
                </a:lnTo>
                <a:close/>
                <a:moveTo>
                  <a:pt x="4579384" y="3474158"/>
                </a:moveTo>
                <a:cubicBezTo>
                  <a:pt x="4566933" y="3472706"/>
                  <a:pt x="4551973" y="3477810"/>
                  <a:pt x="4537718" y="3482562"/>
                </a:cubicBezTo>
                <a:lnTo>
                  <a:pt x="4532018" y="3484234"/>
                </a:lnTo>
                <a:lnTo>
                  <a:pt x="4591915" y="3495942"/>
                </a:lnTo>
                <a:lnTo>
                  <a:pt x="4602070" y="3496250"/>
                </a:lnTo>
                <a:lnTo>
                  <a:pt x="4595779" y="3482116"/>
                </a:lnTo>
                <a:cubicBezTo>
                  <a:pt x="4591209" y="3477249"/>
                  <a:pt x="4585610" y="3474884"/>
                  <a:pt x="4579384" y="3474158"/>
                </a:cubicBezTo>
                <a:close/>
                <a:moveTo>
                  <a:pt x="4486328" y="3451586"/>
                </a:moveTo>
                <a:lnTo>
                  <a:pt x="4481050" y="3452116"/>
                </a:lnTo>
                <a:lnTo>
                  <a:pt x="4482472" y="3454547"/>
                </a:lnTo>
                <a:lnTo>
                  <a:pt x="4486947" y="3457411"/>
                </a:lnTo>
                <a:close/>
                <a:moveTo>
                  <a:pt x="4830241" y="3049816"/>
                </a:moveTo>
                <a:cubicBezTo>
                  <a:pt x="4789653" y="3048034"/>
                  <a:pt x="4755599" y="3103471"/>
                  <a:pt x="4714416" y="3081297"/>
                </a:cubicBezTo>
                <a:cubicBezTo>
                  <a:pt x="4648242" y="3062993"/>
                  <a:pt x="4677809" y="3085520"/>
                  <a:pt x="4601781" y="3113679"/>
                </a:cubicBezTo>
                <a:lnTo>
                  <a:pt x="4559380" y="3107005"/>
                </a:lnTo>
                <a:lnTo>
                  <a:pt x="4560269" y="3107940"/>
                </a:lnTo>
                <a:cubicBezTo>
                  <a:pt x="4597972" y="3164066"/>
                  <a:pt x="4498383" y="3181203"/>
                  <a:pt x="4448111" y="3147690"/>
                </a:cubicBezTo>
                <a:cubicBezTo>
                  <a:pt x="4490766" y="3225163"/>
                  <a:pt x="4563452" y="3233432"/>
                  <a:pt x="4642014" y="3220157"/>
                </a:cubicBezTo>
                <a:lnTo>
                  <a:pt x="4667364" y="3213754"/>
                </a:lnTo>
                <a:lnTo>
                  <a:pt x="4645173" y="3204515"/>
                </a:lnTo>
                <a:cubicBezTo>
                  <a:pt x="4499472" y="3135888"/>
                  <a:pt x="4811477" y="3141663"/>
                  <a:pt x="4873513" y="3075665"/>
                </a:cubicBezTo>
                <a:cubicBezTo>
                  <a:pt x="4858026" y="3057362"/>
                  <a:pt x="4843770" y="3050410"/>
                  <a:pt x="4830241" y="3049816"/>
                </a:cubicBezTo>
                <a:close/>
                <a:moveTo>
                  <a:pt x="2827723" y="2993858"/>
                </a:moveTo>
                <a:cubicBezTo>
                  <a:pt x="2777534" y="2991654"/>
                  <a:pt x="2735424" y="3060205"/>
                  <a:pt x="2684501" y="3032785"/>
                </a:cubicBezTo>
                <a:cubicBezTo>
                  <a:pt x="2602674" y="3010152"/>
                  <a:pt x="2639236" y="3038007"/>
                  <a:pt x="2545223" y="3072827"/>
                </a:cubicBezTo>
                <a:cubicBezTo>
                  <a:pt x="2499958" y="3065863"/>
                  <a:pt x="2456107" y="3059661"/>
                  <a:pt x="2413534" y="3052098"/>
                </a:cubicBezTo>
                <a:lnTo>
                  <a:pt x="2344202" y="3035948"/>
                </a:lnTo>
                <a:lnTo>
                  <a:pt x="2343855" y="3041055"/>
                </a:lnTo>
                <a:cubicBezTo>
                  <a:pt x="2339917" y="3046918"/>
                  <a:pt x="2328013" y="3056226"/>
                  <a:pt x="2304027" y="3071978"/>
                </a:cubicBezTo>
                <a:cubicBezTo>
                  <a:pt x="2379924" y="3086298"/>
                  <a:pt x="2470143" y="3027584"/>
                  <a:pt x="2541744" y="3107778"/>
                </a:cubicBezTo>
                <a:cubicBezTo>
                  <a:pt x="2558212" y="3142863"/>
                  <a:pt x="2515609" y="3187973"/>
                  <a:pt x="2456717" y="3220014"/>
                </a:cubicBezTo>
                <a:lnTo>
                  <a:pt x="2422935" y="3235412"/>
                </a:lnTo>
                <a:lnTo>
                  <a:pt x="2468619" y="3233541"/>
                </a:lnTo>
                <a:cubicBezTo>
                  <a:pt x="2527486" y="3228427"/>
                  <a:pt x="2585701" y="3219505"/>
                  <a:pt x="2642718" y="3203401"/>
                </a:cubicBezTo>
                <a:cubicBezTo>
                  <a:pt x="2365901" y="3098942"/>
                  <a:pt x="2799406" y="3112870"/>
                  <a:pt x="2881231" y="3025821"/>
                </a:cubicBezTo>
                <a:cubicBezTo>
                  <a:pt x="2862080" y="3003189"/>
                  <a:pt x="2844453" y="2994592"/>
                  <a:pt x="2827723" y="2993858"/>
                </a:cubicBezTo>
                <a:close/>
                <a:moveTo>
                  <a:pt x="2137988" y="2951011"/>
                </a:moveTo>
                <a:lnTo>
                  <a:pt x="2137015" y="2951150"/>
                </a:lnTo>
                <a:cubicBezTo>
                  <a:pt x="2068457" y="2957773"/>
                  <a:pt x="1998287" y="2958847"/>
                  <a:pt x="1917377" y="2958847"/>
                </a:cubicBezTo>
                <a:cubicBezTo>
                  <a:pt x="1858484" y="3000197"/>
                  <a:pt x="2119742" y="3106235"/>
                  <a:pt x="2235862" y="3040001"/>
                </a:cubicBezTo>
                <a:lnTo>
                  <a:pt x="2262397" y="3013399"/>
                </a:lnTo>
                <a:lnTo>
                  <a:pt x="2230129" y="3001726"/>
                </a:lnTo>
                <a:cubicBezTo>
                  <a:pt x="2210608" y="2993518"/>
                  <a:pt x="2191355" y="2984174"/>
                  <a:pt x="2172354" y="2973429"/>
                </a:cubicBezTo>
                <a:close/>
                <a:moveTo>
                  <a:pt x="4166073" y="2935291"/>
                </a:moveTo>
                <a:cubicBezTo>
                  <a:pt x="4134083" y="2971851"/>
                  <a:pt x="4165747" y="2993722"/>
                  <a:pt x="4223240" y="3005769"/>
                </a:cubicBezTo>
                <a:lnTo>
                  <a:pt x="4267411" y="3011882"/>
                </a:lnTo>
                <a:lnTo>
                  <a:pt x="4254734" y="3003612"/>
                </a:lnTo>
                <a:cubicBezTo>
                  <a:pt x="4239761" y="2992442"/>
                  <a:pt x="4224978" y="2979924"/>
                  <a:pt x="4210371" y="2965845"/>
                </a:cubicBezTo>
                <a:lnTo>
                  <a:pt x="4241129" y="2945633"/>
                </a:lnTo>
                <a:lnTo>
                  <a:pt x="4206925" y="2944158"/>
                </a:lnTo>
                <a:cubicBezTo>
                  <a:pt x="4191997" y="2942363"/>
                  <a:pt x="4178042" y="2939425"/>
                  <a:pt x="4166073" y="2935291"/>
                </a:cubicBezTo>
                <a:close/>
                <a:moveTo>
                  <a:pt x="4729903" y="2706782"/>
                </a:moveTo>
                <a:cubicBezTo>
                  <a:pt x="4694352" y="2735646"/>
                  <a:pt x="4660034" y="2750781"/>
                  <a:pt x="4626419" y="2755973"/>
                </a:cubicBezTo>
                <a:lnTo>
                  <a:pt x="4590456" y="2756551"/>
                </a:lnTo>
                <a:lnTo>
                  <a:pt x="4587162" y="2759686"/>
                </a:lnTo>
                <a:cubicBezTo>
                  <a:pt x="4514105" y="2816114"/>
                  <a:pt x="4389788" y="2858686"/>
                  <a:pt x="4315797" y="2832572"/>
                </a:cubicBezTo>
                <a:cubicBezTo>
                  <a:pt x="4358017" y="2855640"/>
                  <a:pt x="4375752" y="2875661"/>
                  <a:pt x="4377112" y="2892201"/>
                </a:cubicBezTo>
                <a:lnTo>
                  <a:pt x="4373582" y="2900674"/>
                </a:lnTo>
                <a:lnTo>
                  <a:pt x="4432650" y="2887528"/>
                </a:lnTo>
                <a:cubicBezTo>
                  <a:pt x="4527511" y="2867640"/>
                  <a:pt x="4629939" y="2848985"/>
                  <a:pt x="4700336" y="2816602"/>
                </a:cubicBezTo>
                <a:cubicBezTo>
                  <a:pt x="4644019" y="2730717"/>
                  <a:pt x="4777773" y="2741981"/>
                  <a:pt x="4729903" y="2706782"/>
                </a:cubicBezTo>
                <a:close/>
                <a:moveTo>
                  <a:pt x="2195169" y="2454189"/>
                </a:moveTo>
                <a:cubicBezTo>
                  <a:pt x="2160196" y="2464258"/>
                  <a:pt x="2186241" y="2556087"/>
                  <a:pt x="2103542" y="2559310"/>
                </a:cubicBezTo>
                <a:cubicBezTo>
                  <a:pt x="2057717" y="2666711"/>
                  <a:pt x="1944585" y="2534964"/>
                  <a:pt x="1958906" y="2580789"/>
                </a:cubicBezTo>
                <a:cubicBezTo>
                  <a:pt x="1848640" y="2555013"/>
                  <a:pt x="1815702" y="2600838"/>
                  <a:pt x="1683955" y="2559310"/>
                </a:cubicBezTo>
                <a:cubicBezTo>
                  <a:pt x="1716892" y="2626615"/>
                  <a:pt x="2016187" y="2754066"/>
                  <a:pt x="2155095" y="2643799"/>
                </a:cubicBezTo>
                <a:cubicBezTo>
                  <a:pt x="2103542" y="2814212"/>
                  <a:pt x="2335531" y="2626615"/>
                  <a:pt x="2385652" y="2731154"/>
                </a:cubicBezTo>
                <a:cubicBezTo>
                  <a:pt x="2442933" y="2737240"/>
                  <a:pt x="2466562" y="2744668"/>
                  <a:pt x="2470433" y="2754088"/>
                </a:cubicBezTo>
                <a:lnTo>
                  <a:pt x="2465193" y="2765400"/>
                </a:lnTo>
                <a:lnTo>
                  <a:pt x="2512933" y="2755126"/>
                </a:lnTo>
                <a:cubicBezTo>
                  <a:pt x="2570141" y="2741280"/>
                  <a:pt x="2623567" y="2725502"/>
                  <a:pt x="2667091" y="2705481"/>
                </a:cubicBezTo>
                <a:cubicBezTo>
                  <a:pt x="2597452" y="2599280"/>
                  <a:pt x="2762844" y="2613209"/>
                  <a:pt x="2703651" y="2569685"/>
                </a:cubicBezTo>
                <a:cubicBezTo>
                  <a:pt x="2527813" y="2712445"/>
                  <a:pt x="2376347" y="2583613"/>
                  <a:pt x="2207473" y="2482636"/>
                </a:cubicBezTo>
                <a:cubicBezTo>
                  <a:pt x="2204971" y="2475781"/>
                  <a:pt x="2205032" y="2469864"/>
                  <a:pt x="2207279" y="2464766"/>
                </a:cubicBezTo>
                <a:lnTo>
                  <a:pt x="2215586" y="2456433"/>
                </a:lnTo>
                <a:close/>
                <a:moveTo>
                  <a:pt x="4381366" y="2420442"/>
                </a:moveTo>
                <a:lnTo>
                  <a:pt x="4274259" y="2446755"/>
                </a:lnTo>
                <a:cubicBezTo>
                  <a:pt x="4148011" y="2470993"/>
                  <a:pt x="4029841" y="2473930"/>
                  <a:pt x="3882295" y="2473930"/>
                </a:cubicBezTo>
                <a:cubicBezTo>
                  <a:pt x="3800467" y="2531384"/>
                  <a:pt x="4227008" y="2691553"/>
                  <a:pt x="4317540" y="2524420"/>
                </a:cubicBezTo>
                <a:cubicBezTo>
                  <a:pt x="4346483" y="2576214"/>
                  <a:pt x="4440739" y="2545366"/>
                  <a:pt x="4385709" y="2588162"/>
                </a:cubicBezTo>
                <a:lnTo>
                  <a:pt x="4363880" y="2603417"/>
                </a:lnTo>
                <a:lnTo>
                  <a:pt x="4384319" y="2600064"/>
                </a:lnTo>
                <a:cubicBezTo>
                  <a:pt x="4500408" y="2587722"/>
                  <a:pt x="4739054" y="2628641"/>
                  <a:pt x="4572212" y="2554724"/>
                </a:cubicBezTo>
                <a:cubicBezTo>
                  <a:pt x="4557429" y="2548388"/>
                  <a:pt x="4427810" y="2491366"/>
                  <a:pt x="4390654" y="2442462"/>
                </a:cubicBezTo>
                <a:close/>
                <a:moveTo>
                  <a:pt x="1013762" y="2272902"/>
                </a:moveTo>
                <a:cubicBezTo>
                  <a:pt x="973665" y="2365984"/>
                  <a:pt x="1109709" y="2345936"/>
                  <a:pt x="1158399" y="2335912"/>
                </a:cubicBezTo>
                <a:cubicBezTo>
                  <a:pt x="1373204" y="2261446"/>
                  <a:pt x="1069613" y="2338776"/>
                  <a:pt x="1013762" y="2272902"/>
                </a:cubicBezTo>
                <a:close/>
                <a:moveTo>
                  <a:pt x="1542184" y="2056664"/>
                </a:moveTo>
                <a:lnTo>
                  <a:pt x="1535023" y="2086738"/>
                </a:lnTo>
                <a:cubicBezTo>
                  <a:pt x="1507815" y="2229942"/>
                  <a:pt x="1596601" y="2136858"/>
                  <a:pt x="1542184" y="2056664"/>
                </a:cubicBezTo>
                <a:close/>
                <a:moveTo>
                  <a:pt x="4794668" y="1954938"/>
                </a:moveTo>
                <a:cubicBezTo>
                  <a:pt x="4755246" y="2046454"/>
                  <a:pt x="4889002" y="2026742"/>
                  <a:pt x="4936872" y="2016888"/>
                </a:cubicBezTo>
                <a:cubicBezTo>
                  <a:pt x="5148065" y="1943674"/>
                  <a:pt x="4849579" y="2019703"/>
                  <a:pt x="4794668" y="1954938"/>
                </a:cubicBezTo>
                <a:close/>
                <a:moveTo>
                  <a:pt x="1506382" y="1791738"/>
                </a:moveTo>
                <a:lnTo>
                  <a:pt x="1536456" y="1814651"/>
                </a:lnTo>
                <a:cubicBezTo>
                  <a:pt x="1685388" y="1851884"/>
                  <a:pt x="1595169" y="1801762"/>
                  <a:pt x="1506382" y="1791738"/>
                </a:cubicBezTo>
                <a:close/>
                <a:moveTo>
                  <a:pt x="5314202" y="1742337"/>
                </a:moveTo>
                <a:lnTo>
                  <a:pt x="5307161" y="1771905"/>
                </a:lnTo>
                <a:cubicBezTo>
                  <a:pt x="5280411" y="1912699"/>
                  <a:pt x="5367704" y="1821182"/>
                  <a:pt x="5314202" y="1742337"/>
                </a:cubicBezTo>
                <a:close/>
                <a:moveTo>
                  <a:pt x="2783736" y="1640002"/>
                </a:moveTo>
                <a:cubicBezTo>
                  <a:pt x="2734989" y="1753165"/>
                  <a:pt x="2900383" y="1728791"/>
                  <a:pt x="2959576" y="1716605"/>
                </a:cubicBezTo>
                <a:cubicBezTo>
                  <a:pt x="3220723" y="1626074"/>
                  <a:pt x="2851635" y="1720087"/>
                  <a:pt x="2783736" y="1640002"/>
                </a:cubicBezTo>
                <a:close/>
                <a:moveTo>
                  <a:pt x="1668203" y="1619894"/>
                </a:moveTo>
                <a:cubicBezTo>
                  <a:pt x="1638130" y="1634215"/>
                  <a:pt x="1623809" y="1668584"/>
                  <a:pt x="1592305" y="1681471"/>
                </a:cubicBezTo>
                <a:cubicBezTo>
                  <a:pt x="1367476" y="1728729"/>
                  <a:pt x="1706867" y="1724432"/>
                  <a:pt x="1668203" y="1619894"/>
                </a:cubicBezTo>
                <a:close/>
                <a:moveTo>
                  <a:pt x="1287282" y="1521083"/>
                </a:moveTo>
                <a:cubicBezTo>
                  <a:pt x="1255777" y="1523947"/>
                  <a:pt x="1308762" y="1569772"/>
                  <a:pt x="1307330" y="1568341"/>
                </a:cubicBezTo>
                <a:cubicBezTo>
                  <a:pt x="1413301" y="1671448"/>
                  <a:pt x="1390388" y="1523947"/>
                  <a:pt x="1287282" y="1521083"/>
                </a:cubicBezTo>
                <a:close/>
                <a:moveTo>
                  <a:pt x="5279002" y="1481867"/>
                </a:moveTo>
                <a:lnTo>
                  <a:pt x="5308571" y="1504394"/>
                </a:lnTo>
                <a:cubicBezTo>
                  <a:pt x="5454997" y="1541001"/>
                  <a:pt x="5366295" y="1491722"/>
                  <a:pt x="5279002" y="1481867"/>
                </a:cubicBezTo>
                <a:close/>
                <a:moveTo>
                  <a:pt x="3426158" y="1377113"/>
                </a:moveTo>
                <a:lnTo>
                  <a:pt x="3417452" y="1413675"/>
                </a:lnTo>
                <a:cubicBezTo>
                  <a:pt x="3384375" y="1587773"/>
                  <a:pt x="3492315" y="1474608"/>
                  <a:pt x="3426158" y="1377113"/>
                </a:cubicBezTo>
                <a:close/>
                <a:moveTo>
                  <a:pt x="1321651" y="1344944"/>
                </a:moveTo>
                <a:cubicBezTo>
                  <a:pt x="1311626" y="1372151"/>
                  <a:pt x="1348859" y="1385041"/>
                  <a:pt x="1354587" y="1405089"/>
                </a:cubicBezTo>
                <a:cubicBezTo>
                  <a:pt x="1397548" y="1559749"/>
                  <a:pt x="1419029" y="1354967"/>
                  <a:pt x="1321651" y="1344944"/>
                </a:cubicBezTo>
                <a:close/>
                <a:moveTo>
                  <a:pt x="5438101" y="1312913"/>
                </a:moveTo>
                <a:cubicBezTo>
                  <a:pt x="5408534" y="1326993"/>
                  <a:pt x="5394454" y="1360784"/>
                  <a:pt x="5363479" y="1373454"/>
                </a:cubicBezTo>
                <a:cubicBezTo>
                  <a:pt x="5142432" y="1419917"/>
                  <a:pt x="5476116" y="1415693"/>
                  <a:pt x="5438101" y="1312913"/>
                </a:cubicBezTo>
                <a:close/>
                <a:moveTo>
                  <a:pt x="5063587" y="1215764"/>
                </a:moveTo>
                <a:cubicBezTo>
                  <a:pt x="5032612" y="1218580"/>
                  <a:pt x="5084706" y="1263634"/>
                  <a:pt x="5083298" y="1262227"/>
                </a:cubicBezTo>
                <a:cubicBezTo>
                  <a:pt x="5187487" y="1363599"/>
                  <a:pt x="5164959" y="1218580"/>
                  <a:pt x="5063587" y="1215764"/>
                </a:cubicBezTo>
                <a:close/>
                <a:moveTo>
                  <a:pt x="3382633" y="1055033"/>
                </a:moveTo>
                <a:lnTo>
                  <a:pt x="3419194" y="1082889"/>
                </a:lnTo>
                <a:cubicBezTo>
                  <a:pt x="3600256" y="1128155"/>
                  <a:pt x="3490573" y="1067219"/>
                  <a:pt x="3382633" y="1055033"/>
                </a:cubicBezTo>
                <a:close/>
                <a:moveTo>
                  <a:pt x="5097378" y="1042587"/>
                </a:moveTo>
                <a:cubicBezTo>
                  <a:pt x="5087521" y="1069338"/>
                  <a:pt x="5124128" y="1082010"/>
                  <a:pt x="5129760" y="1101721"/>
                </a:cubicBezTo>
                <a:cubicBezTo>
                  <a:pt x="5171998" y="1253779"/>
                  <a:pt x="5193118" y="1052442"/>
                  <a:pt x="5097378" y="1042587"/>
                </a:cubicBezTo>
                <a:close/>
                <a:moveTo>
                  <a:pt x="3579364" y="846116"/>
                </a:moveTo>
                <a:cubicBezTo>
                  <a:pt x="3542802" y="863526"/>
                  <a:pt x="3525393" y="905309"/>
                  <a:pt x="3487091" y="920977"/>
                </a:cubicBezTo>
                <a:cubicBezTo>
                  <a:pt x="3213759" y="978430"/>
                  <a:pt x="3626369" y="973206"/>
                  <a:pt x="3579364" y="846116"/>
                </a:cubicBezTo>
                <a:close/>
                <a:moveTo>
                  <a:pt x="3116264" y="725987"/>
                </a:moveTo>
                <a:cubicBezTo>
                  <a:pt x="3077962" y="729469"/>
                  <a:pt x="3142378" y="785181"/>
                  <a:pt x="3140638" y="783441"/>
                </a:cubicBezTo>
                <a:cubicBezTo>
                  <a:pt x="3269470" y="908791"/>
                  <a:pt x="3241614" y="729469"/>
                  <a:pt x="3116264" y="725987"/>
                </a:cubicBezTo>
                <a:close/>
                <a:moveTo>
                  <a:pt x="3158047" y="511848"/>
                </a:moveTo>
                <a:cubicBezTo>
                  <a:pt x="3145860" y="544926"/>
                  <a:pt x="3191125" y="560595"/>
                  <a:pt x="3198089" y="584969"/>
                </a:cubicBezTo>
                <a:cubicBezTo>
                  <a:pt x="3250318" y="772995"/>
                  <a:pt x="3276434" y="524034"/>
                  <a:pt x="3158047" y="511848"/>
                </a:cubicBezTo>
                <a:close/>
                <a:moveTo>
                  <a:pt x="3272952" y="0"/>
                </a:moveTo>
                <a:cubicBezTo>
                  <a:pt x="3398302" y="31338"/>
                  <a:pt x="3269470" y="203694"/>
                  <a:pt x="3360001" y="191508"/>
                </a:cubicBezTo>
                <a:cubicBezTo>
                  <a:pt x="3579364" y="48748"/>
                  <a:pt x="3382633" y="238513"/>
                  <a:pt x="3351295" y="337750"/>
                </a:cubicBezTo>
                <a:cubicBezTo>
                  <a:pt x="3309511" y="576263"/>
                  <a:pt x="3420934" y="236773"/>
                  <a:pt x="3483609" y="325562"/>
                </a:cubicBezTo>
                <a:cubicBezTo>
                  <a:pt x="3574140" y="306412"/>
                  <a:pt x="3715160" y="235031"/>
                  <a:pt x="3572400" y="374310"/>
                </a:cubicBezTo>
                <a:cubicBezTo>
                  <a:pt x="3770871" y="430021"/>
                  <a:pt x="3532357" y="438727"/>
                  <a:pt x="3462717" y="447431"/>
                </a:cubicBezTo>
                <a:cubicBezTo>
                  <a:pt x="3596774" y="452655"/>
                  <a:pt x="3645521" y="584969"/>
                  <a:pt x="3473163" y="576263"/>
                </a:cubicBezTo>
                <a:cubicBezTo>
                  <a:pt x="3312993" y="428281"/>
                  <a:pt x="3293844" y="837410"/>
                  <a:pt x="3431380" y="811296"/>
                </a:cubicBezTo>
                <a:cubicBezTo>
                  <a:pt x="3549766" y="663312"/>
                  <a:pt x="3640297" y="539704"/>
                  <a:pt x="3826584" y="532740"/>
                </a:cubicBezTo>
                <a:cubicBezTo>
                  <a:pt x="3725606" y="625011"/>
                  <a:pt x="3955415" y="684204"/>
                  <a:pt x="3783057" y="746879"/>
                </a:cubicBezTo>
                <a:cubicBezTo>
                  <a:pt x="4018090" y="832188"/>
                  <a:pt x="3675117" y="863526"/>
                  <a:pt x="3696008" y="926201"/>
                </a:cubicBezTo>
                <a:cubicBezTo>
                  <a:pt x="3866624" y="948833"/>
                  <a:pt x="3786539" y="980170"/>
                  <a:pt x="3685563" y="1065479"/>
                </a:cubicBezTo>
                <a:cubicBezTo>
                  <a:pt x="3706454" y="1044588"/>
                  <a:pt x="3979789" y="1128155"/>
                  <a:pt x="4077284" y="1206498"/>
                </a:cubicBezTo>
                <a:cubicBezTo>
                  <a:pt x="4028536" y="1354482"/>
                  <a:pt x="3861402" y="1211722"/>
                  <a:pt x="3812655" y="1316180"/>
                </a:cubicBezTo>
                <a:cubicBezTo>
                  <a:pt x="3708196" y="1156010"/>
                  <a:pt x="3593292" y="1410193"/>
                  <a:pt x="3527135" y="1218685"/>
                </a:cubicBezTo>
                <a:cubicBezTo>
                  <a:pt x="3534099" y="1363186"/>
                  <a:pt x="3419194" y="1263951"/>
                  <a:pt x="3401784" y="1185606"/>
                </a:cubicBezTo>
                <a:cubicBezTo>
                  <a:pt x="3286880" y="1225649"/>
                  <a:pt x="3553248" y="1340554"/>
                  <a:pt x="3605478" y="1368409"/>
                </a:cubicBezTo>
                <a:cubicBezTo>
                  <a:pt x="3655967" y="1539025"/>
                  <a:pt x="3932783" y="1237835"/>
                  <a:pt x="4030276" y="1446753"/>
                </a:cubicBezTo>
                <a:cubicBezTo>
                  <a:pt x="4110361" y="1382337"/>
                  <a:pt x="4509046" y="1476350"/>
                  <a:pt x="4244417" y="1507688"/>
                </a:cubicBezTo>
                <a:cubicBezTo>
                  <a:pt x="4261827" y="1579067"/>
                  <a:pt x="4119067" y="1653930"/>
                  <a:pt x="4009385" y="1573845"/>
                </a:cubicBezTo>
                <a:cubicBezTo>
                  <a:pt x="4174778" y="1659152"/>
                  <a:pt x="4002421" y="1683526"/>
                  <a:pt x="3922336" y="1603441"/>
                </a:cubicBezTo>
                <a:cubicBezTo>
                  <a:pt x="3924078" y="1754907"/>
                  <a:pt x="3730828" y="1631296"/>
                  <a:pt x="3649003" y="1638260"/>
                </a:cubicBezTo>
                <a:cubicBezTo>
                  <a:pt x="3737792" y="1798430"/>
                  <a:pt x="3991975" y="1836732"/>
                  <a:pt x="4136477" y="1702678"/>
                </a:cubicBezTo>
                <a:cubicBezTo>
                  <a:pt x="4146923" y="1829768"/>
                  <a:pt x="4277495" y="1699195"/>
                  <a:pt x="4338431" y="1758389"/>
                </a:cubicBezTo>
                <a:cubicBezTo>
                  <a:pt x="4549088" y="1760129"/>
                  <a:pt x="4333206" y="1803654"/>
                  <a:pt x="4294905" y="1888961"/>
                </a:cubicBezTo>
                <a:cubicBezTo>
                  <a:pt x="4141699" y="1786245"/>
                  <a:pt x="4242676" y="1982974"/>
                  <a:pt x="4108622" y="1988198"/>
                </a:cubicBezTo>
                <a:cubicBezTo>
                  <a:pt x="4052910" y="2118771"/>
                  <a:pt x="3915372" y="1958600"/>
                  <a:pt x="3932783" y="2014312"/>
                </a:cubicBezTo>
                <a:cubicBezTo>
                  <a:pt x="3798727" y="1982974"/>
                  <a:pt x="3758685" y="2038685"/>
                  <a:pt x="3598514" y="1988198"/>
                </a:cubicBezTo>
                <a:cubicBezTo>
                  <a:pt x="3638557" y="2070023"/>
                  <a:pt x="4002421" y="2224971"/>
                  <a:pt x="4171296" y="2090915"/>
                </a:cubicBezTo>
                <a:cubicBezTo>
                  <a:pt x="4108622" y="2298092"/>
                  <a:pt x="4390660" y="2070023"/>
                  <a:pt x="4451593" y="2197115"/>
                </a:cubicBezTo>
                <a:cubicBezTo>
                  <a:pt x="4712740" y="2224862"/>
                  <a:pt x="4398548" y="2275561"/>
                  <a:pt x="4399855" y="2390813"/>
                </a:cubicBezTo>
                <a:lnTo>
                  <a:pt x="4400881" y="2396002"/>
                </a:lnTo>
                <a:lnTo>
                  <a:pt x="4450786" y="2382305"/>
                </a:lnTo>
                <a:cubicBezTo>
                  <a:pt x="4590517" y="2359437"/>
                  <a:pt x="4745743" y="2427657"/>
                  <a:pt x="4866474" y="2326637"/>
                </a:cubicBezTo>
                <a:cubicBezTo>
                  <a:pt x="4812972" y="2375914"/>
                  <a:pt x="4703152" y="2192880"/>
                  <a:pt x="4596148" y="2195696"/>
                </a:cubicBezTo>
                <a:cubicBezTo>
                  <a:pt x="4541238" y="2181617"/>
                  <a:pt x="4300480" y="2078837"/>
                  <a:pt x="4393404" y="2056311"/>
                </a:cubicBezTo>
                <a:cubicBezTo>
                  <a:pt x="4496183" y="2106997"/>
                  <a:pt x="4455353" y="1994360"/>
                  <a:pt x="4529974" y="2035190"/>
                </a:cubicBezTo>
                <a:cubicBezTo>
                  <a:pt x="4677809" y="2129523"/>
                  <a:pt x="4538422" y="1966201"/>
                  <a:pt x="4628531" y="1967609"/>
                </a:cubicBezTo>
                <a:cubicBezTo>
                  <a:pt x="4835500" y="1999992"/>
                  <a:pt x="4672178" y="1897211"/>
                  <a:pt x="4572212" y="1869052"/>
                </a:cubicBezTo>
                <a:cubicBezTo>
                  <a:pt x="4580660" y="1854973"/>
                  <a:pt x="4479288" y="1784575"/>
                  <a:pt x="4567990" y="1783168"/>
                </a:cubicBezTo>
                <a:cubicBezTo>
                  <a:pt x="4631346" y="1711362"/>
                  <a:pt x="4873513" y="1832446"/>
                  <a:pt x="4784813" y="1739521"/>
                </a:cubicBezTo>
                <a:cubicBezTo>
                  <a:pt x="4917160" y="1778944"/>
                  <a:pt x="5094563" y="1777536"/>
                  <a:pt x="5187487" y="1636742"/>
                </a:cubicBezTo>
                <a:cubicBezTo>
                  <a:pt x="5173407" y="1593094"/>
                  <a:pt x="4914346" y="1778944"/>
                  <a:pt x="4843947" y="1694467"/>
                </a:cubicBezTo>
                <a:cubicBezTo>
                  <a:pt x="5021350" y="1536776"/>
                  <a:pt x="4745391" y="1770496"/>
                  <a:pt x="4717232" y="1635333"/>
                </a:cubicBezTo>
                <a:cubicBezTo>
                  <a:pt x="4883370" y="1526922"/>
                  <a:pt x="4507447" y="1708546"/>
                  <a:pt x="4670769" y="1577608"/>
                </a:cubicBezTo>
                <a:cubicBezTo>
                  <a:pt x="4620083" y="1587463"/>
                  <a:pt x="4373693" y="1522697"/>
                  <a:pt x="4572212" y="1507210"/>
                </a:cubicBezTo>
                <a:cubicBezTo>
                  <a:pt x="4638387" y="1394574"/>
                  <a:pt x="4777773" y="1536776"/>
                  <a:pt x="4869290" y="1532553"/>
                </a:cubicBezTo>
                <a:cubicBezTo>
                  <a:pt x="4793261" y="1408654"/>
                  <a:pt x="5232541" y="1671940"/>
                  <a:pt x="5187487" y="1472011"/>
                </a:cubicBezTo>
                <a:cubicBezTo>
                  <a:pt x="5098785" y="1529737"/>
                  <a:pt x="5103010" y="1457931"/>
                  <a:pt x="5011492" y="1466379"/>
                </a:cubicBezTo>
                <a:cubicBezTo>
                  <a:pt x="5059362" y="1383311"/>
                  <a:pt x="4912936" y="1439629"/>
                  <a:pt x="4843947" y="1415693"/>
                </a:cubicBezTo>
                <a:cubicBezTo>
                  <a:pt x="4697521" y="1365007"/>
                  <a:pt x="5019940" y="1352336"/>
                  <a:pt x="4827052" y="1284754"/>
                </a:cubicBezTo>
                <a:cubicBezTo>
                  <a:pt x="4707375" y="1225621"/>
                  <a:pt x="4936872" y="1241107"/>
                  <a:pt x="4798893" y="1181973"/>
                </a:cubicBezTo>
                <a:cubicBezTo>
                  <a:pt x="4801709" y="1132696"/>
                  <a:pt x="5126944" y="1297425"/>
                  <a:pt x="4984742" y="1103128"/>
                </a:cubicBezTo>
                <a:cubicBezTo>
                  <a:pt x="5073442" y="1145367"/>
                  <a:pt x="5111457" y="1063706"/>
                  <a:pt x="4996006" y="1063706"/>
                </a:cubicBezTo>
                <a:cubicBezTo>
                  <a:pt x="5056547" y="1039771"/>
                  <a:pt x="4870697" y="846881"/>
                  <a:pt x="5019940" y="904608"/>
                </a:cubicBezTo>
                <a:cubicBezTo>
                  <a:pt x="5063587" y="876449"/>
                  <a:pt x="5115680" y="872225"/>
                  <a:pt x="5131169" y="970781"/>
                </a:cubicBezTo>
                <a:cubicBezTo>
                  <a:pt x="5255069" y="1083417"/>
                  <a:pt x="5074852" y="773668"/>
                  <a:pt x="5093153" y="773668"/>
                </a:cubicBezTo>
                <a:cubicBezTo>
                  <a:pt x="5225500" y="914463"/>
                  <a:pt x="5174815" y="710311"/>
                  <a:pt x="5190302" y="628650"/>
                </a:cubicBezTo>
                <a:cubicBezTo>
                  <a:pt x="5291675" y="653993"/>
                  <a:pt x="5187487" y="793379"/>
                  <a:pt x="5260700" y="783525"/>
                </a:cubicBezTo>
                <a:cubicBezTo>
                  <a:pt x="5438101" y="668073"/>
                  <a:pt x="5279002" y="821538"/>
                  <a:pt x="5253659" y="901792"/>
                </a:cubicBezTo>
                <a:cubicBezTo>
                  <a:pt x="5219869" y="1094681"/>
                  <a:pt x="5309977" y="820131"/>
                  <a:pt x="5360663" y="891936"/>
                </a:cubicBezTo>
                <a:cubicBezTo>
                  <a:pt x="5433877" y="876449"/>
                  <a:pt x="5547921" y="818722"/>
                  <a:pt x="5432470" y="931358"/>
                </a:cubicBezTo>
                <a:cubicBezTo>
                  <a:pt x="5592976" y="976413"/>
                  <a:pt x="5400086" y="983453"/>
                  <a:pt x="5343768" y="990492"/>
                </a:cubicBezTo>
                <a:cubicBezTo>
                  <a:pt x="5452181" y="994717"/>
                  <a:pt x="5491603" y="1101721"/>
                  <a:pt x="5352216" y="1094681"/>
                </a:cubicBezTo>
                <a:cubicBezTo>
                  <a:pt x="5222684" y="975006"/>
                  <a:pt x="5207198" y="1305873"/>
                  <a:pt x="5318425" y="1284754"/>
                </a:cubicBezTo>
                <a:cubicBezTo>
                  <a:pt x="5414165" y="1165078"/>
                  <a:pt x="5487379" y="1065114"/>
                  <a:pt x="5638030" y="1059482"/>
                </a:cubicBezTo>
                <a:cubicBezTo>
                  <a:pt x="5556370" y="1134103"/>
                  <a:pt x="5742218" y="1181973"/>
                  <a:pt x="5602831" y="1232660"/>
                </a:cubicBezTo>
                <a:cubicBezTo>
                  <a:pt x="5792904" y="1301650"/>
                  <a:pt x="5515538" y="1326993"/>
                  <a:pt x="5532433" y="1377679"/>
                </a:cubicBezTo>
                <a:cubicBezTo>
                  <a:pt x="5670412" y="1395981"/>
                  <a:pt x="5605646" y="1421325"/>
                  <a:pt x="5523985" y="1490315"/>
                </a:cubicBezTo>
                <a:cubicBezTo>
                  <a:pt x="5540881" y="1473419"/>
                  <a:pt x="5761929" y="1541001"/>
                  <a:pt x="5840774" y="1604358"/>
                </a:cubicBezTo>
                <a:cubicBezTo>
                  <a:pt x="5801352" y="1724034"/>
                  <a:pt x="5666189" y="1608582"/>
                  <a:pt x="5626766" y="1693059"/>
                </a:cubicBezTo>
                <a:cubicBezTo>
                  <a:pt x="5542290" y="1563528"/>
                  <a:pt x="5449366" y="1769089"/>
                  <a:pt x="5395864" y="1614214"/>
                </a:cubicBezTo>
                <a:cubicBezTo>
                  <a:pt x="5401495" y="1731073"/>
                  <a:pt x="5308571" y="1650821"/>
                  <a:pt x="5294491" y="1587463"/>
                </a:cubicBezTo>
                <a:cubicBezTo>
                  <a:pt x="5201567" y="1619846"/>
                  <a:pt x="5416981" y="1712771"/>
                  <a:pt x="5459220" y="1735298"/>
                </a:cubicBezTo>
                <a:cubicBezTo>
                  <a:pt x="5500051" y="1873277"/>
                  <a:pt x="5723914" y="1629701"/>
                  <a:pt x="5802759" y="1798655"/>
                </a:cubicBezTo>
                <a:cubicBezTo>
                  <a:pt x="5867525" y="1746562"/>
                  <a:pt x="6189946" y="1822591"/>
                  <a:pt x="5975937" y="1847934"/>
                </a:cubicBezTo>
                <a:cubicBezTo>
                  <a:pt x="5990017" y="1905659"/>
                  <a:pt x="5874565" y="1966201"/>
                  <a:pt x="5785864" y="1901436"/>
                </a:cubicBezTo>
                <a:cubicBezTo>
                  <a:pt x="5919620" y="1970425"/>
                  <a:pt x="5780232" y="1990136"/>
                  <a:pt x="5715466" y="1925370"/>
                </a:cubicBezTo>
                <a:cubicBezTo>
                  <a:pt x="5716875" y="2047862"/>
                  <a:pt x="5560592" y="1947897"/>
                  <a:pt x="5494419" y="1953529"/>
                </a:cubicBezTo>
                <a:cubicBezTo>
                  <a:pt x="5566224" y="2083061"/>
                  <a:pt x="5771784" y="2114035"/>
                  <a:pt x="5888645" y="2005624"/>
                </a:cubicBezTo>
                <a:cubicBezTo>
                  <a:pt x="5897092" y="2108403"/>
                  <a:pt x="6002688" y="2002808"/>
                  <a:pt x="6051967" y="2050678"/>
                </a:cubicBezTo>
                <a:cubicBezTo>
                  <a:pt x="6222328" y="2052086"/>
                  <a:pt x="6047742" y="2087285"/>
                  <a:pt x="6016767" y="2156274"/>
                </a:cubicBezTo>
                <a:cubicBezTo>
                  <a:pt x="5892868" y="2073206"/>
                  <a:pt x="5974529" y="2232303"/>
                  <a:pt x="5866118" y="2236528"/>
                </a:cubicBezTo>
                <a:cubicBezTo>
                  <a:pt x="5821063" y="2342123"/>
                  <a:pt x="5709835" y="2212592"/>
                  <a:pt x="5723914" y="2257646"/>
                </a:cubicBezTo>
                <a:cubicBezTo>
                  <a:pt x="5615503" y="2232303"/>
                  <a:pt x="5583120" y="2277357"/>
                  <a:pt x="5453588" y="2236528"/>
                </a:cubicBezTo>
                <a:cubicBezTo>
                  <a:pt x="5485972" y="2302701"/>
                  <a:pt x="5780232" y="2428009"/>
                  <a:pt x="5916804" y="2319596"/>
                </a:cubicBezTo>
                <a:cubicBezTo>
                  <a:pt x="5866118" y="2487142"/>
                  <a:pt x="6094205" y="2302701"/>
                  <a:pt x="6143483" y="2405481"/>
                </a:cubicBezTo>
                <a:cubicBezTo>
                  <a:pt x="6368754" y="2429416"/>
                  <a:pt x="6064637" y="2474470"/>
                  <a:pt x="6105469" y="2581474"/>
                </a:cubicBezTo>
                <a:cubicBezTo>
                  <a:pt x="5959042" y="2625121"/>
                  <a:pt x="5842182" y="2629345"/>
                  <a:pt x="5683084" y="2629345"/>
                </a:cubicBezTo>
                <a:cubicBezTo>
                  <a:pt x="5616911" y="2675808"/>
                  <a:pt x="5961858" y="2805339"/>
                  <a:pt x="6035071" y="2670176"/>
                </a:cubicBezTo>
                <a:cubicBezTo>
                  <a:pt x="6061822" y="2718046"/>
                  <a:pt x="6157562" y="2678624"/>
                  <a:pt x="6063230" y="2740573"/>
                </a:cubicBezTo>
                <a:cubicBezTo>
                  <a:pt x="6137851" y="2754653"/>
                  <a:pt x="6226552" y="2696926"/>
                  <a:pt x="6296950" y="2775771"/>
                </a:cubicBezTo>
                <a:cubicBezTo>
                  <a:pt x="6329332" y="2844761"/>
                  <a:pt x="6129403" y="2953173"/>
                  <a:pt x="6033663" y="2919382"/>
                </a:cubicBezTo>
                <a:cubicBezTo>
                  <a:pt x="6170234" y="2994004"/>
                  <a:pt x="5990017" y="3029202"/>
                  <a:pt x="5912579" y="3002452"/>
                </a:cubicBezTo>
                <a:cubicBezTo>
                  <a:pt x="5843590" y="3081297"/>
                  <a:pt x="6140667" y="3075665"/>
                  <a:pt x="6223736" y="3060177"/>
                </a:cubicBezTo>
                <a:cubicBezTo>
                  <a:pt x="6334964" y="2988372"/>
                  <a:pt x="6292725" y="3137615"/>
                  <a:pt x="6211064" y="3120719"/>
                </a:cubicBezTo>
                <a:cubicBezTo>
                  <a:pt x="6285686" y="3182669"/>
                  <a:pt x="6187130" y="3205196"/>
                  <a:pt x="6140667" y="3174221"/>
                </a:cubicBezTo>
                <a:cubicBezTo>
                  <a:pt x="6209657" y="3299528"/>
                  <a:pt x="6375795" y="3200972"/>
                  <a:pt x="6482799" y="3186892"/>
                </a:cubicBezTo>
                <a:cubicBezTo>
                  <a:pt x="6477167" y="3385414"/>
                  <a:pt x="6308213" y="3410757"/>
                  <a:pt x="6153339" y="3381189"/>
                </a:cubicBezTo>
                <a:cubicBezTo>
                  <a:pt x="6160378" y="3519168"/>
                  <a:pt x="6453231" y="3414980"/>
                  <a:pt x="6560235" y="3478338"/>
                </a:cubicBezTo>
                <a:cubicBezTo>
                  <a:pt x="6771427" y="3400900"/>
                  <a:pt x="6603882" y="3567038"/>
                  <a:pt x="6502510" y="3575486"/>
                </a:cubicBezTo>
                <a:cubicBezTo>
                  <a:pt x="6617962" y="3598013"/>
                  <a:pt x="6515181" y="3623356"/>
                  <a:pt x="6460272" y="3614909"/>
                </a:cubicBezTo>
                <a:cubicBezTo>
                  <a:pt x="6557419" y="3716281"/>
                  <a:pt x="6332148" y="3590974"/>
                  <a:pt x="6299766" y="3665595"/>
                </a:cubicBezTo>
                <a:cubicBezTo>
                  <a:pt x="6427888" y="3737401"/>
                  <a:pt x="6610921" y="3754296"/>
                  <a:pt x="6764388" y="3758519"/>
                </a:cubicBezTo>
                <a:cubicBezTo>
                  <a:pt x="6924895" y="3738808"/>
                  <a:pt x="6820706" y="3762744"/>
                  <a:pt x="6736229" y="3809205"/>
                </a:cubicBezTo>
                <a:cubicBezTo>
                  <a:pt x="6896736" y="3959857"/>
                  <a:pt x="6519405" y="3889459"/>
                  <a:pt x="6482799" y="4004911"/>
                </a:cubicBezTo>
                <a:cubicBezTo>
                  <a:pt x="6318068" y="4003502"/>
                  <a:pt x="6261750" y="4034477"/>
                  <a:pt x="6085757" y="3992239"/>
                </a:cubicBezTo>
                <a:cubicBezTo>
                  <a:pt x="5947778" y="3954225"/>
                  <a:pt x="5932290" y="4030254"/>
                  <a:pt x="6077310" y="4059820"/>
                </a:cubicBezTo>
                <a:cubicBezTo>
                  <a:pt x="6308213" y="4140074"/>
                  <a:pt x="6508142" y="4125995"/>
                  <a:pt x="6733414" y="4147113"/>
                </a:cubicBezTo>
                <a:cubicBezTo>
                  <a:pt x="6858720" y="4128811"/>
                  <a:pt x="6663016" y="4200615"/>
                  <a:pt x="6744677" y="4190760"/>
                </a:cubicBezTo>
                <a:cubicBezTo>
                  <a:pt x="6988251" y="4238631"/>
                  <a:pt x="6619369" y="4220326"/>
                  <a:pt x="6653160" y="4238631"/>
                </a:cubicBezTo>
                <a:cubicBezTo>
                  <a:pt x="6943197" y="4351266"/>
                  <a:pt x="6305397" y="4206247"/>
                  <a:pt x="6484206" y="4411807"/>
                </a:cubicBezTo>
                <a:cubicBezTo>
                  <a:pt x="6351859" y="4272421"/>
                  <a:pt x="6274422" y="4482205"/>
                  <a:pt x="6140667" y="4365346"/>
                </a:cubicBezTo>
                <a:cubicBezTo>
                  <a:pt x="6182905" y="4473757"/>
                  <a:pt x="6046335" y="4362530"/>
                  <a:pt x="6001281" y="4370978"/>
                </a:cubicBezTo>
                <a:cubicBezTo>
                  <a:pt x="6006912" y="4417439"/>
                  <a:pt x="6305397" y="4546971"/>
                  <a:pt x="6437744" y="4537116"/>
                </a:cubicBezTo>
                <a:cubicBezTo>
                  <a:pt x="6513774" y="4580761"/>
                  <a:pt x="6757348" y="4408992"/>
                  <a:pt x="6660200" y="4528668"/>
                </a:cubicBezTo>
                <a:cubicBezTo>
                  <a:pt x="6717925" y="4527259"/>
                  <a:pt x="6938974" y="4492061"/>
                  <a:pt x="6755941" y="4565275"/>
                </a:cubicBezTo>
                <a:cubicBezTo>
                  <a:pt x="6572907" y="4570906"/>
                  <a:pt x="6702439" y="4618777"/>
                  <a:pt x="6798179" y="4625816"/>
                </a:cubicBezTo>
                <a:cubicBezTo>
                  <a:pt x="6747493" y="4644120"/>
                  <a:pt x="6664423" y="4642711"/>
                  <a:pt x="6791139" y="4694806"/>
                </a:cubicBezTo>
                <a:cubicBezTo>
                  <a:pt x="6685543" y="4661015"/>
                  <a:pt x="6688359" y="4734228"/>
                  <a:pt x="6609514" y="4742676"/>
                </a:cubicBezTo>
                <a:cubicBezTo>
                  <a:pt x="6736229" y="4742676"/>
                  <a:pt x="6639080" y="4815889"/>
                  <a:pt x="6571499" y="4784915"/>
                </a:cubicBezTo>
                <a:cubicBezTo>
                  <a:pt x="6671464" y="4835601"/>
                  <a:pt x="6536301" y="4811665"/>
                  <a:pt x="6512365" y="4835601"/>
                </a:cubicBezTo>
                <a:cubicBezTo>
                  <a:pt x="6399729" y="4865167"/>
                  <a:pt x="6571499" y="4915853"/>
                  <a:pt x="6667239" y="4924301"/>
                </a:cubicBezTo>
                <a:cubicBezTo>
                  <a:pt x="6798179" y="4904590"/>
                  <a:pt x="6861536" y="4979212"/>
                  <a:pt x="6691175" y="4974987"/>
                </a:cubicBezTo>
                <a:cubicBezTo>
                  <a:pt x="6791139" y="5052425"/>
                  <a:pt x="6603882" y="4967948"/>
                  <a:pt x="6578539" y="4970764"/>
                </a:cubicBezTo>
                <a:cubicBezTo>
                  <a:pt x="6663016" y="5029898"/>
                  <a:pt x="6579946" y="4993291"/>
                  <a:pt x="6586987" y="5066504"/>
                </a:cubicBezTo>
                <a:cubicBezTo>
                  <a:pt x="6553196" y="5043977"/>
                  <a:pt x="6433520" y="5081991"/>
                  <a:pt x="6371570" y="5046793"/>
                </a:cubicBezTo>
                <a:cubicBezTo>
                  <a:pt x="6285686" y="4914446"/>
                  <a:pt x="6353268" y="5156613"/>
                  <a:pt x="6270198" y="5097479"/>
                </a:cubicBezTo>
                <a:cubicBezTo>
                  <a:pt x="6237816" y="5114375"/>
                  <a:pt x="6143483" y="5110150"/>
                  <a:pt x="6095612" y="5056648"/>
                </a:cubicBezTo>
                <a:cubicBezTo>
                  <a:pt x="6047742" y="5067912"/>
                  <a:pt x="5942147" y="4996107"/>
                  <a:pt x="5957633" y="5091848"/>
                </a:cubicBezTo>
                <a:cubicBezTo>
                  <a:pt x="5846406" y="5112966"/>
                  <a:pt x="5647885" y="5152389"/>
                  <a:pt x="5549329" y="5048200"/>
                </a:cubicBezTo>
                <a:cubicBezTo>
                  <a:pt x="5509907" y="5045384"/>
                  <a:pt x="5376316" y="4789210"/>
                  <a:pt x="5419216" y="5037184"/>
                </a:cubicBezTo>
                <a:cubicBezTo>
                  <a:pt x="5405435" y="5090251"/>
                  <a:pt x="5433637" y="5220612"/>
                  <a:pt x="5443538" y="5420527"/>
                </a:cubicBezTo>
                <a:cubicBezTo>
                  <a:pt x="5476547" y="5566524"/>
                  <a:pt x="5452941" y="5652539"/>
                  <a:pt x="5316855" y="5635849"/>
                </a:cubicBezTo>
                <a:cubicBezTo>
                  <a:pt x="5141790" y="5647943"/>
                  <a:pt x="5148706" y="5638788"/>
                  <a:pt x="5155938" y="5481815"/>
                </a:cubicBezTo>
                <a:lnTo>
                  <a:pt x="5158239" y="5413630"/>
                </a:lnTo>
                <a:lnTo>
                  <a:pt x="5147349" y="5413910"/>
                </a:lnTo>
                <a:cubicBezTo>
                  <a:pt x="5106936" y="5406991"/>
                  <a:pt x="5009142" y="5367002"/>
                  <a:pt x="4989556" y="5369179"/>
                </a:cubicBezTo>
                <a:cubicBezTo>
                  <a:pt x="5094015" y="5442300"/>
                  <a:pt x="4991296" y="5397034"/>
                  <a:pt x="5000002" y="5487565"/>
                </a:cubicBezTo>
                <a:cubicBezTo>
                  <a:pt x="4958218" y="5459710"/>
                  <a:pt x="4810235" y="5506715"/>
                  <a:pt x="4733631" y="5463192"/>
                </a:cubicBezTo>
                <a:cubicBezTo>
                  <a:pt x="4627433" y="5299540"/>
                  <a:pt x="4711000" y="5598988"/>
                  <a:pt x="4608281" y="5525867"/>
                </a:cubicBezTo>
                <a:cubicBezTo>
                  <a:pt x="4568239" y="5546759"/>
                  <a:pt x="4451593" y="5541535"/>
                  <a:pt x="4392400" y="5475378"/>
                </a:cubicBezTo>
                <a:cubicBezTo>
                  <a:pt x="4333206" y="5489305"/>
                  <a:pt x="4202634" y="5400516"/>
                  <a:pt x="4221784" y="5518903"/>
                </a:cubicBezTo>
                <a:cubicBezTo>
                  <a:pt x="4084248" y="5545017"/>
                  <a:pt x="3838769" y="5593764"/>
                  <a:pt x="3716900" y="5464932"/>
                </a:cubicBezTo>
                <a:cubicBezTo>
                  <a:pt x="3668153" y="5461450"/>
                  <a:pt x="3502964" y="5144681"/>
                  <a:pt x="3556012" y="5451309"/>
                </a:cubicBezTo>
                <a:cubicBezTo>
                  <a:pt x="3538971" y="5516929"/>
                  <a:pt x="3573844" y="5678124"/>
                  <a:pt x="3586087" y="5925327"/>
                </a:cubicBezTo>
                <a:cubicBezTo>
                  <a:pt x="3626903" y="6105857"/>
                  <a:pt x="3597713" y="6212218"/>
                  <a:pt x="3429439" y="6191581"/>
                </a:cubicBezTo>
                <a:cubicBezTo>
                  <a:pt x="3182039" y="6208670"/>
                  <a:pt x="3228553" y="6191443"/>
                  <a:pt x="3233660" y="5906278"/>
                </a:cubicBezTo>
                <a:cubicBezTo>
                  <a:pt x="3238767" y="5735413"/>
                  <a:pt x="3311855" y="5413344"/>
                  <a:pt x="3288620" y="5337841"/>
                </a:cubicBezTo>
                <a:cubicBezTo>
                  <a:pt x="3224204" y="5127182"/>
                  <a:pt x="3124968" y="5473637"/>
                  <a:pt x="3046625" y="5386589"/>
                </a:cubicBezTo>
                <a:cubicBezTo>
                  <a:pt x="2935202" y="5491047"/>
                  <a:pt x="2804628" y="5522385"/>
                  <a:pt x="2640976" y="5576354"/>
                </a:cubicBezTo>
                <a:cubicBezTo>
                  <a:pt x="2658386" y="5384847"/>
                  <a:pt x="2454692" y="5661663"/>
                  <a:pt x="2473842" y="5524125"/>
                </a:cubicBezTo>
                <a:cubicBezTo>
                  <a:pt x="2462418" y="5504539"/>
                  <a:pt x="2135780" y="5611957"/>
                  <a:pt x="2183935" y="5467663"/>
                </a:cubicBezTo>
                <a:lnTo>
                  <a:pt x="2184849" y="5465670"/>
                </a:lnTo>
                <a:lnTo>
                  <a:pt x="2150410" y="5472083"/>
                </a:lnTo>
                <a:cubicBezTo>
                  <a:pt x="2034603" y="5492699"/>
                  <a:pt x="1869045" y="5511807"/>
                  <a:pt x="1781333" y="5419083"/>
                </a:cubicBezTo>
                <a:cubicBezTo>
                  <a:pt x="1741236" y="5416219"/>
                  <a:pt x="1605361" y="5155663"/>
                  <a:pt x="1648995" y="5407878"/>
                </a:cubicBezTo>
                <a:cubicBezTo>
                  <a:pt x="1634979" y="5461853"/>
                  <a:pt x="1663663" y="5594444"/>
                  <a:pt x="1673733" y="5797780"/>
                </a:cubicBezTo>
                <a:cubicBezTo>
                  <a:pt x="1707306" y="5946274"/>
                  <a:pt x="1683296" y="6033761"/>
                  <a:pt x="1544883" y="6016786"/>
                </a:cubicBezTo>
                <a:cubicBezTo>
                  <a:pt x="1341385" y="6030843"/>
                  <a:pt x="1379645" y="6016673"/>
                  <a:pt x="1383845" y="5782111"/>
                </a:cubicBezTo>
                <a:cubicBezTo>
                  <a:pt x="1388046" y="5641567"/>
                  <a:pt x="1448164" y="5376650"/>
                  <a:pt x="1429052" y="5314546"/>
                </a:cubicBezTo>
                <a:cubicBezTo>
                  <a:pt x="1376068" y="5141268"/>
                  <a:pt x="1294441" y="5426244"/>
                  <a:pt x="1230000" y="5354642"/>
                </a:cubicBezTo>
                <a:cubicBezTo>
                  <a:pt x="1138350" y="5440565"/>
                  <a:pt x="1030947" y="5466341"/>
                  <a:pt x="896336" y="5510734"/>
                </a:cubicBezTo>
                <a:cubicBezTo>
                  <a:pt x="910656" y="5353210"/>
                  <a:pt x="743109" y="5580904"/>
                  <a:pt x="758860" y="5467773"/>
                </a:cubicBezTo>
                <a:cubicBezTo>
                  <a:pt x="748837" y="5450588"/>
                  <a:pt x="443813" y="5552263"/>
                  <a:pt x="532599" y="5394739"/>
                </a:cubicBezTo>
                <a:cubicBezTo>
                  <a:pt x="462430" y="5443429"/>
                  <a:pt x="304906" y="5434836"/>
                  <a:pt x="442381" y="5357507"/>
                </a:cubicBezTo>
                <a:cubicBezTo>
                  <a:pt x="241896" y="5394739"/>
                  <a:pt x="402284" y="5288769"/>
                  <a:pt x="505391" y="5294497"/>
                </a:cubicBezTo>
                <a:cubicBezTo>
                  <a:pt x="410877" y="5280177"/>
                  <a:pt x="304906" y="5310249"/>
                  <a:pt x="223279" y="5277313"/>
                </a:cubicBezTo>
                <a:cubicBezTo>
                  <a:pt x="130198" y="5337458"/>
                  <a:pt x="188910" y="5235783"/>
                  <a:pt x="123037" y="5265856"/>
                </a:cubicBezTo>
                <a:cubicBezTo>
                  <a:pt x="121605" y="5217167"/>
                  <a:pt x="170295" y="5172773"/>
                  <a:pt x="58596" y="5221462"/>
                </a:cubicBezTo>
                <a:cubicBezTo>
                  <a:pt x="-136162" y="5247239"/>
                  <a:pt x="231871" y="5124084"/>
                  <a:pt x="57163" y="5132676"/>
                </a:cubicBezTo>
                <a:cubicBezTo>
                  <a:pt x="130198" y="5082556"/>
                  <a:pt x="236168" y="5042459"/>
                  <a:pt x="372211" y="5061074"/>
                </a:cubicBezTo>
                <a:cubicBezTo>
                  <a:pt x="439517" y="5128381"/>
                  <a:pt x="697284" y="4965129"/>
                  <a:pt x="528303" y="5022410"/>
                </a:cubicBezTo>
                <a:cubicBezTo>
                  <a:pt x="571264" y="4899255"/>
                  <a:pt x="468158" y="5022410"/>
                  <a:pt x="383667" y="5056779"/>
                </a:cubicBezTo>
                <a:cubicBezTo>
                  <a:pt x="436653" y="4973721"/>
                  <a:pt x="360755" y="4972288"/>
                  <a:pt x="312065" y="5013818"/>
                </a:cubicBezTo>
                <a:cubicBezTo>
                  <a:pt x="284857" y="4989473"/>
                  <a:pt x="240464" y="4933624"/>
                  <a:pt x="155974" y="4962265"/>
                </a:cubicBezTo>
                <a:cubicBezTo>
                  <a:pt x="264809" y="4874910"/>
                  <a:pt x="140221" y="4896391"/>
                  <a:pt x="77212" y="4912143"/>
                </a:cubicBezTo>
                <a:cubicBezTo>
                  <a:pt x="-108953" y="4870614"/>
                  <a:pt x="259081" y="4864886"/>
                  <a:pt x="104421" y="4806172"/>
                </a:cubicBezTo>
                <a:cubicBezTo>
                  <a:pt x="150246" y="4781828"/>
                  <a:pt x="549783" y="4811900"/>
                  <a:pt x="442381" y="4760347"/>
                </a:cubicBezTo>
                <a:cubicBezTo>
                  <a:pt x="416605" y="4714522"/>
                  <a:pt x="337842" y="4771803"/>
                  <a:pt x="292017" y="4701634"/>
                </a:cubicBezTo>
                <a:cubicBezTo>
                  <a:pt x="137357" y="4741731"/>
                  <a:pt x="376508" y="4605687"/>
                  <a:pt x="249056" y="4640056"/>
                </a:cubicBezTo>
                <a:cubicBezTo>
                  <a:pt x="87237" y="4632897"/>
                  <a:pt x="210392" y="4582775"/>
                  <a:pt x="294881" y="4588503"/>
                </a:cubicBezTo>
                <a:cubicBezTo>
                  <a:pt x="472453" y="4502581"/>
                  <a:pt x="163134" y="4535518"/>
                  <a:pt x="115877" y="4451027"/>
                </a:cubicBezTo>
                <a:cubicBezTo>
                  <a:pt x="177454" y="4369402"/>
                  <a:pt x="158838" y="4356513"/>
                  <a:pt x="57163" y="4356513"/>
                </a:cubicBezTo>
                <a:cubicBezTo>
                  <a:pt x="-108953" y="4273455"/>
                  <a:pt x="299178" y="4365105"/>
                  <a:pt x="148813" y="4296368"/>
                </a:cubicBezTo>
                <a:cubicBezTo>
                  <a:pt x="204664" y="4266296"/>
                  <a:pt x="310634" y="4269160"/>
                  <a:pt x="395123" y="4263431"/>
                </a:cubicBezTo>
                <a:cubicBezTo>
                  <a:pt x="476750" y="4322144"/>
                  <a:pt x="854807" y="4209014"/>
                  <a:pt x="711604" y="4181805"/>
                </a:cubicBezTo>
                <a:cubicBezTo>
                  <a:pt x="576993" y="4213309"/>
                  <a:pt x="754565" y="4082995"/>
                  <a:pt x="621385" y="4147436"/>
                </a:cubicBezTo>
                <a:cubicBezTo>
                  <a:pt x="562672" y="4075834"/>
                  <a:pt x="410877" y="4143140"/>
                  <a:pt x="383667" y="4058650"/>
                </a:cubicBezTo>
                <a:cubicBezTo>
                  <a:pt x="207528" y="4022850"/>
                  <a:pt x="489638" y="4011393"/>
                  <a:pt x="345003" y="3994209"/>
                </a:cubicBezTo>
                <a:cubicBezTo>
                  <a:pt x="165998" y="3948384"/>
                  <a:pt x="303473" y="3922607"/>
                  <a:pt x="403716" y="3956976"/>
                </a:cubicBezTo>
                <a:cubicBezTo>
                  <a:pt x="558375" y="3952679"/>
                  <a:pt x="724491" y="3969863"/>
                  <a:pt x="894904" y="3926902"/>
                </a:cubicBezTo>
                <a:cubicBezTo>
                  <a:pt x="1055292" y="3892534"/>
                  <a:pt x="914953" y="3835252"/>
                  <a:pt x="821870" y="3849573"/>
                </a:cubicBezTo>
                <a:cubicBezTo>
                  <a:pt x="804685" y="3762219"/>
                  <a:pt x="694419" y="3893966"/>
                  <a:pt x="700147" y="3795155"/>
                </a:cubicBezTo>
                <a:cubicBezTo>
                  <a:pt x="628546" y="3813772"/>
                  <a:pt x="585585" y="3775107"/>
                  <a:pt x="493935" y="3790860"/>
                </a:cubicBezTo>
                <a:cubicBezTo>
                  <a:pt x="532599" y="3709233"/>
                  <a:pt x="253353" y="3785132"/>
                  <a:pt x="312065" y="3713530"/>
                </a:cubicBezTo>
                <a:cubicBezTo>
                  <a:pt x="446677" y="3650520"/>
                  <a:pt x="204664" y="3661977"/>
                  <a:pt x="316362" y="3611855"/>
                </a:cubicBezTo>
                <a:cubicBezTo>
                  <a:pt x="506822" y="3570326"/>
                  <a:pt x="710171" y="3611855"/>
                  <a:pt x="897768" y="3558870"/>
                </a:cubicBezTo>
                <a:cubicBezTo>
                  <a:pt x="670074" y="3472948"/>
                  <a:pt x="1026651" y="3484404"/>
                  <a:pt x="1093956" y="3412802"/>
                </a:cubicBezTo>
                <a:cubicBezTo>
                  <a:pt x="1030947" y="3338337"/>
                  <a:pt x="987986" y="3448603"/>
                  <a:pt x="932137" y="3418531"/>
                </a:cubicBezTo>
                <a:cubicBezTo>
                  <a:pt x="864831" y="3399913"/>
                  <a:pt x="894904" y="3422826"/>
                  <a:pt x="817574" y="3451467"/>
                </a:cubicBezTo>
                <a:cubicBezTo>
                  <a:pt x="668643" y="3428554"/>
                  <a:pt x="538327" y="3415667"/>
                  <a:pt x="419469" y="3301104"/>
                </a:cubicBezTo>
                <a:cubicBezTo>
                  <a:pt x="501094" y="3225205"/>
                  <a:pt x="774613" y="3215182"/>
                  <a:pt x="917817" y="3149308"/>
                </a:cubicBezTo>
                <a:cubicBezTo>
                  <a:pt x="860535" y="3061953"/>
                  <a:pt x="996578" y="3073409"/>
                  <a:pt x="947889" y="3037609"/>
                </a:cubicBezTo>
                <a:cubicBezTo>
                  <a:pt x="803254" y="3155036"/>
                  <a:pt x="678666" y="3049066"/>
                  <a:pt x="539760" y="2966008"/>
                </a:cubicBezTo>
                <a:cubicBezTo>
                  <a:pt x="506822" y="2875789"/>
                  <a:pt x="1013762" y="2983192"/>
                  <a:pt x="787501" y="2882949"/>
                </a:cubicBezTo>
                <a:cubicBezTo>
                  <a:pt x="767452" y="2874357"/>
                  <a:pt x="539760" y="2774115"/>
                  <a:pt x="604200" y="2723993"/>
                </a:cubicBezTo>
                <a:cubicBezTo>
                  <a:pt x="760293" y="2660983"/>
                  <a:pt x="946458" y="2768387"/>
                  <a:pt x="1086797" y="2650960"/>
                </a:cubicBezTo>
                <a:cubicBezTo>
                  <a:pt x="1032380" y="2701080"/>
                  <a:pt x="920681" y="2514916"/>
                  <a:pt x="811846" y="2517780"/>
                </a:cubicBezTo>
                <a:cubicBezTo>
                  <a:pt x="755996" y="2503459"/>
                  <a:pt x="511119" y="2398922"/>
                  <a:pt x="605633" y="2376009"/>
                </a:cubicBezTo>
                <a:cubicBezTo>
                  <a:pt x="710171" y="2427562"/>
                  <a:pt x="668643" y="2312999"/>
                  <a:pt x="744540" y="2354528"/>
                </a:cubicBezTo>
                <a:cubicBezTo>
                  <a:pt x="894904" y="2450475"/>
                  <a:pt x="753132" y="2284359"/>
                  <a:pt x="844782" y="2285790"/>
                </a:cubicBezTo>
                <a:cubicBezTo>
                  <a:pt x="1055292" y="2318728"/>
                  <a:pt x="889176" y="2214188"/>
                  <a:pt x="787501" y="2185548"/>
                </a:cubicBezTo>
                <a:cubicBezTo>
                  <a:pt x="796093" y="2171227"/>
                  <a:pt x="692987" y="2099625"/>
                  <a:pt x="783206" y="2098194"/>
                </a:cubicBezTo>
                <a:cubicBezTo>
                  <a:pt x="847646" y="2025160"/>
                  <a:pt x="1093956" y="2148315"/>
                  <a:pt x="1003739" y="2053800"/>
                </a:cubicBezTo>
                <a:cubicBezTo>
                  <a:pt x="1138350" y="2093897"/>
                  <a:pt x="1318787" y="2092466"/>
                  <a:pt x="1413301" y="1949263"/>
                </a:cubicBezTo>
                <a:cubicBezTo>
                  <a:pt x="1398981" y="1904869"/>
                  <a:pt x="1135486" y="2093897"/>
                  <a:pt x="1063884" y="2007975"/>
                </a:cubicBezTo>
                <a:cubicBezTo>
                  <a:pt x="1244321" y="1847587"/>
                  <a:pt x="963642" y="2085305"/>
                  <a:pt x="935001" y="1947830"/>
                </a:cubicBezTo>
                <a:cubicBezTo>
                  <a:pt x="1103981" y="1837564"/>
                  <a:pt x="721627" y="2022296"/>
                  <a:pt x="887743" y="1889117"/>
                </a:cubicBezTo>
                <a:cubicBezTo>
                  <a:pt x="836190" y="1899140"/>
                  <a:pt x="585585" y="1833267"/>
                  <a:pt x="787501" y="1817515"/>
                </a:cubicBezTo>
                <a:cubicBezTo>
                  <a:pt x="854807" y="1702952"/>
                  <a:pt x="996578" y="1847587"/>
                  <a:pt x="1089661" y="1843292"/>
                </a:cubicBezTo>
                <a:cubicBezTo>
                  <a:pt x="1012331" y="1717273"/>
                  <a:pt x="1459126" y="1985063"/>
                  <a:pt x="1413301" y="1781714"/>
                </a:cubicBezTo>
                <a:cubicBezTo>
                  <a:pt x="1323082" y="1840428"/>
                  <a:pt x="1327379" y="1767393"/>
                  <a:pt x="1234296" y="1775985"/>
                </a:cubicBezTo>
                <a:cubicBezTo>
                  <a:pt x="1282985" y="1691496"/>
                  <a:pt x="1134053" y="1748777"/>
                  <a:pt x="1063884" y="1724432"/>
                </a:cubicBezTo>
                <a:cubicBezTo>
                  <a:pt x="914953" y="1672879"/>
                  <a:pt x="1242888" y="1659991"/>
                  <a:pt x="1046700" y="1591254"/>
                </a:cubicBezTo>
                <a:cubicBezTo>
                  <a:pt x="924976" y="1531108"/>
                  <a:pt x="1158399" y="1546860"/>
                  <a:pt x="1018059" y="1486714"/>
                </a:cubicBezTo>
                <a:cubicBezTo>
                  <a:pt x="1020923" y="1436594"/>
                  <a:pt x="1351723" y="1604141"/>
                  <a:pt x="1207088" y="1406520"/>
                </a:cubicBezTo>
                <a:cubicBezTo>
                  <a:pt x="1297305" y="1449481"/>
                  <a:pt x="1335971" y="1366423"/>
                  <a:pt x="1218544" y="1366423"/>
                </a:cubicBezTo>
                <a:cubicBezTo>
                  <a:pt x="1280121" y="1342079"/>
                  <a:pt x="1091092" y="1145890"/>
                  <a:pt x="1242888" y="1204604"/>
                </a:cubicBezTo>
                <a:cubicBezTo>
                  <a:pt x="1287282" y="1175963"/>
                  <a:pt x="1340266" y="1171667"/>
                  <a:pt x="1356019" y="1271909"/>
                </a:cubicBezTo>
                <a:cubicBezTo>
                  <a:pt x="1482039" y="1386472"/>
                  <a:pt x="1298738" y="1071424"/>
                  <a:pt x="1317354" y="1071424"/>
                </a:cubicBezTo>
                <a:cubicBezTo>
                  <a:pt x="1451965" y="1214628"/>
                  <a:pt x="1400412" y="1006983"/>
                  <a:pt x="1416165" y="923925"/>
                </a:cubicBezTo>
                <a:cubicBezTo>
                  <a:pt x="1519271" y="949702"/>
                  <a:pt x="1413301" y="1091473"/>
                  <a:pt x="1487767" y="1081449"/>
                </a:cubicBezTo>
                <a:cubicBezTo>
                  <a:pt x="1668203" y="964022"/>
                  <a:pt x="1506382" y="1120113"/>
                  <a:pt x="1480606" y="1201740"/>
                </a:cubicBezTo>
                <a:cubicBezTo>
                  <a:pt x="1446237" y="1397928"/>
                  <a:pt x="1537887" y="1118682"/>
                  <a:pt x="1589441" y="1191715"/>
                </a:cubicBezTo>
                <a:cubicBezTo>
                  <a:pt x="1663906" y="1175963"/>
                  <a:pt x="1779902" y="1117249"/>
                  <a:pt x="1662475" y="1231812"/>
                </a:cubicBezTo>
                <a:cubicBezTo>
                  <a:pt x="1825727" y="1277637"/>
                  <a:pt x="1629537" y="1284798"/>
                  <a:pt x="1572256" y="1291957"/>
                </a:cubicBezTo>
                <a:cubicBezTo>
                  <a:pt x="1682524" y="1296254"/>
                  <a:pt x="1722620" y="1405089"/>
                  <a:pt x="1580848" y="1397928"/>
                </a:cubicBezTo>
                <a:cubicBezTo>
                  <a:pt x="1449101" y="1276206"/>
                  <a:pt x="1433349" y="1612733"/>
                  <a:pt x="1546479" y="1591254"/>
                </a:cubicBezTo>
                <a:cubicBezTo>
                  <a:pt x="1643858" y="1469530"/>
                  <a:pt x="1718324" y="1367856"/>
                  <a:pt x="1871552" y="1362128"/>
                </a:cubicBezTo>
                <a:cubicBezTo>
                  <a:pt x="1788494" y="1438025"/>
                  <a:pt x="1977523" y="1486714"/>
                  <a:pt x="1835750" y="1538268"/>
                </a:cubicBezTo>
                <a:cubicBezTo>
                  <a:pt x="2029076" y="1608438"/>
                  <a:pt x="1746964" y="1634215"/>
                  <a:pt x="1764149" y="1685768"/>
                </a:cubicBezTo>
                <a:cubicBezTo>
                  <a:pt x="1904488" y="1704384"/>
                  <a:pt x="1838615" y="1730160"/>
                  <a:pt x="1755557" y="1800331"/>
                </a:cubicBezTo>
                <a:cubicBezTo>
                  <a:pt x="1772741" y="1783146"/>
                  <a:pt x="1997571" y="1851884"/>
                  <a:pt x="2077765" y="1916325"/>
                </a:cubicBezTo>
                <a:cubicBezTo>
                  <a:pt x="2037668" y="2038049"/>
                  <a:pt x="1900193" y="1920622"/>
                  <a:pt x="1860096" y="2006544"/>
                </a:cubicBezTo>
                <a:cubicBezTo>
                  <a:pt x="1774174" y="1874797"/>
                  <a:pt x="1679659" y="2083874"/>
                  <a:pt x="1625242" y="1926350"/>
                </a:cubicBezTo>
                <a:cubicBezTo>
                  <a:pt x="1630970" y="2045208"/>
                  <a:pt x="1536456" y="1963583"/>
                  <a:pt x="1522135" y="1899140"/>
                </a:cubicBezTo>
                <a:cubicBezTo>
                  <a:pt x="1427621" y="1932078"/>
                  <a:pt x="1646722" y="2026592"/>
                  <a:pt x="1689683" y="2049505"/>
                </a:cubicBezTo>
                <a:cubicBezTo>
                  <a:pt x="1731213" y="2189844"/>
                  <a:pt x="1958906" y="1942102"/>
                  <a:pt x="2039100" y="2113946"/>
                </a:cubicBezTo>
                <a:cubicBezTo>
                  <a:pt x="2104973" y="2060961"/>
                  <a:pt x="2432910" y="2138291"/>
                  <a:pt x="2215240" y="2164068"/>
                </a:cubicBezTo>
                <a:cubicBezTo>
                  <a:pt x="2229561" y="2222780"/>
                  <a:pt x="2112134" y="2284359"/>
                  <a:pt x="2021915" y="2218485"/>
                </a:cubicBezTo>
                <a:cubicBezTo>
                  <a:pt x="2157959" y="2288654"/>
                  <a:pt x="2016187" y="2308703"/>
                  <a:pt x="1950313" y="2242829"/>
                </a:cubicBezTo>
                <a:cubicBezTo>
                  <a:pt x="1951746" y="2367417"/>
                  <a:pt x="1792789" y="2265742"/>
                  <a:pt x="1725485" y="2271470"/>
                </a:cubicBezTo>
                <a:cubicBezTo>
                  <a:pt x="1798518" y="2403217"/>
                  <a:pt x="2007595" y="2434722"/>
                  <a:pt x="2126454" y="2324456"/>
                </a:cubicBezTo>
                <a:cubicBezTo>
                  <a:pt x="2135046" y="2428994"/>
                  <a:pt x="2242448" y="2321592"/>
                  <a:pt x="2292571" y="2370281"/>
                </a:cubicBezTo>
                <a:cubicBezTo>
                  <a:pt x="2422527" y="2371354"/>
                  <a:pt x="2355132" y="2391761"/>
                  <a:pt x="2300021" y="2431500"/>
                </a:cubicBezTo>
                <a:lnTo>
                  <a:pt x="2293389" y="2437073"/>
                </a:lnTo>
                <a:lnTo>
                  <a:pt x="2357703" y="2434619"/>
                </a:lnTo>
                <a:cubicBezTo>
                  <a:pt x="2504309" y="2435384"/>
                  <a:pt x="2680583" y="2457827"/>
                  <a:pt x="2508662" y="2381659"/>
                </a:cubicBezTo>
                <a:cubicBezTo>
                  <a:pt x="2484288" y="2371213"/>
                  <a:pt x="2207473" y="2249345"/>
                  <a:pt x="2285816" y="2188410"/>
                </a:cubicBezTo>
                <a:cubicBezTo>
                  <a:pt x="2475584" y="2111806"/>
                  <a:pt x="2701911" y="2242381"/>
                  <a:pt x="2872527" y="2099621"/>
                </a:cubicBezTo>
                <a:cubicBezTo>
                  <a:pt x="2806370" y="2160554"/>
                  <a:pt x="2670574" y="1934227"/>
                  <a:pt x="2538259" y="1937709"/>
                </a:cubicBezTo>
                <a:cubicBezTo>
                  <a:pt x="2470360" y="1920299"/>
                  <a:pt x="2172654" y="1793208"/>
                  <a:pt x="2287558" y="1765353"/>
                </a:cubicBezTo>
                <a:cubicBezTo>
                  <a:pt x="2414649" y="1828028"/>
                  <a:pt x="2364161" y="1688750"/>
                  <a:pt x="2456432" y="1739237"/>
                </a:cubicBezTo>
                <a:cubicBezTo>
                  <a:pt x="2639236" y="1855884"/>
                  <a:pt x="2466878" y="1653930"/>
                  <a:pt x="2578301" y="1655670"/>
                </a:cubicBezTo>
                <a:cubicBezTo>
                  <a:pt x="2834225" y="1695713"/>
                  <a:pt x="2632272" y="1568621"/>
                  <a:pt x="2508662" y="1533802"/>
                </a:cubicBezTo>
                <a:cubicBezTo>
                  <a:pt x="2519107" y="1516392"/>
                  <a:pt x="2393757" y="1429343"/>
                  <a:pt x="2503439" y="1427603"/>
                </a:cubicBezTo>
                <a:cubicBezTo>
                  <a:pt x="2581783" y="1338812"/>
                  <a:pt x="2881231" y="1488536"/>
                  <a:pt x="2771550" y="1373632"/>
                </a:cubicBezTo>
                <a:cubicBezTo>
                  <a:pt x="2935202" y="1422379"/>
                  <a:pt x="3154565" y="1420639"/>
                  <a:pt x="3269470" y="1246541"/>
                </a:cubicBezTo>
                <a:cubicBezTo>
                  <a:pt x="3252060" y="1192570"/>
                  <a:pt x="2931720" y="1422379"/>
                  <a:pt x="2844671" y="1317920"/>
                </a:cubicBezTo>
                <a:cubicBezTo>
                  <a:pt x="3064034" y="1122931"/>
                  <a:pt x="2722803" y="1411933"/>
                  <a:pt x="2687983" y="1244799"/>
                </a:cubicBezTo>
                <a:cubicBezTo>
                  <a:pt x="2893419" y="1110745"/>
                  <a:pt x="2428577" y="1335330"/>
                  <a:pt x="2630530" y="1173420"/>
                </a:cubicBezTo>
                <a:cubicBezTo>
                  <a:pt x="2567855" y="1185606"/>
                  <a:pt x="2263185" y="1105521"/>
                  <a:pt x="2508662" y="1086371"/>
                </a:cubicBezTo>
                <a:cubicBezTo>
                  <a:pt x="2590489" y="947093"/>
                  <a:pt x="2762844" y="1122931"/>
                  <a:pt x="2876009" y="1117709"/>
                </a:cubicBezTo>
                <a:cubicBezTo>
                  <a:pt x="2781996" y="964502"/>
                  <a:pt x="3325181" y="1290065"/>
                  <a:pt x="3269470" y="1042846"/>
                </a:cubicBezTo>
                <a:cubicBezTo>
                  <a:pt x="3159787" y="1114227"/>
                  <a:pt x="3165011" y="1025436"/>
                  <a:pt x="3051847" y="1035882"/>
                </a:cubicBezTo>
                <a:cubicBezTo>
                  <a:pt x="3111040" y="933165"/>
                  <a:pt x="2929978" y="1002804"/>
                  <a:pt x="2844671" y="973206"/>
                </a:cubicBezTo>
                <a:cubicBezTo>
                  <a:pt x="2663609" y="910531"/>
                  <a:pt x="3062293" y="894863"/>
                  <a:pt x="2823779" y="811296"/>
                </a:cubicBezTo>
                <a:cubicBezTo>
                  <a:pt x="2675795" y="738175"/>
                  <a:pt x="2959576" y="757325"/>
                  <a:pt x="2788960" y="684204"/>
                </a:cubicBezTo>
                <a:cubicBezTo>
                  <a:pt x="2792442" y="623271"/>
                  <a:pt x="3194607" y="826964"/>
                  <a:pt x="3018769" y="586709"/>
                </a:cubicBezTo>
                <a:cubicBezTo>
                  <a:pt x="3128450" y="638938"/>
                  <a:pt x="3175457" y="537962"/>
                  <a:pt x="3032697" y="537962"/>
                </a:cubicBezTo>
                <a:cubicBezTo>
                  <a:pt x="3107558" y="508366"/>
                  <a:pt x="2877749" y="269851"/>
                  <a:pt x="3062293" y="341232"/>
                </a:cubicBezTo>
                <a:cubicBezTo>
                  <a:pt x="3116264" y="306412"/>
                  <a:pt x="3180679" y="301189"/>
                  <a:pt x="3199831" y="423057"/>
                </a:cubicBezTo>
                <a:cubicBezTo>
                  <a:pt x="3353037" y="562335"/>
                  <a:pt x="3130192" y="179320"/>
                  <a:pt x="3152823" y="179320"/>
                </a:cubicBezTo>
                <a:cubicBezTo>
                  <a:pt x="3316475" y="353418"/>
                  <a:pt x="3253800" y="100977"/>
                  <a:pt x="3272952" y="0"/>
                </a:cubicBezTo>
                <a:close/>
              </a:path>
            </a:pathLst>
          </a:custGeom>
          <a:solidFill>
            <a:schemeClr val="bg1">
              <a:lumMod val="95000"/>
            </a:schemeClr>
          </a:solidFill>
        </p:spPr>
        <p:txBody>
          <a:bodyPr wrap="square" lIns="68561" tIns="34289" rIns="68561" bIns="34289" anchor="ctr">
            <a:noAutofit/>
          </a:bodyPr>
          <a:lstStyle>
            <a:lvl1pPr marL="0" indent="0" algn="ctr">
              <a:buNone/>
              <a:defRPr sz="900" baseline="0">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a:t>
            </a:r>
            <a:endParaRPr lang="ko-KR" altLang="en-US" dirty="0"/>
          </a:p>
        </p:txBody>
      </p:sp>
      <p:sp>
        <p:nvSpPr>
          <p:cNvPr id="11" name="Graphic 47"/>
          <p:cNvSpPr/>
          <p:nvPr userDrawn="1"/>
        </p:nvSpPr>
        <p:spPr>
          <a:xfrm>
            <a:off x="7219315" y="3047566"/>
            <a:ext cx="1135856" cy="1703785"/>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1" tIns="34289" rIns="68561" bIns="34289" rtlCol="0" anchor="ctr"/>
          <a:lstStyle/>
          <a:p>
            <a:pPr defTabSz="685103"/>
            <a:endParaRPr lang="en-US" sz="1400">
              <a:solidFill>
                <a:prstClr val="black"/>
              </a:solidFill>
            </a:endParaRPr>
          </a:p>
        </p:txBody>
      </p:sp>
      <p:sp>
        <p:nvSpPr>
          <p:cNvPr id="12" name="Graphic 47"/>
          <p:cNvSpPr/>
          <p:nvPr userDrawn="1"/>
        </p:nvSpPr>
        <p:spPr>
          <a:xfrm>
            <a:off x="7966426" y="3600041"/>
            <a:ext cx="885752" cy="132862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1" tIns="34289" rIns="68561" bIns="34289" rtlCol="0" anchor="ctr"/>
          <a:lstStyle/>
          <a:p>
            <a:pPr defTabSz="685103"/>
            <a:endParaRPr lang="en-US" sz="1400">
              <a:solidFill>
                <a:prstClr val="black"/>
              </a:solidFill>
            </a:endParaRPr>
          </a:p>
        </p:txBody>
      </p:sp>
      <p:sp>
        <p:nvSpPr>
          <p:cNvPr id="13" name="Freeform: Shape 12"/>
          <p:cNvSpPr/>
          <p:nvPr userDrawn="1"/>
        </p:nvSpPr>
        <p:spPr>
          <a:xfrm>
            <a:off x="8831126" y="4012375"/>
            <a:ext cx="312887" cy="841914"/>
          </a:xfrm>
          <a:custGeom>
            <a:avLst/>
            <a:gdLst>
              <a:gd name="connsiteX0" fmla="*/ 150537 w 417182"/>
              <a:gd name="connsiteY0" fmla="*/ 987116 h 1122552"/>
              <a:gd name="connsiteX1" fmla="*/ 150537 w 417182"/>
              <a:gd name="connsiteY1" fmla="*/ 987116 h 1122552"/>
              <a:gd name="connsiteX2" fmla="*/ 184647 w 417182"/>
              <a:gd name="connsiteY2" fmla="*/ 867904 h 1122552"/>
              <a:gd name="connsiteX3" fmla="*/ 184647 w 417182"/>
              <a:gd name="connsiteY3" fmla="*/ 867904 h 1122552"/>
              <a:gd name="connsiteX4" fmla="*/ 106436 w 417182"/>
              <a:gd name="connsiteY4" fmla="*/ 864804 h 1122552"/>
              <a:gd name="connsiteX5" fmla="*/ 167075 w 417182"/>
              <a:gd name="connsiteY5" fmla="*/ 875140 h 1122552"/>
              <a:gd name="connsiteX6" fmla="*/ 106436 w 417182"/>
              <a:gd name="connsiteY6" fmla="*/ 864804 h 1122552"/>
              <a:gd name="connsiteX7" fmla="*/ 52342 w 417182"/>
              <a:gd name="connsiteY7" fmla="*/ 839997 h 1122552"/>
              <a:gd name="connsiteX8" fmla="*/ 52342 w 417182"/>
              <a:gd name="connsiteY8" fmla="*/ 839997 h 1122552"/>
              <a:gd name="connsiteX9" fmla="*/ 271472 w 417182"/>
              <a:gd name="connsiteY9" fmla="*/ 512336 h 1122552"/>
              <a:gd name="connsiteX10" fmla="*/ 271472 w 417182"/>
              <a:gd name="connsiteY10" fmla="*/ 512336 h 1122552"/>
              <a:gd name="connsiteX11" fmla="*/ 313851 w 417182"/>
              <a:gd name="connsiteY11" fmla="*/ 324560 h 1122552"/>
              <a:gd name="connsiteX12" fmla="*/ 313851 w 417182"/>
              <a:gd name="connsiteY12" fmla="*/ 324560 h 1122552"/>
              <a:gd name="connsiteX13" fmla="*/ 243908 w 417182"/>
              <a:gd name="connsiteY13" fmla="*/ 324560 h 1122552"/>
              <a:gd name="connsiteX14" fmla="*/ 278707 w 417182"/>
              <a:gd name="connsiteY14" fmla="*/ 339720 h 1122552"/>
              <a:gd name="connsiteX15" fmla="*/ 243908 w 417182"/>
              <a:gd name="connsiteY15" fmla="*/ 324560 h 1122552"/>
              <a:gd name="connsiteX16" fmla="*/ 330733 w 417182"/>
              <a:gd name="connsiteY16" fmla="*/ 318703 h 1122552"/>
              <a:gd name="connsiteX17" fmla="*/ 330733 w 417182"/>
              <a:gd name="connsiteY17" fmla="*/ 318703 h 1122552"/>
              <a:gd name="connsiteX18" fmla="*/ 345204 w 417182"/>
              <a:gd name="connsiteY18" fmla="*/ 311123 h 1122552"/>
              <a:gd name="connsiteX19" fmla="*/ 345204 w 417182"/>
              <a:gd name="connsiteY19" fmla="*/ 311123 h 1122552"/>
              <a:gd name="connsiteX20" fmla="*/ 371045 w 417182"/>
              <a:gd name="connsiteY20" fmla="*/ 272534 h 1122552"/>
              <a:gd name="connsiteX21" fmla="*/ 369322 w 417182"/>
              <a:gd name="connsiteY21" fmla="*/ 279769 h 1122552"/>
              <a:gd name="connsiteX22" fmla="*/ 371045 w 417182"/>
              <a:gd name="connsiteY22" fmla="*/ 272534 h 1122552"/>
              <a:gd name="connsiteX23" fmla="*/ 399297 w 417182"/>
              <a:gd name="connsiteY23" fmla="*/ 215684 h 1122552"/>
              <a:gd name="connsiteX24" fmla="*/ 399297 w 417182"/>
              <a:gd name="connsiteY24" fmla="*/ 215684 h 1122552"/>
              <a:gd name="connsiteX25" fmla="*/ 362431 w 417182"/>
              <a:gd name="connsiteY25" fmla="*/ 208794 h 1122552"/>
              <a:gd name="connsiteX26" fmla="*/ 369667 w 417182"/>
              <a:gd name="connsiteY26" fmla="*/ 214306 h 1122552"/>
              <a:gd name="connsiteX27" fmla="*/ 362431 w 417182"/>
              <a:gd name="connsiteY27" fmla="*/ 208794 h 1122552"/>
              <a:gd name="connsiteX28" fmla="*/ 401365 w 417182"/>
              <a:gd name="connsiteY28" fmla="*/ 167448 h 1122552"/>
              <a:gd name="connsiteX29" fmla="*/ 383104 w 417182"/>
              <a:gd name="connsiteY29" fmla="*/ 182264 h 1122552"/>
              <a:gd name="connsiteX30" fmla="*/ 401365 w 417182"/>
              <a:gd name="connsiteY30" fmla="*/ 167448 h 1122552"/>
              <a:gd name="connsiteX31" fmla="*/ 309716 w 417182"/>
              <a:gd name="connsiteY31" fmla="*/ 143675 h 1122552"/>
              <a:gd name="connsiteX32" fmla="*/ 314540 w 417182"/>
              <a:gd name="connsiteY32" fmla="*/ 155045 h 1122552"/>
              <a:gd name="connsiteX33" fmla="*/ 309716 w 417182"/>
              <a:gd name="connsiteY33" fmla="*/ 143675 h 1122552"/>
              <a:gd name="connsiteX34" fmla="*/ 317985 w 417182"/>
              <a:gd name="connsiteY34" fmla="*/ 101296 h 1122552"/>
              <a:gd name="connsiteX35" fmla="*/ 325909 w 417182"/>
              <a:gd name="connsiteY35" fmla="*/ 115767 h 1122552"/>
              <a:gd name="connsiteX36" fmla="*/ 317985 w 417182"/>
              <a:gd name="connsiteY36" fmla="*/ 101296 h 1122552"/>
              <a:gd name="connsiteX37" fmla="*/ 340725 w 417182"/>
              <a:gd name="connsiteY37" fmla="*/ 0 h 1122552"/>
              <a:gd name="connsiteX38" fmla="*/ 357952 w 417182"/>
              <a:gd name="connsiteY38" fmla="*/ 37900 h 1122552"/>
              <a:gd name="connsiteX39" fmla="*/ 356229 w 417182"/>
              <a:gd name="connsiteY39" fmla="*/ 66842 h 1122552"/>
              <a:gd name="connsiteX40" fmla="*/ 382414 w 417182"/>
              <a:gd name="connsiteY40" fmla="*/ 64430 h 1122552"/>
              <a:gd name="connsiteX41" fmla="*/ 399986 w 417182"/>
              <a:gd name="connsiteY41" fmla="*/ 74077 h 1122552"/>
              <a:gd name="connsiteX42" fmla="*/ 378280 w 417182"/>
              <a:gd name="connsiteY42" fmla="*/ 88548 h 1122552"/>
              <a:gd name="connsiteX43" fmla="*/ 380347 w 417182"/>
              <a:gd name="connsiteY43" fmla="*/ 114044 h 1122552"/>
              <a:gd name="connsiteX44" fmla="*/ 372078 w 417182"/>
              <a:gd name="connsiteY44" fmla="*/ 160557 h 1122552"/>
              <a:gd name="connsiteX45" fmla="*/ 406145 w 417182"/>
              <a:gd name="connsiteY45" fmla="*/ 122529 h 1122552"/>
              <a:gd name="connsiteX46" fmla="*/ 417182 w 417182"/>
              <a:gd name="connsiteY46" fmla="*/ 118254 h 1122552"/>
              <a:gd name="connsiteX47" fmla="*/ 417182 w 417182"/>
              <a:gd name="connsiteY47" fmla="*/ 252973 h 1122552"/>
              <a:gd name="connsiteX48" fmla="*/ 416438 w 417182"/>
              <a:gd name="connsiteY48" fmla="*/ 253154 h 1122552"/>
              <a:gd name="connsiteX49" fmla="*/ 391028 w 417182"/>
              <a:gd name="connsiteY49" fmla="*/ 241181 h 1122552"/>
              <a:gd name="connsiteX50" fmla="*/ 366221 w 417182"/>
              <a:gd name="connsiteY50" fmla="*/ 234634 h 1122552"/>
              <a:gd name="connsiteX51" fmla="*/ 406532 w 417182"/>
              <a:gd name="connsiteY51" fmla="*/ 270811 h 1122552"/>
              <a:gd name="connsiteX52" fmla="*/ 417182 w 417182"/>
              <a:gd name="connsiteY52" fmla="*/ 278708 h 1122552"/>
              <a:gd name="connsiteX53" fmla="*/ 417182 w 417182"/>
              <a:gd name="connsiteY53" fmla="*/ 324555 h 1122552"/>
              <a:gd name="connsiteX54" fmla="*/ 415146 w 417182"/>
              <a:gd name="connsiteY54" fmla="*/ 324215 h 1122552"/>
              <a:gd name="connsiteX55" fmla="*/ 417182 w 417182"/>
              <a:gd name="connsiteY55" fmla="*/ 326321 h 1122552"/>
              <a:gd name="connsiteX56" fmla="*/ 417182 w 417182"/>
              <a:gd name="connsiteY56" fmla="*/ 395968 h 1122552"/>
              <a:gd name="connsiteX57" fmla="*/ 405154 w 417182"/>
              <a:gd name="connsiteY57" fmla="*/ 393469 h 1122552"/>
              <a:gd name="connsiteX58" fmla="*/ 417182 w 417182"/>
              <a:gd name="connsiteY58" fmla="*/ 403573 h 1122552"/>
              <a:gd name="connsiteX59" fmla="*/ 417182 w 417182"/>
              <a:gd name="connsiteY59" fmla="*/ 1076079 h 1122552"/>
              <a:gd name="connsiteX60" fmla="*/ 408643 w 417182"/>
              <a:gd name="connsiteY60" fmla="*/ 1072003 h 1122552"/>
              <a:gd name="connsiteX61" fmla="*/ 402398 w 417182"/>
              <a:gd name="connsiteY61" fmla="*/ 1090135 h 1122552"/>
              <a:gd name="connsiteX62" fmla="*/ 364154 w 417182"/>
              <a:gd name="connsiteY62" fmla="*/ 1119765 h 1122552"/>
              <a:gd name="connsiteX63" fmla="*/ 343826 w 417182"/>
              <a:gd name="connsiteY63" fmla="*/ 1056370 h 1122552"/>
              <a:gd name="connsiteX64" fmla="*/ 295934 w 417182"/>
              <a:gd name="connsiteY64" fmla="*/ 1066017 h 1122552"/>
              <a:gd name="connsiteX65" fmla="*/ 215656 w 417182"/>
              <a:gd name="connsiteY65" fmla="*/ 1103572 h 1122552"/>
              <a:gd name="connsiteX66" fmla="*/ 182579 w 417182"/>
              <a:gd name="connsiteY66" fmla="*/ 1093235 h 1122552"/>
              <a:gd name="connsiteX67" fmla="*/ 128142 w 417182"/>
              <a:gd name="connsiteY67" fmla="*/ 1075664 h 1122552"/>
              <a:gd name="connsiteX68" fmla="*/ 106436 w 417182"/>
              <a:gd name="connsiteY68" fmla="*/ 1066706 h 1122552"/>
              <a:gd name="connsiteX69" fmla="*/ 121595 w 417182"/>
              <a:gd name="connsiteY69" fmla="*/ 1051546 h 1122552"/>
              <a:gd name="connsiteX70" fmla="*/ 53720 w 417182"/>
              <a:gd name="connsiteY70" fmla="*/ 1047411 h 1122552"/>
              <a:gd name="connsiteX71" fmla="*/ 29602 w 417182"/>
              <a:gd name="connsiteY71" fmla="*/ 1044655 h 1122552"/>
              <a:gd name="connsiteX72" fmla="*/ 14098 w 417182"/>
              <a:gd name="connsiteY72" fmla="*/ 1033974 h 1122552"/>
              <a:gd name="connsiteX73" fmla="*/ 13753 w 417182"/>
              <a:gd name="connsiteY73" fmla="*/ 1012612 h 1122552"/>
              <a:gd name="connsiteX74" fmla="*/ 89553 w 417182"/>
              <a:gd name="connsiteY74" fmla="*/ 995385 h 1122552"/>
              <a:gd name="connsiteX75" fmla="*/ 127108 w 417182"/>
              <a:gd name="connsiteY75" fmla="*/ 986083 h 1122552"/>
              <a:gd name="connsiteX76" fmla="*/ 92309 w 417182"/>
              <a:gd name="connsiteY76" fmla="*/ 994352 h 1122552"/>
              <a:gd name="connsiteX77" fmla="*/ 75082 w 417182"/>
              <a:gd name="connsiteY77" fmla="*/ 984016 h 1122552"/>
              <a:gd name="connsiteX78" fmla="*/ 37527 w 417182"/>
              <a:gd name="connsiteY78" fmla="*/ 971612 h 1122552"/>
              <a:gd name="connsiteX79" fmla="*/ 18577 w 417182"/>
              <a:gd name="connsiteY79" fmla="*/ 959553 h 1122552"/>
              <a:gd name="connsiteX80" fmla="*/ 25123 w 417182"/>
              <a:gd name="connsiteY80" fmla="*/ 934057 h 1122552"/>
              <a:gd name="connsiteX81" fmla="*/ 106436 w 417182"/>
              <a:gd name="connsiteY81" fmla="*/ 923031 h 1122552"/>
              <a:gd name="connsiteX82" fmla="*/ 70258 w 417182"/>
              <a:gd name="connsiteY82" fmla="*/ 908905 h 1122552"/>
              <a:gd name="connsiteX83" fmla="*/ 59922 w 417182"/>
              <a:gd name="connsiteY83" fmla="*/ 894090 h 1122552"/>
              <a:gd name="connsiteX84" fmla="*/ 70947 w 417182"/>
              <a:gd name="connsiteY84" fmla="*/ 881686 h 1122552"/>
              <a:gd name="connsiteX85" fmla="*/ 27880 w 417182"/>
              <a:gd name="connsiteY85" fmla="*/ 848610 h 1122552"/>
              <a:gd name="connsiteX86" fmla="*/ 13753 w 417182"/>
              <a:gd name="connsiteY86" fmla="*/ 825870 h 1122552"/>
              <a:gd name="connsiteX87" fmla="*/ 35804 w 417182"/>
              <a:gd name="connsiteY87" fmla="*/ 811399 h 1122552"/>
              <a:gd name="connsiteX88" fmla="*/ 95065 w 417182"/>
              <a:gd name="connsiteY88" fmla="*/ 803475 h 1122552"/>
              <a:gd name="connsiteX89" fmla="*/ 171210 w 417182"/>
              <a:gd name="connsiteY89" fmla="*/ 783836 h 1122552"/>
              <a:gd name="connsiteX90" fmla="*/ 149503 w 417182"/>
              <a:gd name="connsiteY90" fmla="*/ 775567 h 1122552"/>
              <a:gd name="connsiteX91" fmla="*/ 92309 w 417182"/>
              <a:gd name="connsiteY91" fmla="*/ 754205 h 1122552"/>
              <a:gd name="connsiteX92" fmla="*/ 83007 w 417182"/>
              <a:gd name="connsiteY92" fmla="*/ 738701 h 1122552"/>
              <a:gd name="connsiteX93" fmla="*/ 97133 w 417182"/>
              <a:gd name="connsiteY93" fmla="*/ 729743 h 1122552"/>
              <a:gd name="connsiteX94" fmla="*/ 215311 w 417182"/>
              <a:gd name="connsiteY94" fmla="*/ 722507 h 1122552"/>
              <a:gd name="connsiteX95" fmla="*/ 197739 w 417182"/>
              <a:gd name="connsiteY95" fmla="*/ 703902 h 1122552"/>
              <a:gd name="connsiteX96" fmla="*/ 168453 w 417182"/>
              <a:gd name="connsiteY96" fmla="*/ 690809 h 1122552"/>
              <a:gd name="connsiteX97" fmla="*/ 118839 w 417182"/>
              <a:gd name="connsiteY97" fmla="*/ 689776 h 1122552"/>
              <a:gd name="connsiteX98" fmla="*/ 75082 w 417182"/>
              <a:gd name="connsiteY98" fmla="*/ 671170 h 1122552"/>
              <a:gd name="connsiteX99" fmla="*/ 76116 w 417182"/>
              <a:gd name="connsiteY99" fmla="*/ 646708 h 1122552"/>
              <a:gd name="connsiteX100" fmla="*/ 216000 w 417182"/>
              <a:gd name="connsiteY100" fmla="*/ 633960 h 1122552"/>
              <a:gd name="connsiteX101" fmla="*/ 263203 w 417182"/>
              <a:gd name="connsiteY101" fmla="*/ 598816 h 1122552"/>
              <a:gd name="connsiteX102" fmla="*/ 224269 w 417182"/>
              <a:gd name="connsiteY102" fmla="*/ 600194 h 1122552"/>
              <a:gd name="connsiteX103" fmla="*/ 196706 w 417182"/>
              <a:gd name="connsiteY103" fmla="*/ 608119 h 1122552"/>
              <a:gd name="connsiteX104" fmla="*/ 100923 w 417182"/>
              <a:gd name="connsiteY104" fmla="*/ 571942 h 1122552"/>
              <a:gd name="connsiteX105" fmla="*/ 220824 w 417182"/>
              <a:gd name="connsiteY105" fmla="*/ 535420 h 1122552"/>
              <a:gd name="connsiteX106" fmla="*/ 228059 w 417182"/>
              <a:gd name="connsiteY106" fmla="*/ 508546 h 1122552"/>
              <a:gd name="connsiteX107" fmla="*/ 129865 w 417182"/>
              <a:gd name="connsiteY107" fmla="*/ 491319 h 1122552"/>
              <a:gd name="connsiteX108" fmla="*/ 189470 w 417182"/>
              <a:gd name="connsiteY108" fmla="*/ 471335 h 1122552"/>
              <a:gd name="connsiteX109" fmla="*/ 145369 w 417182"/>
              <a:gd name="connsiteY109" fmla="*/ 433091 h 1122552"/>
              <a:gd name="connsiteX110" fmla="*/ 261480 w 417182"/>
              <a:gd name="connsiteY110" fmla="*/ 415519 h 1122552"/>
              <a:gd name="connsiteX111" fmla="*/ 195328 w 417182"/>
              <a:gd name="connsiteY111" fmla="*/ 383477 h 1122552"/>
              <a:gd name="connsiteX112" fmla="*/ 145714 w 417182"/>
              <a:gd name="connsiteY112" fmla="*/ 349367 h 1122552"/>
              <a:gd name="connsiteX113" fmla="*/ 179134 w 417182"/>
              <a:gd name="connsiteY113" fmla="*/ 344199 h 1122552"/>
              <a:gd name="connsiteX114" fmla="*/ 203252 w 417182"/>
              <a:gd name="connsiteY114" fmla="*/ 327661 h 1122552"/>
              <a:gd name="connsiteX115" fmla="*/ 189470 w 417182"/>
              <a:gd name="connsiteY115" fmla="*/ 303543 h 1122552"/>
              <a:gd name="connsiteX116" fmla="*/ 188437 w 417182"/>
              <a:gd name="connsiteY116" fmla="*/ 282526 h 1122552"/>
              <a:gd name="connsiteX117" fmla="*/ 241497 w 417182"/>
              <a:gd name="connsiteY117" fmla="*/ 271845 h 1122552"/>
              <a:gd name="connsiteX118" fmla="*/ 340036 w 417182"/>
              <a:gd name="connsiteY118" fmla="*/ 246693 h 1122552"/>
              <a:gd name="connsiteX119" fmla="*/ 255967 w 417182"/>
              <a:gd name="connsiteY119" fmla="*/ 260819 h 1122552"/>
              <a:gd name="connsiteX120" fmla="*/ 224958 w 417182"/>
              <a:gd name="connsiteY120" fmla="*/ 246349 h 1122552"/>
              <a:gd name="connsiteX121" fmla="*/ 213588 w 417182"/>
              <a:gd name="connsiteY121" fmla="*/ 232222 h 1122552"/>
              <a:gd name="connsiteX122" fmla="*/ 189470 w 417182"/>
              <a:gd name="connsiteY122" fmla="*/ 214995 h 1122552"/>
              <a:gd name="connsiteX123" fmla="*/ 262169 w 417182"/>
              <a:gd name="connsiteY123" fmla="*/ 221197 h 1122552"/>
              <a:gd name="connsiteX124" fmla="*/ 340036 w 417182"/>
              <a:gd name="connsiteY124" fmla="*/ 206382 h 1122552"/>
              <a:gd name="connsiteX125" fmla="*/ 296968 w 417182"/>
              <a:gd name="connsiteY125" fmla="*/ 205003 h 1122552"/>
              <a:gd name="connsiteX126" fmla="*/ 255967 w 417182"/>
              <a:gd name="connsiteY126" fmla="*/ 192600 h 1122552"/>
              <a:gd name="connsiteX127" fmla="*/ 251833 w 417182"/>
              <a:gd name="connsiteY127" fmla="*/ 160557 h 1122552"/>
              <a:gd name="connsiteX128" fmla="*/ 244942 w 417182"/>
              <a:gd name="connsiteY128" fmla="*/ 135406 h 1122552"/>
              <a:gd name="connsiteX129" fmla="*/ 290422 w 417182"/>
              <a:gd name="connsiteY129" fmla="*/ 116111 h 1122552"/>
              <a:gd name="connsiteX130" fmla="*/ 293178 w 417182"/>
              <a:gd name="connsiteY130" fmla="*/ 106464 h 1122552"/>
              <a:gd name="connsiteX131" fmla="*/ 299035 w 417182"/>
              <a:gd name="connsiteY131" fmla="*/ 67531 h 1122552"/>
              <a:gd name="connsiteX132" fmla="*/ 326254 w 417182"/>
              <a:gd name="connsiteY132" fmla="*/ 83724 h 1122552"/>
              <a:gd name="connsiteX133" fmla="*/ 316951 w 417182"/>
              <a:gd name="connsiteY133" fmla="*/ 35488 h 1122552"/>
              <a:gd name="connsiteX134" fmla="*/ 340725 w 417182"/>
              <a:gd name="connsiteY134" fmla="*/ 0 h 11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417182" h="1122552">
                <a:moveTo>
                  <a:pt x="150537" y="987116"/>
                </a:moveTo>
                <a:cubicBezTo>
                  <a:pt x="135377" y="992285"/>
                  <a:pt x="160529" y="993318"/>
                  <a:pt x="150537" y="987116"/>
                </a:cubicBezTo>
                <a:close/>
                <a:moveTo>
                  <a:pt x="184647" y="867904"/>
                </a:moveTo>
                <a:cubicBezTo>
                  <a:pt x="162252" y="871005"/>
                  <a:pt x="195672" y="873073"/>
                  <a:pt x="184647" y="867904"/>
                </a:cubicBezTo>
                <a:close/>
                <a:moveTo>
                  <a:pt x="106436" y="864804"/>
                </a:moveTo>
                <a:cubicBezTo>
                  <a:pt x="70603" y="896157"/>
                  <a:pt x="177067" y="878930"/>
                  <a:pt x="167075" y="875140"/>
                </a:cubicBezTo>
                <a:cubicBezTo>
                  <a:pt x="146058" y="867215"/>
                  <a:pt x="121595" y="882031"/>
                  <a:pt x="106436" y="864804"/>
                </a:cubicBezTo>
                <a:close/>
                <a:moveTo>
                  <a:pt x="52342" y="839997"/>
                </a:moveTo>
                <a:cubicBezTo>
                  <a:pt x="30636" y="842408"/>
                  <a:pt x="59578" y="848266"/>
                  <a:pt x="52342" y="839997"/>
                </a:cubicBezTo>
                <a:close/>
                <a:moveTo>
                  <a:pt x="271472" y="512336"/>
                </a:moveTo>
                <a:cubicBezTo>
                  <a:pt x="232538" y="518882"/>
                  <a:pt x="245286" y="531975"/>
                  <a:pt x="271472" y="512336"/>
                </a:cubicBezTo>
                <a:close/>
                <a:moveTo>
                  <a:pt x="313851" y="324560"/>
                </a:moveTo>
                <a:cubicBezTo>
                  <a:pt x="301447" y="330417"/>
                  <a:pt x="325220" y="329384"/>
                  <a:pt x="313851" y="324560"/>
                </a:cubicBezTo>
                <a:close/>
                <a:moveTo>
                  <a:pt x="243908" y="324560"/>
                </a:moveTo>
                <a:cubicBezTo>
                  <a:pt x="234261" y="346955"/>
                  <a:pt x="266993" y="342132"/>
                  <a:pt x="278707" y="339720"/>
                </a:cubicBezTo>
                <a:cubicBezTo>
                  <a:pt x="330389" y="321804"/>
                  <a:pt x="257345" y="340409"/>
                  <a:pt x="243908" y="324560"/>
                </a:cubicBezTo>
                <a:close/>
                <a:moveTo>
                  <a:pt x="330733" y="318703"/>
                </a:moveTo>
                <a:cubicBezTo>
                  <a:pt x="318329" y="324560"/>
                  <a:pt x="342103" y="323526"/>
                  <a:pt x="330733" y="318703"/>
                </a:cubicBezTo>
                <a:close/>
                <a:moveTo>
                  <a:pt x="345204" y="311123"/>
                </a:moveTo>
                <a:cubicBezTo>
                  <a:pt x="330044" y="316291"/>
                  <a:pt x="355196" y="317669"/>
                  <a:pt x="345204" y="311123"/>
                </a:cubicBezTo>
                <a:close/>
                <a:moveTo>
                  <a:pt x="371045" y="272534"/>
                </a:moveTo>
                <a:lnTo>
                  <a:pt x="369322" y="279769"/>
                </a:lnTo>
                <a:cubicBezTo>
                  <a:pt x="362776" y="314224"/>
                  <a:pt x="384137" y="291828"/>
                  <a:pt x="371045" y="272534"/>
                </a:cubicBezTo>
                <a:close/>
                <a:moveTo>
                  <a:pt x="399297" y="215684"/>
                </a:moveTo>
                <a:cubicBezTo>
                  <a:pt x="395507" y="237046"/>
                  <a:pt x="424104" y="209827"/>
                  <a:pt x="399297" y="215684"/>
                </a:cubicBezTo>
                <a:close/>
                <a:moveTo>
                  <a:pt x="362431" y="208794"/>
                </a:moveTo>
                <a:lnTo>
                  <a:pt x="369667" y="214306"/>
                </a:lnTo>
                <a:cubicBezTo>
                  <a:pt x="405499" y="223264"/>
                  <a:pt x="383793" y="211205"/>
                  <a:pt x="362431" y="208794"/>
                </a:cubicBezTo>
                <a:close/>
                <a:moveTo>
                  <a:pt x="401365" y="167448"/>
                </a:moveTo>
                <a:cubicBezTo>
                  <a:pt x="394129" y="170894"/>
                  <a:pt x="390683" y="179163"/>
                  <a:pt x="383104" y="182264"/>
                </a:cubicBezTo>
                <a:cubicBezTo>
                  <a:pt x="329010" y="193634"/>
                  <a:pt x="410667" y="192600"/>
                  <a:pt x="401365" y="167448"/>
                </a:cubicBezTo>
                <a:close/>
                <a:moveTo>
                  <a:pt x="309716" y="143675"/>
                </a:moveTo>
                <a:cubicBezTo>
                  <a:pt x="302136" y="144364"/>
                  <a:pt x="314884" y="155389"/>
                  <a:pt x="314540" y="155045"/>
                </a:cubicBezTo>
                <a:cubicBezTo>
                  <a:pt x="340036" y="179852"/>
                  <a:pt x="334523" y="144364"/>
                  <a:pt x="309716" y="143675"/>
                </a:cubicBezTo>
                <a:close/>
                <a:moveTo>
                  <a:pt x="317985" y="101296"/>
                </a:moveTo>
                <a:cubicBezTo>
                  <a:pt x="315573" y="107842"/>
                  <a:pt x="324531" y="110943"/>
                  <a:pt x="325909" y="115767"/>
                </a:cubicBezTo>
                <a:cubicBezTo>
                  <a:pt x="336246" y="152978"/>
                  <a:pt x="341414" y="103708"/>
                  <a:pt x="317985" y="101296"/>
                </a:cubicBezTo>
                <a:close/>
                <a:moveTo>
                  <a:pt x="340725" y="0"/>
                </a:moveTo>
                <a:cubicBezTo>
                  <a:pt x="365532" y="6202"/>
                  <a:pt x="340036" y="40312"/>
                  <a:pt x="357952" y="37900"/>
                </a:cubicBezTo>
                <a:cubicBezTo>
                  <a:pt x="401365" y="9648"/>
                  <a:pt x="362431" y="47203"/>
                  <a:pt x="356229" y="66842"/>
                </a:cubicBezTo>
                <a:cubicBezTo>
                  <a:pt x="347960" y="114044"/>
                  <a:pt x="370011" y="46858"/>
                  <a:pt x="382414" y="64430"/>
                </a:cubicBezTo>
                <a:cubicBezTo>
                  <a:pt x="400331" y="60640"/>
                  <a:pt x="428239" y="46514"/>
                  <a:pt x="399986" y="74077"/>
                </a:cubicBezTo>
                <a:cubicBezTo>
                  <a:pt x="439264" y="85102"/>
                  <a:pt x="392062" y="86825"/>
                  <a:pt x="378280" y="88548"/>
                </a:cubicBezTo>
                <a:cubicBezTo>
                  <a:pt x="404810" y="89582"/>
                  <a:pt x="414457" y="115767"/>
                  <a:pt x="380347" y="114044"/>
                </a:cubicBezTo>
                <a:cubicBezTo>
                  <a:pt x="348649" y="84758"/>
                  <a:pt x="344859" y="165725"/>
                  <a:pt x="372078" y="160557"/>
                </a:cubicBezTo>
                <a:cubicBezTo>
                  <a:pt x="383793" y="145914"/>
                  <a:pt x="394129" y="132477"/>
                  <a:pt x="406145" y="122529"/>
                </a:cubicBezTo>
                <a:lnTo>
                  <a:pt x="417182" y="118254"/>
                </a:lnTo>
                <a:lnTo>
                  <a:pt x="417182" y="252973"/>
                </a:lnTo>
                <a:lnTo>
                  <a:pt x="416438" y="253154"/>
                </a:lnTo>
                <a:cubicBezTo>
                  <a:pt x="406533" y="257030"/>
                  <a:pt x="397575" y="260131"/>
                  <a:pt x="391028" y="241181"/>
                </a:cubicBezTo>
                <a:cubicBezTo>
                  <a:pt x="392406" y="269777"/>
                  <a:pt x="369667" y="250139"/>
                  <a:pt x="366221" y="234634"/>
                </a:cubicBezTo>
                <a:cubicBezTo>
                  <a:pt x="343481" y="242559"/>
                  <a:pt x="396196" y="265299"/>
                  <a:pt x="406532" y="270811"/>
                </a:cubicBezTo>
                <a:lnTo>
                  <a:pt x="417182" y="278708"/>
                </a:lnTo>
                <a:lnTo>
                  <a:pt x="417182" y="324555"/>
                </a:lnTo>
                <a:lnTo>
                  <a:pt x="415146" y="324215"/>
                </a:lnTo>
                <a:lnTo>
                  <a:pt x="417182" y="326321"/>
                </a:lnTo>
                <a:lnTo>
                  <a:pt x="417182" y="395968"/>
                </a:lnTo>
                <a:lnTo>
                  <a:pt x="405154" y="393469"/>
                </a:lnTo>
                <a:lnTo>
                  <a:pt x="417182" y="403573"/>
                </a:lnTo>
                <a:lnTo>
                  <a:pt x="417182" y="1076079"/>
                </a:lnTo>
                <a:lnTo>
                  <a:pt x="408643" y="1072003"/>
                </a:lnTo>
                <a:cubicBezTo>
                  <a:pt x="402226" y="1069721"/>
                  <a:pt x="398092" y="1072046"/>
                  <a:pt x="402398" y="1090135"/>
                </a:cubicBezTo>
                <a:cubicBezTo>
                  <a:pt x="419625" y="1124933"/>
                  <a:pt x="391028" y="1121488"/>
                  <a:pt x="364154" y="1119765"/>
                </a:cubicBezTo>
                <a:cubicBezTo>
                  <a:pt x="307993" y="1134925"/>
                  <a:pt x="341414" y="1084622"/>
                  <a:pt x="343826" y="1056370"/>
                </a:cubicBezTo>
                <a:cubicBezTo>
                  <a:pt x="331078" y="1014680"/>
                  <a:pt x="311439" y="1083244"/>
                  <a:pt x="295934" y="1066017"/>
                </a:cubicBezTo>
                <a:cubicBezTo>
                  <a:pt x="273884" y="1086689"/>
                  <a:pt x="248043" y="1092891"/>
                  <a:pt x="215656" y="1103572"/>
                </a:cubicBezTo>
                <a:cubicBezTo>
                  <a:pt x="219101" y="1065672"/>
                  <a:pt x="178790" y="1120455"/>
                  <a:pt x="182579" y="1093235"/>
                </a:cubicBezTo>
                <a:cubicBezTo>
                  <a:pt x="180168" y="1089101"/>
                  <a:pt x="106780" y="1113564"/>
                  <a:pt x="128142" y="1075664"/>
                </a:cubicBezTo>
                <a:cubicBezTo>
                  <a:pt x="111259" y="1087378"/>
                  <a:pt x="73359" y="1085311"/>
                  <a:pt x="106436" y="1066706"/>
                </a:cubicBezTo>
                <a:cubicBezTo>
                  <a:pt x="58200" y="1075664"/>
                  <a:pt x="96788" y="1050168"/>
                  <a:pt x="121595" y="1051546"/>
                </a:cubicBezTo>
                <a:cubicBezTo>
                  <a:pt x="98856" y="1048101"/>
                  <a:pt x="73359" y="1055336"/>
                  <a:pt x="53720" y="1047411"/>
                </a:cubicBezTo>
                <a:cubicBezTo>
                  <a:pt x="31325" y="1061882"/>
                  <a:pt x="45451" y="1037420"/>
                  <a:pt x="29602" y="1044655"/>
                </a:cubicBezTo>
                <a:cubicBezTo>
                  <a:pt x="29258" y="1032941"/>
                  <a:pt x="40972" y="1022260"/>
                  <a:pt x="14098" y="1033974"/>
                </a:cubicBezTo>
                <a:cubicBezTo>
                  <a:pt x="-32760" y="1040176"/>
                  <a:pt x="55788" y="1010545"/>
                  <a:pt x="13753" y="1012612"/>
                </a:cubicBezTo>
                <a:cubicBezTo>
                  <a:pt x="31325" y="1000554"/>
                  <a:pt x="56821" y="990906"/>
                  <a:pt x="89553" y="995385"/>
                </a:cubicBezTo>
                <a:cubicBezTo>
                  <a:pt x="105747" y="1011579"/>
                  <a:pt x="167764" y="972301"/>
                  <a:pt x="127108" y="986083"/>
                </a:cubicBezTo>
                <a:cubicBezTo>
                  <a:pt x="137444" y="956452"/>
                  <a:pt x="112637" y="986083"/>
                  <a:pt x="92309" y="994352"/>
                </a:cubicBezTo>
                <a:cubicBezTo>
                  <a:pt x="105057" y="974368"/>
                  <a:pt x="86796" y="974024"/>
                  <a:pt x="75082" y="984016"/>
                </a:cubicBezTo>
                <a:cubicBezTo>
                  <a:pt x="68536" y="978158"/>
                  <a:pt x="57855" y="964721"/>
                  <a:pt x="37527" y="971612"/>
                </a:cubicBezTo>
                <a:cubicBezTo>
                  <a:pt x="63712" y="950595"/>
                  <a:pt x="33737" y="955763"/>
                  <a:pt x="18577" y="959553"/>
                </a:cubicBezTo>
                <a:cubicBezTo>
                  <a:pt x="-26214" y="949561"/>
                  <a:pt x="62334" y="948183"/>
                  <a:pt x="25123" y="934057"/>
                </a:cubicBezTo>
                <a:cubicBezTo>
                  <a:pt x="36149" y="928200"/>
                  <a:pt x="132276" y="935435"/>
                  <a:pt x="106436" y="923031"/>
                </a:cubicBezTo>
                <a:cubicBezTo>
                  <a:pt x="100234" y="912006"/>
                  <a:pt x="81284" y="925788"/>
                  <a:pt x="70258" y="908905"/>
                </a:cubicBezTo>
                <a:cubicBezTo>
                  <a:pt x="33048" y="918552"/>
                  <a:pt x="90587" y="885821"/>
                  <a:pt x="59922" y="894090"/>
                </a:cubicBezTo>
                <a:cubicBezTo>
                  <a:pt x="20989" y="892367"/>
                  <a:pt x="50620" y="880308"/>
                  <a:pt x="70947" y="881686"/>
                </a:cubicBezTo>
                <a:cubicBezTo>
                  <a:pt x="113671" y="861013"/>
                  <a:pt x="39250" y="868938"/>
                  <a:pt x="27880" y="848610"/>
                </a:cubicBezTo>
                <a:cubicBezTo>
                  <a:pt x="42695" y="828971"/>
                  <a:pt x="38216" y="825870"/>
                  <a:pt x="13753" y="825870"/>
                </a:cubicBezTo>
                <a:cubicBezTo>
                  <a:pt x="-26214" y="805887"/>
                  <a:pt x="71981" y="827937"/>
                  <a:pt x="35804" y="811399"/>
                </a:cubicBezTo>
                <a:cubicBezTo>
                  <a:pt x="49241" y="804164"/>
                  <a:pt x="74738" y="804853"/>
                  <a:pt x="95065" y="803475"/>
                </a:cubicBezTo>
                <a:cubicBezTo>
                  <a:pt x="114705" y="817601"/>
                  <a:pt x="205664" y="790382"/>
                  <a:pt x="171210" y="783836"/>
                </a:cubicBezTo>
                <a:cubicBezTo>
                  <a:pt x="138823" y="791416"/>
                  <a:pt x="181546" y="760063"/>
                  <a:pt x="149503" y="775567"/>
                </a:cubicBezTo>
                <a:cubicBezTo>
                  <a:pt x="135377" y="758340"/>
                  <a:pt x="98856" y="774533"/>
                  <a:pt x="92309" y="754205"/>
                </a:cubicBezTo>
                <a:cubicBezTo>
                  <a:pt x="49931" y="745592"/>
                  <a:pt x="117805" y="742835"/>
                  <a:pt x="83007" y="738701"/>
                </a:cubicBezTo>
                <a:cubicBezTo>
                  <a:pt x="39939" y="727675"/>
                  <a:pt x="73015" y="721474"/>
                  <a:pt x="97133" y="729743"/>
                </a:cubicBezTo>
                <a:cubicBezTo>
                  <a:pt x="134343" y="728709"/>
                  <a:pt x="174310" y="732843"/>
                  <a:pt x="215311" y="722507"/>
                </a:cubicBezTo>
                <a:cubicBezTo>
                  <a:pt x="253900" y="714238"/>
                  <a:pt x="220135" y="700456"/>
                  <a:pt x="197739" y="703902"/>
                </a:cubicBezTo>
                <a:cubicBezTo>
                  <a:pt x="193605" y="682885"/>
                  <a:pt x="167075" y="714583"/>
                  <a:pt x="168453" y="690809"/>
                </a:cubicBezTo>
                <a:cubicBezTo>
                  <a:pt x="151226" y="695288"/>
                  <a:pt x="140890" y="685986"/>
                  <a:pt x="118839" y="689776"/>
                </a:cubicBezTo>
                <a:cubicBezTo>
                  <a:pt x="128142" y="670137"/>
                  <a:pt x="60956" y="688398"/>
                  <a:pt x="75082" y="671170"/>
                </a:cubicBezTo>
                <a:cubicBezTo>
                  <a:pt x="107469" y="656010"/>
                  <a:pt x="49241" y="658767"/>
                  <a:pt x="76116" y="646708"/>
                </a:cubicBezTo>
                <a:cubicBezTo>
                  <a:pt x="121940" y="636716"/>
                  <a:pt x="170865" y="646708"/>
                  <a:pt x="216000" y="633960"/>
                </a:cubicBezTo>
                <a:cubicBezTo>
                  <a:pt x="161218" y="613287"/>
                  <a:pt x="247009" y="616043"/>
                  <a:pt x="263203" y="598816"/>
                </a:cubicBezTo>
                <a:cubicBezTo>
                  <a:pt x="248043" y="580900"/>
                  <a:pt x="237706" y="607430"/>
                  <a:pt x="224269" y="600194"/>
                </a:cubicBezTo>
                <a:cubicBezTo>
                  <a:pt x="208076" y="595715"/>
                  <a:pt x="215311" y="601228"/>
                  <a:pt x="196706" y="608119"/>
                </a:cubicBezTo>
                <a:cubicBezTo>
                  <a:pt x="160873" y="602606"/>
                  <a:pt x="129520" y="599505"/>
                  <a:pt x="100923" y="571942"/>
                </a:cubicBezTo>
                <a:cubicBezTo>
                  <a:pt x="120562" y="553681"/>
                  <a:pt x="186370" y="551269"/>
                  <a:pt x="220824" y="535420"/>
                </a:cubicBezTo>
                <a:cubicBezTo>
                  <a:pt x="207042" y="514403"/>
                  <a:pt x="239774" y="517159"/>
                  <a:pt x="228059" y="508546"/>
                </a:cubicBezTo>
                <a:cubicBezTo>
                  <a:pt x="193260" y="536799"/>
                  <a:pt x="163285" y="511302"/>
                  <a:pt x="129865" y="491319"/>
                </a:cubicBezTo>
                <a:cubicBezTo>
                  <a:pt x="121940" y="469612"/>
                  <a:pt x="243908" y="495453"/>
                  <a:pt x="189470" y="471335"/>
                </a:cubicBezTo>
                <a:cubicBezTo>
                  <a:pt x="184647" y="469268"/>
                  <a:pt x="129865" y="445150"/>
                  <a:pt x="145369" y="433091"/>
                </a:cubicBezTo>
                <a:cubicBezTo>
                  <a:pt x="182924" y="417931"/>
                  <a:pt x="227715" y="443772"/>
                  <a:pt x="261480" y="415519"/>
                </a:cubicBezTo>
                <a:cubicBezTo>
                  <a:pt x="248387" y="427578"/>
                  <a:pt x="221513" y="382788"/>
                  <a:pt x="195328" y="383477"/>
                </a:cubicBezTo>
                <a:cubicBezTo>
                  <a:pt x="181890" y="380031"/>
                  <a:pt x="122974" y="354880"/>
                  <a:pt x="145714" y="349367"/>
                </a:cubicBezTo>
                <a:cubicBezTo>
                  <a:pt x="170865" y="361771"/>
                  <a:pt x="160873" y="334207"/>
                  <a:pt x="179134" y="344199"/>
                </a:cubicBezTo>
                <a:cubicBezTo>
                  <a:pt x="215311" y="367283"/>
                  <a:pt x="181201" y="327316"/>
                  <a:pt x="203252" y="327661"/>
                </a:cubicBezTo>
                <a:cubicBezTo>
                  <a:pt x="253900" y="335585"/>
                  <a:pt x="213933" y="310434"/>
                  <a:pt x="189470" y="303543"/>
                </a:cubicBezTo>
                <a:cubicBezTo>
                  <a:pt x="191538" y="300097"/>
                  <a:pt x="166730" y="282870"/>
                  <a:pt x="188437" y="282526"/>
                </a:cubicBezTo>
                <a:cubicBezTo>
                  <a:pt x="203941" y="264954"/>
                  <a:pt x="263203" y="294585"/>
                  <a:pt x="241497" y="271845"/>
                </a:cubicBezTo>
                <a:cubicBezTo>
                  <a:pt x="273884" y="281492"/>
                  <a:pt x="317296" y="281148"/>
                  <a:pt x="340036" y="246693"/>
                </a:cubicBezTo>
                <a:cubicBezTo>
                  <a:pt x="336590" y="236012"/>
                  <a:pt x="273194" y="281492"/>
                  <a:pt x="255967" y="260819"/>
                </a:cubicBezTo>
                <a:cubicBezTo>
                  <a:pt x="299380" y="222231"/>
                  <a:pt x="231849" y="279425"/>
                  <a:pt x="224958" y="246349"/>
                </a:cubicBezTo>
                <a:cubicBezTo>
                  <a:pt x="265615" y="219819"/>
                  <a:pt x="173621" y="264265"/>
                  <a:pt x="213588" y="232222"/>
                </a:cubicBezTo>
                <a:cubicBezTo>
                  <a:pt x="201185" y="234634"/>
                  <a:pt x="140890" y="218785"/>
                  <a:pt x="189470" y="214995"/>
                </a:cubicBezTo>
                <a:cubicBezTo>
                  <a:pt x="205664" y="187432"/>
                  <a:pt x="239774" y="222231"/>
                  <a:pt x="262169" y="221197"/>
                </a:cubicBezTo>
                <a:cubicBezTo>
                  <a:pt x="243564" y="190877"/>
                  <a:pt x="351061" y="255307"/>
                  <a:pt x="340036" y="206382"/>
                </a:cubicBezTo>
                <a:cubicBezTo>
                  <a:pt x="318329" y="220508"/>
                  <a:pt x="319363" y="202936"/>
                  <a:pt x="296968" y="205003"/>
                </a:cubicBezTo>
                <a:cubicBezTo>
                  <a:pt x="308682" y="184676"/>
                  <a:pt x="272850" y="198457"/>
                  <a:pt x="255967" y="192600"/>
                </a:cubicBezTo>
                <a:cubicBezTo>
                  <a:pt x="220135" y="180196"/>
                  <a:pt x="299035" y="177096"/>
                  <a:pt x="251833" y="160557"/>
                </a:cubicBezTo>
                <a:cubicBezTo>
                  <a:pt x="222546" y="146087"/>
                  <a:pt x="278707" y="149876"/>
                  <a:pt x="244942" y="135406"/>
                </a:cubicBezTo>
                <a:cubicBezTo>
                  <a:pt x="245631" y="123347"/>
                  <a:pt x="325220" y="163658"/>
                  <a:pt x="290422" y="116111"/>
                </a:cubicBezTo>
                <a:cubicBezTo>
                  <a:pt x="312128" y="126448"/>
                  <a:pt x="321431" y="106464"/>
                  <a:pt x="293178" y="106464"/>
                </a:cubicBezTo>
                <a:cubicBezTo>
                  <a:pt x="307993" y="100607"/>
                  <a:pt x="262513" y="53404"/>
                  <a:pt x="299035" y="67531"/>
                </a:cubicBezTo>
                <a:cubicBezTo>
                  <a:pt x="309716" y="60640"/>
                  <a:pt x="322464" y="59606"/>
                  <a:pt x="326254" y="83724"/>
                </a:cubicBezTo>
                <a:cubicBezTo>
                  <a:pt x="356574" y="111288"/>
                  <a:pt x="312472" y="35488"/>
                  <a:pt x="316951" y="35488"/>
                </a:cubicBezTo>
                <a:cubicBezTo>
                  <a:pt x="349338" y="69942"/>
                  <a:pt x="336935" y="19984"/>
                  <a:pt x="340725" y="0"/>
                </a:cubicBezTo>
                <a:close/>
              </a:path>
            </a:pathLst>
          </a:custGeom>
          <a:solidFill>
            <a:schemeClr val="accent2">
              <a:lumMod val="20000"/>
              <a:lumOff val="80000"/>
            </a:schemeClr>
          </a:solidFill>
          <a:ln w="9525" cap="flat">
            <a:noFill/>
            <a:prstDash val="solid"/>
            <a:miter/>
          </a:ln>
        </p:spPr>
        <p:txBody>
          <a:bodyPr lIns="68561" tIns="34289" rIns="68561" bIns="34289" rtlCol="0" anchor="ctr"/>
          <a:lstStyle/>
          <a:p>
            <a:pPr defTabSz="685103"/>
            <a:endParaRPr lang="en-US" sz="1400">
              <a:solidFill>
                <a:prstClr val="black"/>
              </a:solidFill>
            </a:endParaRPr>
          </a:p>
        </p:txBody>
      </p:sp>
      <p:sp>
        <p:nvSpPr>
          <p:cNvPr id="14" name="Graphic 47"/>
          <p:cNvSpPr/>
          <p:nvPr userDrawn="1"/>
        </p:nvSpPr>
        <p:spPr>
          <a:xfrm>
            <a:off x="804872" y="4324533"/>
            <a:ext cx="251855" cy="377783"/>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1" tIns="34289" rIns="68561" bIns="34289" rtlCol="0" anchor="ctr"/>
          <a:lstStyle/>
          <a:p>
            <a:pPr defTabSz="685103"/>
            <a:endParaRPr lang="en-US" sz="1400">
              <a:solidFill>
                <a:prstClr val="black"/>
              </a:solidFill>
            </a:endParaRPr>
          </a:p>
        </p:txBody>
      </p:sp>
      <p:sp>
        <p:nvSpPr>
          <p:cNvPr id="15" name="Graphic 47"/>
          <p:cNvSpPr/>
          <p:nvPr userDrawn="1"/>
        </p:nvSpPr>
        <p:spPr>
          <a:xfrm>
            <a:off x="-1" y="3895698"/>
            <a:ext cx="506364" cy="75954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1" tIns="34289" rIns="68561" bIns="34289" rtlCol="0" anchor="ctr"/>
          <a:lstStyle/>
          <a:p>
            <a:pPr defTabSz="685103"/>
            <a:endParaRPr lang="en-US" sz="1400">
              <a:solidFill>
                <a:prstClr val="black"/>
              </a:solidFill>
            </a:endParaRPr>
          </a:p>
        </p:txBody>
      </p:sp>
      <p:sp>
        <p:nvSpPr>
          <p:cNvPr id="16" name="Graphic 47"/>
          <p:cNvSpPr/>
          <p:nvPr userDrawn="1"/>
        </p:nvSpPr>
        <p:spPr>
          <a:xfrm>
            <a:off x="1042917" y="4250894"/>
            <a:ext cx="350026" cy="525039"/>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1" tIns="34289" rIns="68561" bIns="34289" rtlCol="0" anchor="ctr"/>
          <a:lstStyle/>
          <a:p>
            <a:pPr defTabSz="685103"/>
            <a:endParaRPr lang="en-US" sz="1400">
              <a:solidFill>
                <a:prstClr val="black"/>
              </a:solidFill>
            </a:endParaRPr>
          </a:p>
        </p:txBody>
      </p:sp>
      <p:sp>
        <p:nvSpPr>
          <p:cNvPr id="17" name="Graphic 47"/>
          <p:cNvSpPr/>
          <p:nvPr userDrawn="1"/>
        </p:nvSpPr>
        <p:spPr>
          <a:xfrm>
            <a:off x="2399824" y="4245069"/>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1" tIns="34289" rIns="68561" bIns="34289" rtlCol="0" anchor="ctr"/>
          <a:lstStyle/>
          <a:p>
            <a:pPr defTabSz="685103"/>
            <a:endParaRPr lang="en-US" sz="1400">
              <a:solidFill>
                <a:prstClr val="black"/>
              </a:solidFill>
            </a:endParaRPr>
          </a:p>
        </p:txBody>
      </p:sp>
      <p:sp>
        <p:nvSpPr>
          <p:cNvPr id="18" name="Graphic 47"/>
          <p:cNvSpPr/>
          <p:nvPr userDrawn="1"/>
        </p:nvSpPr>
        <p:spPr>
          <a:xfrm>
            <a:off x="5533537" y="3911792"/>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1" tIns="34289" rIns="68561" bIns="34289" rtlCol="0" anchor="ctr"/>
          <a:lstStyle/>
          <a:p>
            <a:pPr defTabSz="685103"/>
            <a:endParaRPr lang="en-US" sz="1400">
              <a:solidFill>
                <a:prstClr val="black"/>
              </a:solidFill>
            </a:endParaRPr>
          </a:p>
        </p:txBody>
      </p:sp>
      <p:sp>
        <p:nvSpPr>
          <p:cNvPr id="19" name="Graphic 47"/>
          <p:cNvSpPr/>
          <p:nvPr userDrawn="1"/>
        </p:nvSpPr>
        <p:spPr>
          <a:xfrm>
            <a:off x="5221785" y="4134627"/>
            <a:ext cx="155020" cy="23253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1" tIns="34289" rIns="68561" bIns="34289" rtlCol="0" anchor="ctr"/>
          <a:lstStyle/>
          <a:p>
            <a:pPr defTabSz="685103"/>
            <a:endParaRPr lang="en-US" sz="1400">
              <a:solidFill>
                <a:prstClr val="black"/>
              </a:solidFill>
            </a:endParaRPr>
          </a:p>
        </p:txBody>
      </p:sp>
    </p:spTree>
    <p:extLst>
      <p:ext uri="{BB962C8B-B14F-4D97-AF65-F5344CB8AC3E}">
        <p14:creationId xmlns:p14="http://schemas.microsoft.com/office/powerpoint/2010/main" val="10131634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Picture Placeholder 6"/>
          <p:cNvSpPr>
            <a:spLocks noGrp="1"/>
          </p:cNvSpPr>
          <p:nvPr>
            <p:ph type="pic" idx="10" hasCustomPrompt="1"/>
          </p:nvPr>
        </p:nvSpPr>
        <p:spPr>
          <a:xfrm>
            <a:off x="2" y="15"/>
            <a:ext cx="9143997" cy="5143499"/>
          </a:xfrm>
          <a:custGeom>
            <a:avLst/>
            <a:gdLst>
              <a:gd name="connsiteX0" fmla="*/ 12191996 w 12191996"/>
              <a:gd name="connsiteY0" fmla="*/ 0 h 6857999"/>
              <a:gd name="connsiteX1" fmla="*/ 12191996 w 12191996"/>
              <a:gd name="connsiteY1" fmla="*/ 3562458 h 6857999"/>
              <a:gd name="connsiteX2" fmla="*/ 5 w 12191996"/>
              <a:gd name="connsiteY2" fmla="*/ 6857999 h 6857999"/>
              <a:gd name="connsiteX3" fmla="*/ 0 w 12191996"/>
              <a:gd name="connsiteY3" fmla="*/ 6857999 h 6857999"/>
              <a:gd name="connsiteX4" fmla="*/ 0 w 12191996"/>
              <a:gd name="connsiteY4" fmla="*/ 3295543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857999">
                <a:moveTo>
                  <a:pt x="12191996" y="0"/>
                </a:moveTo>
                <a:lnTo>
                  <a:pt x="12191996" y="3562458"/>
                </a:lnTo>
                <a:lnTo>
                  <a:pt x="5" y="6857999"/>
                </a:lnTo>
                <a:lnTo>
                  <a:pt x="0" y="6857999"/>
                </a:lnTo>
                <a:lnTo>
                  <a:pt x="0" y="3295543"/>
                </a:lnTo>
                <a:close/>
              </a:path>
            </a:pathLst>
          </a:custGeom>
          <a:solidFill>
            <a:schemeClr val="bg1">
              <a:lumMod val="95000"/>
            </a:schemeClr>
          </a:solidFill>
        </p:spPr>
        <p:txBody>
          <a:bodyPr wrap="square" lIns="68561" tIns="34289" rIns="68561" bIns="34289" anchor="ctr">
            <a:noAutofit/>
          </a:bodyPr>
          <a:lstStyle>
            <a:lvl1pPr marL="0" indent="0" algn="ctr">
              <a:buNone/>
              <a:defRPr sz="900" baseline="0">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8404344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Picture Placeholder 4"/>
          <p:cNvSpPr>
            <a:spLocks noGrp="1"/>
          </p:cNvSpPr>
          <p:nvPr>
            <p:ph type="pic" idx="10" hasCustomPrompt="1"/>
          </p:nvPr>
        </p:nvSpPr>
        <p:spPr>
          <a:xfrm>
            <a:off x="2" y="2"/>
            <a:ext cx="9143997" cy="4575570"/>
          </a:xfrm>
          <a:custGeom>
            <a:avLst/>
            <a:gdLst>
              <a:gd name="connsiteX0" fmla="*/ 0 w 12191996"/>
              <a:gd name="connsiteY0" fmla="*/ 0 h 6100760"/>
              <a:gd name="connsiteX1" fmla="*/ 12191996 w 12191996"/>
              <a:gd name="connsiteY1" fmla="*/ 0 h 6100760"/>
              <a:gd name="connsiteX2" fmla="*/ 12191996 w 12191996"/>
              <a:gd name="connsiteY2" fmla="*/ 9523 h 6100760"/>
              <a:gd name="connsiteX3" fmla="*/ 6100759 w 12191996"/>
              <a:gd name="connsiteY3" fmla="*/ 6100760 h 6100760"/>
              <a:gd name="connsiteX4" fmla="*/ 0 w 12191996"/>
              <a:gd name="connsiteY4" fmla="*/ 2 h 610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100760">
                <a:moveTo>
                  <a:pt x="0" y="0"/>
                </a:moveTo>
                <a:lnTo>
                  <a:pt x="12191996" y="0"/>
                </a:lnTo>
                <a:lnTo>
                  <a:pt x="12191996" y="9523"/>
                </a:lnTo>
                <a:lnTo>
                  <a:pt x="6100759" y="6100760"/>
                </a:lnTo>
                <a:lnTo>
                  <a:pt x="0" y="2"/>
                </a:lnTo>
                <a:close/>
              </a:path>
            </a:pathLst>
          </a:custGeom>
          <a:solidFill>
            <a:schemeClr val="bg1">
              <a:lumMod val="95000"/>
            </a:schemeClr>
          </a:solidFill>
        </p:spPr>
        <p:txBody>
          <a:bodyPr wrap="square" lIns="68561" tIns="34289" rIns="68561" bIns="34289" anchor="ctr">
            <a:noAutofit/>
          </a:bodyPr>
          <a:lstStyle>
            <a:lvl1pPr marL="0" indent="0" algn="ctr">
              <a:buNone/>
              <a:defRPr sz="900" baseline="0">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900510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254648"/>
            <a:ext cx="9144000" cy="543185"/>
          </a:xfrm>
          <a:prstGeom prst="rect">
            <a:avLst/>
          </a:prstGeom>
        </p:spPr>
        <p:txBody>
          <a:bodyPr lIns="68556" tIns="34289" rIns="68556"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156766" y="369589"/>
            <a:ext cx="1799641" cy="480938"/>
            <a:chOff x="837065" y="3215210"/>
            <a:chExt cx="5524500" cy="1476375"/>
          </a:xfrm>
          <a:solidFill>
            <a:schemeClr val="accent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0" name="Freeform: Shape 79"/>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052"/>
              <a:endParaRPr lang="en-US" sz="1400">
                <a:solidFill>
                  <a:prstClr val="black"/>
                </a:solidFill>
              </a:endParaRPr>
            </a:p>
          </p:txBody>
        </p:sp>
      </p:grpSp>
      <p:grpSp>
        <p:nvGrpSpPr>
          <p:cNvPr id="81" name="Graphic 41"/>
          <p:cNvGrpSpPr/>
          <p:nvPr userDrawn="1"/>
        </p:nvGrpSpPr>
        <p:grpSpPr>
          <a:xfrm>
            <a:off x="7195518" y="370057"/>
            <a:ext cx="1799641" cy="480938"/>
            <a:chOff x="837065" y="3215210"/>
            <a:chExt cx="5524500" cy="1476375"/>
          </a:xfrm>
          <a:solidFill>
            <a:schemeClr val="accent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052"/>
              <a:endParaRPr lang="en-US" sz="1400">
                <a:solidFill>
                  <a:prstClr val="black"/>
                </a:solidFill>
              </a:endParaRPr>
            </a:p>
          </p:txBody>
        </p:sp>
      </p:grpSp>
    </p:spTree>
    <p:extLst>
      <p:ext uri="{BB962C8B-B14F-4D97-AF65-F5344CB8AC3E}">
        <p14:creationId xmlns:p14="http://schemas.microsoft.com/office/powerpoint/2010/main" val="19358461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5" name="Picture Placeholder 14"/>
          <p:cNvSpPr>
            <a:spLocks noGrp="1"/>
          </p:cNvSpPr>
          <p:nvPr>
            <p:ph type="pic" idx="11" hasCustomPrompt="1"/>
          </p:nvPr>
        </p:nvSpPr>
        <p:spPr>
          <a:xfrm>
            <a:off x="7014411" y="3013910"/>
            <a:ext cx="2129590" cy="2129590"/>
          </a:xfrm>
          <a:custGeom>
            <a:avLst/>
            <a:gdLst>
              <a:gd name="connsiteX0" fmla="*/ 2839453 w 2839453"/>
              <a:gd name="connsiteY0" fmla="*/ 0 h 2839453"/>
              <a:gd name="connsiteX1" fmla="*/ 2839453 w 2839453"/>
              <a:gd name="connsiteY1" fmla="*/ 2839453 h 2839453"/>
              <a:gd name="connsiteX2" fmla="*/ 0 w 2839453"/>
              <a:gd name="connsiteY2" fmla="*/ 2839453 h 2839453"/>
            </a:gdLst>
            <a:ahLst/>
            <a:cxnLst>
              <a:cxn ang="0">
                <a:pos x="connsiteX0" y="connsiteY0"/>
              </a:cxn>
              <a:cxn ang="0">
                <a:pos x="connsiteX1" y="connsiteY1"/>
              </a:cxn>
              <a:cxn ang="0">
                <a:pos x="connsiteX2" y="connsiteY2"/>
              </a:cxn>
            </a:cxnLst>
            <a:rect l="l" t="t" r="r" b="b"/>
            <a:pathLst>
              <a:path w="2839453" h="2839453">
                <a:moveTo>
                  <a:pt x="2839453" y="0"/>
                </a:moveTo>
                <a:lnTo>
                  <a:pt x="2839453" y="2839453"/>
                </a:lnTo>
                <a:lnTo>
                  <a:pt x="0" y="2839453"/>
                </a:lnTo>
                <a:close/>
              </a:path>
            </a:pathLst>
          </a:custGeom>
          <a:solidFill>
            <a:schemeClr val="bg1">
              <a:lumMod val="95000"/>
            </a:schemeClr>
          </a:solidFill>
        </p:spPr>
        <p:txBody>
          <a:bodyPr wrap="square" lIns="68561" tIns="34289" rIns="68561" bIns="34289" anchor="ctr">
            <a:noAutofit/>
          </a:bodyPr>
          <a:lstStyle>
            <a:lvl1pPr marL="0" indent="0" algn="ctr">
              <a:buNone/>
              <a:defRPr sz="900" baseline="0">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a:t>
            </a:r>
            <a:endParaRPr lang="ko-KR" altLang="en-US" dirty="0"/>
          </a:p>
        </p:txBody>
      </p:sp>
      <p:sp>
        <p:nvSpPr>
          <p:cNvPr id="14" name="Picture Placeholder 13"/>
          <p:cNvSpPr>
            <a:spLocks noGrp="1"/>
          </p:cNvSpPr>
          <p:nvPr>
            <p:ph type="pic" idx="12" hasCustomPrompt="1"/>
          </p:nvPr>
        </p:nvSpPr>
        <p:spPr>
          <a:xfrm>
            <a:off x="2251094" y="2954935"/>
            <a:ext cx="4377137" cy="2188568"/>
          </a:xfrm>
          <a:custGeom>
            <a:avLst/>
            <a:gdLst>
              <a:gd name="connsiteX0" fmla="*/ 2918092 w 5836182"/>
              <a:gd name="connsiteY0" fmla="*/ 0 h 2918091"/>
              <a:gd name="connsiteX1" fmla="*/ 5836182 w 5836182"/>
              <a:gd name="connsiteY1" fmla="*/ 2918091 h 2918091"/>
              <a:gd name="connsiteX2" fmla="*/ 0 w 5836182"/>
              <a:gd name="connsiteY2" fmla="*/ 2918091 h 2918091"/>
            </a:gdLst>
            <a:ahLst/>
            <a:cxnLst>
              <a:cxn ang="0">
                <a:pos x="connsiteX0" y="connsiteY0"/>
              </a:cxn>
              <a:cxn ang="0">
                <a:pos x="connsiteX1" y="connsiteY1"/>
              </a:cxn>
              <a:cxn ang="0">
                <a:pos x="connsiteX2" y="connsiteY2"/>
              </a:cxn>
            </a:cxnLst>
            <a:rect l="l" t="t" r="r" b="b"/>
            <a:pathLst>
              <a:path w="5836182" h="2918091">
                <a:moveTo>
                  <a:pt x="2918092" y="0"/>
                </a:moveTo>
                <a:lnTo>
                  <a:pt x="5836182" y="2918091"/>
                </a:lnTo>
                <a:lnTo>
                  <a:pt x="0" y="2918091"/>
                </a:lnTo>
                <a:close/>
              </a:path>
            </a:pathLst>
          </a:custGeom>
          <a:solidFill>
            <a:schemeClr val="bg1">
              <a:lumMod val="95000"/>
            </a:schemeClr>
          </a:solidFill>
        </p:spPr>
        <p:txBody>
          <a:bodyPr wrap="square" lIns="68561" tIns="34289" rIns="68561" bIns="34289" anchor="ctr">
            <a:noAutofit/>
          </a:bodyPr>
          <a:lstStyle>
            <a:lvl1pPr marL="0" indent="0" algn="ctr">
              <a:buNone/>
              <a:defRPr sz="900" baseline="0">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a:t>
            </a:r>
            <a:endParaRPr lang="ko-KR" altLang="en-US" dirty="0"/>
          </a:p>
        </p:txBody>
      </p:sp>
      <p:sp>
        <p:nvSpPr>
          <p:cNvPr id="12" name="Picture Placeholder 11"/>
          <p:cNvSpPr>
            <a:spLocks noGrp="1"/>
          </p:cNvSpPr>
          <p:nvPr>
            <p:ph type="pic" idx="13" hasCustomPrompt="1"/>
          </p:nvPr>
        </p:nvSpPr>
        <p:spPr>
          <a:xfrm>
            <a:off x="6924551" y="3"/>
            <a:ext cx="2219448" cy="2681722"/>
          </a:xfrm>
          <a:custGeom>
            <a:avLst/>
            <a:gdLst>
              <a:gd name="connsiteX0" fmla="*/ 616365 w 2959264"/>
              <a:gd name="connsiteY0" fmla="*/ 0 h 3575629"/>
              <a:gd name="connsiteX1" fmla="*/ 2959264 w 2959264"/>
              <a:gd name="connsiteY1" fmla="*/ 0 h 3575629"/>
              <a:gd name="connsiteX2" fmla="*/ 2959264 w 2959264"/>
              <a:gd name="connsiteY2" fmla="*/ 3575629 h 3575629"/>
              <a:gd name="connsiteX3" fmla="*/ 0 w 2959264"/>
              <a:gd name="connsiteY3" fmla="*/ 616365 h 3575629"/>
            </a:gdLst>
            <a:ahLst/>
            <a:cxnLst>
              <a:cxn ang="0">
                <a:pos x="connsiteX0" y="connsiteY0"/>
              </a:cxn>
              <a:cxn ang="0">
                <a:pos x="connsiteX1" y="connsiteY1"/>
              </a:cxn>
              <a:cxn ang="0">
                <a:pos x="connsiteX2" y="connsiteY2"/>
              </a:cxn>
              <a:cxn ang="0">
                <a:pos x="connsiteX3" y="connsiteY3"/>
              </a:cxn>
            </a:cxnLst>
            <a:rect l="l" t="t" r="r" b="b"/>
            <a:pathLst>
              <a:path w="2959264" h="3575629">
                <a:moveTo>
                  <a:pt x="616365" y="0"/>
                </a:moveTo>
                <a:lnTo>
                  <a:pt x="2959264" y="0"/>
                </a:lnTo>
                <a:lnTo>
                  <a:pt x="2959264" y="3575629"/>
                </a:lnTo>
                <a:lnTo>
                  <a:pt x="0" y="616365"/>
                </a:lnTo>
                <a:close/>
              </a:path>
            </a:pathLst>
          </a:custGeom>
          <a:solidFill>
            <a:schemeClr val="bg1">
              <a:lumMod val="95000"/>
            </a:schemeClr>
          </a:solidFill>
        </p:spPr>
        <p:txBody>
          <a:bodyPr wrap="square" lIns="68561" tIns="34289" rIns="68561" bIns="34289" anchor="ctr">
            <a:noAutofit/>
          </a:bodyPr>
          <a:lstStyle>
            <a:lvl1pPr marL="0" indent="0" algn="ctr">
              <a:buNone/>
              <a:defRPr sz="900" baseline="0">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a:t>
            </a:r>
            <a:endParaRPr lang="ko-KR" altLang="en-US" dirty="0"/>
          </a:p>
        </p:txBody>
      </p:sp>
      <p:sp>
        <p:nvSpPr>
          <p:cNvPr id="13" name="Picture Placeholder 12"/>
          <p:cNvSpPr>
            <a:spLocks noGrp="1"/>
          </p:cNvSpPr>
          <p:nvPr>
            <p:ph type="pic" idx="10" hasCustomPrompt="1"/>
          </p:nvPr>
        </p:nvSpPr>
        <p:spPr>
          <a:xfrm>
            <a:off x="4572013" y="585803"/>
            <a:ext cx="4493417" cy="4493417"/>
          </a:xfrm>
          <a:custGeom>
            <a:avLst/>
            <a:gdLst>
              <a:gd name="connsiteX0" fmla="*/ 2995611 w 5991222"/>
              <a:gd name="connsiteY0" fmla="*/ 0 h 5991222"/>
              <a:gd name="connsiteX1" fmla="*/ 5991222 w 5991222"/>
              <a:gd name="connsiteY1" fmla="*/ 2995611 h 5991222"/>
              <a:gd name="connsiteX2" fmla="*/ 2995611 w 5991222"/>
              <a:gd name="connsiteY2" fmla="*/ 5991222 h 5991222"/>
              <a:gd name="connsiteX3" fmla="*/ 0 w 5991222"/>
              <a:gd name="connsiteY3" fmla="*/ 2995611 h 5991222"/>
            </a:gdLst>
            <a:ahLst/>
            <a:cxnLst>
              <a:cxn ang="0">
                <a:pos x="connsiteX0" y="connsiteY0"/>
              </a:cxn>
              <a:cxn ang="0">
                <a:pos x="connsiteX1" y="connsiteY1"/>
              </a:cxn>
              <a:cxn ang="0">
                <a:pos x="connsiteX2" y="connsiteY2"/>
              </a:cxn>
              <a:cxn ang="0">
                <a:pos x="connsiteX3" y="connsiteY3"/>
              </a:cxn>
            </a:cxnLst>
            <a:rect l="l" t="t" r="r" b="b"/>
            <a:pathLst>
              <a:path w="5991222" h="5991222">
                <a:moveTo>
                  <a:pt x="2995611" y="0"/>
                </a:moveTo>
                <a:lnTo>
                  <a:pt x="5991222" y="2995611"/>
                </a:lnTo>
                <a:lnTo>
                  <a:pt x="2995611" y="5991222"/>
                </a:lnTo>
                <a:lnTo>
                  <a:pt x="0" y="2995611"/>
                </a:lnTo>
                <a:close/>
              </a:path>
            </a:pathLst>
          </a:custGeom>
          <a:solidFill>
            <a:schemeClr val="bg1">
              <a:lumMod val="95000"/>
            </a:schemeClr>
          </a:solidFill>
        </p:spPr>
        <p:txBody>
          <a:bodyPr wrap="square" lIns="68561" tIns="34289" rIns="68561" bIns="34289" anchor="ctr">
            <a:noAutofit/>
          </a:bodyPr>
          <a:lstStyle>
            <a:lvl1pPr marL="0" indent="0" algn="ctr">
              <a:buNone/>
              <a:defRPr sz="900" baseline="0">
                <a:latin typeface="+mn-lt"/>
                <a:cs typeface="Arial" panose="020B0604020202020204" pitchFamily="34" charset="0"/>
              </a:defRPr>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5664189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92622"/>
            <a:ext cx="8679898" cy="543185"/>
          </a:xfrm>
          <a:prstGeom prst="rect">
            <a:avLst/>
          </a:prstGeom>
        </p:spPr>
        <p:txBody>
          <a:bodyPr lIns="68561" tIns="34289" rIns="68561"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265521" y="848707"/>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685103"/>
            <a:endParaRPr lang="ko-KR" altLang="en-US" sz="1000">
              <a:solidFill>
                <a:prstClr val="white"/>
              </a:solidFill>
            </a:endParaRPr>
          </a:p>
        </p:txBody>
      </p:sp>
      <p:sp>
        <p:nvSpPr>
          <p:cNvPr id="4" name="Rounded Rectangle 3"/>
          <p:cNvSpPr/>
          <p:nvPr userDrawn="1"/>
        </p:nvSpPr>
        <p:spPr>
          <a:xfrm>
            <a:off x="398951"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685103"/>
            <a:endParaRPr lang="ko-KR" altLang="en-US" sz="1000">
              <a:solidFill>
                <a:prstClr val="white"/>
              </a:solidFill>
            </a:endParaRPr>
          </a:p>
        </p:txBody>
      </p:sp>
      <p:sp>
        <p:nvSpPr>
          <p:cNvPr id="5" name="Half Frame 4"/>
          <p:cNvSpPr/>
          <p:nvPr userDrawn="1"/>
        </p:nvSpPr>
        <p:spPr>
          <a:xfrm rot="5400000">
            <a:off x="2292896" y="957491"/>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685103"/>
            <a:endParaRPr lang="ko-KR" altLang="en-US" sz="1000">
              <a:solidFill>
                <a:prstClr val="black">
                  <a:lumMod val="85000"/>
                  <a:lumOff val="15000"/>
                </a:prstClr>
              </a:solidFill>
            </a:endParaRPr>
          </a:p>
        </p:txBody>
      </p:sp>
      <p:sp>
        <p:nvSpPr>
          <p:cNvPr id="58" name="TextBox 57"/>
          <p:cNvSpPr txBox="1"/>
          <p:nvPr userDrawn="1"/>
        </p:nvSpPr>
        <p:spPr>
          <a:xfrm>
            <a:off x="533778" y="1216369"/>
            <a:ext cx="1674186" cy="415497"/>
          </a:xfrm>
          <a:prstGeom prst="rect">
            <a:avLst/>
          </a:prstGeom>
          <a:noFill/>
        </p:spPr>
        <p:txBody>
          <a:bodyPr wrap="square" lIns="68561" tIns="34289" rIns="68561" bIns="34289" rtlCol="0" anchor="ctr">
            <a:spAutoFit/>
          </a:bodyPr>
          <a:lstStyle/>
          <a:p>
            <a:pPr defTabSz="685103"/>
            <a:r>
              <a:rPr lang="en-US" altLang="ko-KR" sz="1100" b="1" dirty="0">
                <a:solidFill>
                  <a:prstClr val="white"/>
                </a:solidFill>
                <a:cs typeface="Arial" panose="020B0604020202020204" pitchFamily="34" charset="0"/>
              </a:rPr>
              <a:t>You can Resize without losing quality</a:t>
            </a:r>
            <a:endParaRPr lang="ko-KR" altLang="en-US" sz="1100" b="1" dirty="0">
              <a:solidFill>
                <a:prstClr val="white"/>
              </a:solidFill>
              <a:cs typeface="Arial" panose="020B0604020202020204" pitchFamily="34" charset="0"/>
            </a:endParaRPr>
          </a:p>
        </p:txBody>
      </p:sp>
      <p:sp>
        <p:nvSpPr>
          <p:cNvPr id="59" name="TextBox 58"/>
          <p:cNvSpPr txBox="1"/>
          <p:nvPr userDrawn="1"/>
        </p:nvSpPr>
        <p:spPr>
          <a:xfrm>
            <a:off x="533778" y="1578287"/>
            <a:ext cx="1674186" cy="588621"/>
          </a:xfrm>
          <a:prstGeom prst="rect">
            <a:avLst/>
          </a:prstGeom>
          <a:noFill/>
        </p:spPr>
        <p:txBody>
          <a:bodyPr wrap="square" lIns="68561" tIns="34289" rIns="68561" bIns="34289" rtlCol="0" anchor="ctr">
            <a:spAutoFit/>
          </a:bodyPr>
          <a:lstStyle/>
          <a:p>
            <a:pPr defTabSz="685103"/>
            <a:r>
              <a:rPr lang="en-US" altLang="ko-KR" sz="1100" b="1" dirty="0">
                <a:solidFill>
                  <a:prstClr val="white"/>
                </a:solidFill>
                <a:cs typeface="Arial" panose="020B0604020202020204" pitchFamily="34" charset="0"/>
              </a:rPr>
              <a:t>You can Change Fill Color &amp;</a:t>
            </a:r>
          </a:p>
          <a:p>
            <a:pPr defTabSz="685103"/>
            <a:r>
              <a:rPr lang="en-US" altLang="ko-KR" sz="1100" b="1" dirty="0">
                <a:solidFill>
                  <a:prstClr val="white"/>
                </a:solidFill>
                <a:cs typeface="Arial" panose="020B0604020202020204" pitchFamily="34" charset="0"/>
              </a:rPr>
              <a:t>Line Color</a:t>
            </a:r>
            <a:endParaRPr lang="ko-KR" altLang="en-US" sz="1100" b="1" dirty="0">
              <a:solidFill>
                <a:prstClr val="white"/>
              </a:solidFill>
              <a:cs typeface="Arial" panose="020B0604020202020204" pitchFamily="34" charset="0"/>
            </a:endParaRPr>
          </a:p>
        </p:txBody>
      </p:sp>
      <p:sp>
        <p:nvSpPr>
          <p:cNvPr id="60" name="TextBox 59"/>
          <p:cNvSpPr txBox="1"/>
          <p:nvPr userDrawn="1"/>
        </p:nvSpPr>
        <p:spPr>
          <a:xfrm>
            <a:off x="540922" y="4350562"/>
            <a:ext cx="1674000" cy="242372"/>
          </a:xfrm>
          <a:prstGeom prst="rect">
            <a:avLst/>
          </a:prstGeom>
          <a:noFill/>
        </p:spPr>
        <p:txBody>
          <a:bodyPr wrap="square" lIns="68561" tIns="34289" rIns="68561" bIns="34289" rtlCol="0" anchor="ctr">
            <a:spAutoFit/>
          </a:bodyPr>
          <a:lstStyle/>
          <a:p>
            <a:pPr defTabSz="685103"/>
            <a:r>
              <a:rPr lang="en-US" altLang="ko-KR" sz="1100" dirty="0">
                <a:solidFill>
                  <a:prstClr val="white"/>
                </a:solidFill>
                <a:cs typeface="Arial" panose="020B0604020202020204" pitchFamily="34" charset="0"/>
              </a:rPr>
              <a:t>www.allppt.com</a:t>
            </a:r>
            <a:endParaRPr lang="ko-KR" altLang="en-US" sz="1100" dirty="0">
              <a:solidFill>
                <a:prstClr val="white"/>
              </a:solidFill>
              <a:cs typeface="Arial" panose="020B0604020202020204" pitchFamily="34" charset="0"/>
            </a:endParaRPr>
          </a:p>
        </p:txBody>
      </p:sp>
      <p:sp>
        <p:nvSpPr>
          <p:cNvPr id="61" name="TextBox 60"/>
          <p:cNvSpPr txBox="1"/>
          <p:nvPr userDrawn="1"/>
        </p:nvSpPr>
        <p:spPr>
          <a:xfrm>
            <a:off x="540922" y="3337744"/>
            <a:ext cx="2037972" cy="1038746"/>
          </a:xfrm>
          <a:prstGeom prst="rect">
            <a:avLst/>
          </a:prstGeom>
          <a:noFill/>
        </p:spPr>
        <p:txBody>
          <a:bodyPr wrap="square" lIns="68561" tIns="34289" rIns="68561" bIns="34289" rtlCol="0" anchor="ctr">
            <a:spAutoFit/>
          </a:bodyPr>
          <a:lstStyle/>
          <a:p>
            <a:pPr defTabSz="685103"/>
            <a:r>
              <a:rPr lang="en-US" altLang="ko-KR" sz="2100" b="1" dirty="0">
                <a:solidFill>
                  <a:prstClr val="white"/>
                </a:solidFill>
                <a:cs typeface="Arial" panose="020B0604020202020204" pitchFamily="34" charset="0"/>
              </a:rPr>
              <a:t>FREE </a:t>
            </a:r>
          </a:p>
          <a:p>
            <a:pPr defTabSz="685103"/>
            <a:r>
              <a:rPr lang="en-US" altLang="ko-KR" sz="2100" b="1" dirty="0">
                <a:solidFill>
                  <a:prstClr val="white"/>
                </a:solidFill>
                <a:cs typeface="Arial" panose="020B0604020202020204" pitchFamily="34" charset="0"/>
              </a:rPr>
              <a:t>PPT TEMPLATES</a:t>
            </a:r>
          </a:p>
        </p:txBody>
      </p:sp>
    </p:spTree>
    <p:extLst>
      <p:ext uri="{BB962C8B-B14F-4D97-AF65-F5344CB8AC3E}">
        <p14:creationId xmlns:p14="http://schemas.microsoft.com/office/powerpoint/2010/main" val="42522438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4_Images &amp; Contents">
    <p:spTree>
      <p:nvGrpSpPr>
        <p:cNvPr id="1" name=""/>
        <p:cNvGrpSpPr/>
        <p:nvPr/>
      </p:nvGrpSpPr>
      <p:grpSpPr>
        <a:xfrm>
          <a:off x="0" y="0"/>
          <a:ext cx="0" cy="0"/>
          <a:chOff x="0" y="0"/>
          <a:chExt cx="0" cy="0"/>
        </a:xfrm>
      </p:grpSpPr>
      <p:sp>
        <p:nvSpPr>
          <p:cNvPr id="12" name="그림 개체 틀 11"/>
          <p:cNvSpPr>
            <a:spLocks noGrp="1"/>
          </p:cNvSpPr>
          <p:nvPr>
            <p:ph type="pic" sz="quarter" idx="10" hasCustomPrompt="1"/>
          </p:nvPr>
        </p:nvSpPr>
        <p:spPr>
          <a:xfrm>
            <a:off x="16" y="0"/>
            <a:ext cx="5922169" cy="5143500"/>
          </a:xfrm>
          <a:custGeom>
            <a:avLst/>
            <a:gdLst>
              <a:gd name="connsiteX0" fmla="*/ 6193612 w 7896225"/>
              <a:gd name="connsiteY0" fmla="*/ 0 h 6858000"/>
              <a:gd name="connsiteX1" fmla="*/ 7896225 w 7896225"/>
              <a:gd name="connsiteY1" fmla="*/ 0 h 6858000"/>
              <a:gd name="connsiteX2" fmla="*/ 4598214 w 7896225"/>
              <a:gd name="connsiteY2" fmla="*/ 6858000 h 6858000"/>
              <a:gd name="connsiteX3" fmla="*/ 2895600 w 7896225"/>
              <a:gd name="connsiteY3" fmla="*/ 6858000 h 6858000"/>
              <a:gd name="connsiteX4" fmla="*/ 4383861 w 7896225"/>
              <a:gd name="connsiteY4" fmla="*/ 0 h 6858000"/>
              <a:gd name="connsiteX5" fmla="*/ 6086474 w 7896225"/>
              <a:gd name="connsiteY5" fmla="*/ 0 h 6858000"/>
              <a:gd name="connsiteX6" fmla="*/ 2788462 w 7896225"/>
              <a:gd name="connsiteY6" fmla="*/ 6858000 h 6858000"/>
              <a:gd name="connsiteX7" fmla="*/ 1085849 w 7896225"/>
              <a:gd name="connsiteY7" fmla="*/ 6858000 h 6858000"/>
              <a:gd name="connsiteX8" fmla="*/ 2574110 w 7896225"/>
              <a:gd name="connsiteY8" fmla="*/ 0 h 6858000"/>
              <a:gd name="connsiteX9" fmla="*/ 4276723 w 7896225"/>
              <a:gd name="connsiteY9" fmla="*/ 0 h 6858000"/>
              <a:gd name="connsiteX10" fmla="*/ 978711 w 7896225"/>
              <a:gd name="connsiteY10" fmla="*/ 6858000 h 6858000"/>
              <a:gd name="connsiteX11" fmla="*/ 0 w 7896225"/>
              <a:gd name="connsiteY11" fmla="*/ 6858000 h 6858000"/>
              <a:gd name="connsiteX12" fmla="*/ 0 w 7896225"/>
              <a:gd name="connsiteY12" fmla="*/ 5352694 h 6858000"/>
              <a:gd name="connsiteX13" fmla="*/ 764359 w 7896225"/>
              <a:gd name="connsiteY13" fmla="*/ 0 h 6858000"/>
              <a:gd name="connsiteX14" fmla="*/ 2466972 w 7896225"/>
              <a:gd name="connsiteY14" fmla="*/ 0 h 6858000"/>
              <a:gd name="connsiteX15" fmla="*/ 0 w 7896225"/>
              <a:gd name="connsiteY15" fmla="*/ 5129907 h 6858000"/>
              <a:gd name="connsiteX16" fmla="*/ 0 w 7896225"/>
              <a:gd name="connsiteY16" fmla="*/ 15894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96225" h="6858000">
                <a:moveTo>
                  <a:pt x="6193612" y="0"/>
                </a:moveTo>
                <a:lnTo>
                  <a:pt x="7896225" y="0"/>
                </a:lnTo>
                <a:lnTo>
                  <a:pt x="4598214" y="6858000"/>
                </a:lnTo>
                <a:lnTo>
                  <a:pt x="2895600" y="6858000"/>
                </a:lnTo>
                <a:close/>
                <a:moveTo>
                  <a:pt x="4383861" y="0"/>
                </a:moveTo>
                <a:lnTo>
                  <a:pt x="6086474" y="0"/>
                </a:lnTo>
                <a:lnTo>
                  <a:pt x="2788462" y="6858000"/>
                </a:lnTo>
                <a:lnTo>
                  <a:pt x="1085849" y="6858000"/>
                </a:lnTo>
                <a:close/>
                <a:moveTo>
                  <a:pt x="2574110" y="0"/>
                </a:moveTo>
                <a:lnTo>
                  <a:pt x="4276723" y="0"/>
                </a:lnTo>
                <a:lnTo>
                  <a:pt x="978711" y="6858000"/>
                </a:lnTo>
                <a:lnTo>
                  <a:pt x="0" y="6858000"/>
                </a:lnTo>
                <a:lnTo>
                  <a:pt x="0" y="5352694"/>
                </a:lnTo>
                <a:close/>
                <a:moveTo>
                  <a:pt x="764359" y="0"/>
                </a:moveTo>
                <a:lnTo>
                  <a:pt x="2466972" y="0"/>
                </a:lnTo>
                <a:lnTo>
                  <a:pt x="0" y="5129907"/>
                </a:lnTo>
                <a:lnTo>
                  <a:pt x="0" y="1589435"/>
                </a:lnTo>
                <a:close/>
              </a:path>
            </a:pathLst>
          </a:custGeom>
          <a:solidFill>
            <a:schemeClr val="bg1">
              <a:lumMod val="95000"/>
            </a:schemeClr>
          </a:solidFill>
          <a:effectLst/>
        </p:spPr>
        <p:txBody>
          <a:bodyPr wrap="square" lIns="68561" tIns="34289" rIns="68561" bIns="34289" anchor="ctr">
            <a:noAutofit/>
          </a:bodyPr>
          <a:lstStyle>
            <a:lvl1pPr marL="0" marR="0" indent="0" algn="ctr" defTabSz="685579"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2123744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0_Images &amp; Contents">
    <p:spTree>
      <p:nvGrpSpPr>
        <p:cNvPr id="1" name=""/>
        <p:cNvGrpSpPr/>
        <p:nvPr/>
      </p:nvGrpSpPr>
      <p:grpSpPr>
        <a:xfrm>
          <a:off x="0" y="0"/>
          <a:ext cx="0" cy="0"/>
          <a:chOff x="0" y="0"/>
          <a:chExt cx="0" cy="0"/>
        </a:xfrm>
      </p:grpSpPr>
      <p:sp>
        <p:nvSpPr>
          <p:cNvPr id="8" name="그림 개체 틀 3"/>
          <p:cNvSpPr>
            <a:spLocks noGrp="1"/>
          </p:cNvSpPr>
          <p:nvPr>
            <p:ph type="pic" sz="quarter" idx="10" hasCustomPrompt="1"/>
          </p:nvPr>
        </p:nvSpPr>
        <p:spPr>
          <a:xfrm>
            <a:off x="1137909" y="320774"/>
            <a:ext cx="2700000" cy="2700000"/>
          </a:xfrm>
          <a:prstGeom prst="diamond">
            <a:avLst/>
          </a:prstGeom>
          <a:solidFill>
            <a:schemeClr val="bg1">
              <a:lumMod val="95000"/>
            </a:schemeClr>
          </a:solidFill>
          <a:ln w="76200">
            <a:solidFill>
              <a:schemeClr val="bg1"/>
            </a:solidFill>
          </a:ln>
          <a:effectLst/>
        </p:spPr>
        <p:txBody>
          <a:bodyPr wrap="square" lIns="68561" tIns="34289" rIns="68561" bIns="34289" anchor="ctr">
            <a:noAutofit/>
          </a:bodyPr>
          <a:lstStyle>
            <a:lvl1pPr marL="0" marR="0" indent="0" algn="ctr" defTabSz="685579"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
        <p:nvSpPr>
          <p:cNvPr id="9" name="그림 개체 틀 3"/>
          <p:cNvSpPr>
            <a:spLocks noGrp="1"/>
          </p:cNvSpPr>
          <p:nvPr>
            <p:ph type="pic" sz="quarter" idx="11" hasCustomPrompt="1"/>
          </p:nvPr>
        </p:nvSpPr>
        <p:spPr>
          <a:xfrm>
            <a:off x="1465208" y="2127776"/>
            <a:ext cx="2700000" cy="2700000"/>
          </a:xfrm>
          <a:prstGeom prst="diamond">
            <a:avLst/>
          </a:prstGeom>
          <a:solidFill>
            <a:schemeClr val="bg1">
              <a:lumMod val="95000"/>
            </a:schemeClr>
          </a:solidFill>
          <a:ln w="76200">
            <a:solidFill>
              <a:schemeClr val="bg1"/>
            </a:solidFill>
          </a:ln>
          <a:effectLst/>
        </p:spPr>
        <p:txBody>
          <a:bodyPr wrap="square" lIns="68561" tIns="34289" rIns="68561" bIns="34289" anchor="ctr">
            <a:noAutofit/>
          </a:bodyPr>
          <a:lstStyle>
            <a:lvl1pPr marL="0" marR="0" indent="0" algn="ctr" defTabSz="685579"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
        <p:nvSpPr>
          <p:cNvPr id="11" name="그림 개체 틀 3"/>
          <p:cNvSpPr>
            <a:spLocks noGrp="1"/>
          </p:cNvSpPr>
          <p:nvPr>
            <p:ph type="pic" sz="quarter" idx="12" hasCustomPrompt="1"/>
          </p:nvPr>
        </p:nvSpPr>
        <p:spPr>
          <a:xfrm>
            <a:off x="3305643" y="1688563"/>
            <a:ext cx="1485000" cy="1485000"/>
          </a:xfrm>
          <a:prstGeom prst="diamond">
            <a:avLst/>
          </a:prstGeom>
          <a:solidFill>
            <a:schemeClr val="bg1">
              <a:lumMod val="95000"/>
            </a:schemeClr>
          </a:solidFill>
          <a:effectLst/>
        </p:spPr>
        <p:txBody>
          <a:bodyPr wrap="square" lIns="68561" tIns="34289" rIns="68561" bIns="34289" anchor="ctr">
            <a:noAutofit/>
          </a:bodyPr>
          <a:lstStyle>
            <a:lvl1pPr marL="0" marR="0" indent="0" algn="ctr" defTabSz="685579"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
        <p:nvSpPr>
          <p:cNvPr id="12" name="그림 개체 틀 3"/>
          <p:cNvSpPr>
            <a:spLocks noGrp="1"/>
          </p:cNvSpPr>
          <p:nvPr>
            <p:ph type="pic" sz="quarter" idx="13" hasCustomPrompt="1"/>
          </p:nvPr>
        </p:nvSpPr>
        <p:spPr>
          <a:xfrm>
            <a:off x="477078" y="2007685"/>
            <a:ext cx="1485000" cy="1485000"/>
          </a:xfrm>
          <a:prstGeom prst="diamond">
            <a:avLst/>
          </a:prstGeom>
          <a:solidFill>
            <a:schemeClr val="bg1">
              <a:lumMod val="95000"/>
            </a:schemeClr>
          </a:solidFill>
          <a:effectLst/>
        </p:spPr>
        <p:txBody>
          <a:bodyPr wrap="square" lIns="68561" tIns="34289" rIns="68561" bIns="34289" anchor="ctr">
            <a:noAutofit/>
          </a:bodyPr>
          <a:lstStyle>
            <a:lvl1pPr marL="0" marR="0" indent="0" algn="ctr" defTabSz="685579"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10286984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_Images &amp; Contents">
    <p:spTree>
      <p:nvGrpSpPr>
        <p:cNvPr id="1" name=""/>
        <p:cNvGrpSpPr/>
        <p:nvPr/>
      </p:nvGrpSpPr>
      <p:grpSpPr>
        <a:xfrm>
          <a:off x="0" y="0"/>
          <a:ext cx="0" cy="0"/>
          <a:chOff x="0" y="0"/>
          <a:chExt cx="0" cy="0"/>
        </a:xfrm>
      </p:grpSpPr>
      <p:sp>
        <p:nvSpPr>
          <p:cNvPr id="10" name="그림 개체 틀 9"/>
          <p:cNvSpPr>
            <a:spLocks noGrp="1"/>
          </p:cNvSpPr>
          <p:nvPr>
            <p:ph type="pic" sz="quarter" idx="10" hasCustomPrompt="1"/>
          </p:nvPr>
        </p:nvSpPr>
        <p:spPr>
          <a:xfrm>
            <a:off x="282724" y="315323"/>
            <a:ext cx="5024504" cy="4383108"/>
          </a:xfrm>
          <a:custGeom>
            <a:avLst/>
            <a:gdLst>
              <a:gd name="connsiteX0" fmla="*/ 6255989 w 6364927"/>
              <a:gd name="connsiteY0" fmla="*/ 5288703 h 5552421"/>
              <a:gd name="connsiteX1" fmla="*/ 6256633 w 6364927"/>
              <a:gd name="connsiteY1" fmla="*/ 5289197 h 5552421"/>
              <a:gd name="connsiteX2" fmla="*/ 6273669 w 6364927"/>
              <a:gd name="connsiteY2" fmla="*/ 5302275 h 5552421"/>
              <a:gd name="connsiteX3" fmla="*/ 6338341 w 6364927"/>
              <a:gd name="connsiteY3" fmla="*/ 5305638 h 5552421"/>
              <a:gd name="connsiteX4" fmla="*/ 6353495 w 6364927"/>
              <a:gd name="connsiteY4" fmla="*/ 5296297 h 5552421"/>
              <a:gd name="connsiteX5" fmla="*/ 6364927 w 6364927"/>
              <a:gd name="connsiteY5" fmla="*/ 5316029 h 5552421"/>
              <a:gd name="connsiteX6" fmla="*/ 6361174 w 6364927"/>
              <a:gd name="connsiteY6" fmla="*/ 5318389 h 5552421"/>
              <a:gd name="connsiteX7" fmla="*/ 6311999 w 6364927"/>
              <a:gd name="connsiteY7" fmla="*/ 5363376 h 5552421"/>
              <a:gd name="connsiteX8" fmla="*/ 6278329 w 6364927"/>
              <a:gd name="connsiteY8" fmla="*/ 5408157 h 5552421"/>
              <a:gd name="connsiteX9" fmla="*/ 6275149 w 6364927"/>
              <a:gd name="connsiteY9" fmla="*/ 5406491 h 5552421"/>
              <a:gd name="connsiteX10" fmla="*/ 6228626 w 6364927"/>
              <a:gd name="connsiteY10" fmla="*/ 5438500 h 5552421"/>
              <a:gd name="connsiteX11" fmla="*/ 6193338 w 6364927"/>
              <a:gd name="connsiteY11" fmla="*/ 5476400 h 5552421"/>
              <a:gd name="connsiteX12" fmla="*/ 6184516 w 6364927"/>
              <a:gd name="connsiteY12" fmla="*/ 5427640 h 5552421"/>
              <a:gd name="connsiteX13" fmla="*/ 6241860 w 6364927"/>
              <a:gd name="connsiteY13" fmla="*/ 5319261 h 5552421"/>
              <a:gd name="connsiteX14" fmla="*/ 6256196 w 6364927"/>
              <a:gd name="connsiteY14" fmla="*/ 5289451 h 5552421"/>
              <a:gd name="connsiteX15" fmla="*/ 2968165 w 6364927"/>
              <a:gd name="connsiteY15" fmla="*/ 245883 h 5552421"/>
              <a:gd name="connsiteX16" fmla="*/ 2986957 w 6364927"/>
              <a:gd name="connsiteY16" fmla="*/ 259205 h 5552421"/>
              <a:gd name="connsiteX17" fmla="*/ 3033442 w 6364927"/>
              <a:gd name="connsiteY17" fmla="*/ 283914 h 5552421"/>
              <a:gd name="connsiteX18" fmla="*/ 2956404 w 6364927"/>
              <a:gd name="connsiteY18" fmla="*/ 411016 h 5552421"/>
              <a:gd name="connsiteX19" fmla="*/ 3117671 w 6364927"/>
              <a:gd name="connsiteY19" fmla="*/ 343228 h 5552421"/>
              <a:gd name="connsiteX20" fmla="*/ 3210547 w 6364927"/>
              <a:gd name="connsiteY20" fmla="*/ 330280 h 5552421"/>
              <a:gd name="connsiteX21" fmla="*/ 3243292 w 6364927"/>
              <a:gd name="connsiteY21" fmla="*/ 397967 h 5552421"/>
              <a:gd name="connsiteX22" fmla="*/ 3193322 w 6364927"/>
              <a:gd name="connsiteY22" fmla="*/ 452344 h 5552421"/>
              <a:gd name="connsiteX23" fmla="*/ 3176728 w 6364927"/>
              <a:gd name="connsiteY23" fmla="*/ 467036 h 5552421"/>
              <a:gd name="connsiteX24" fmla="*/ 3081773 w 6364927"/>
              <a:gd name="connsiteY24" fmla="*/ 562716 h 5552421"/>
              <a:gd name="connsiteX25" fmla="*/ 3134961 w 6364927"/>
              <a:gd name="connsiteY25" fmla="*/ 644059 h 5552421"/>
              <a:gd name="connsiteX26" fmla="*/ 3233513 w 6364927"/>
              <a:gd name="connsiteY26" fmla="*/ 673688 h 5552421"/>
              <a:gd name="connsiteX27" fmla="*/ 3288282 w 6364927"/>
              <a:gd name="connsiteY27" fmla="*/ 724562 h 5552421"/>
              <a:gd name="connsiteX28" fmla="*/ 3337558 w 6364927"/>
              <a:gd name="connsiteY28" fmla="*/ 864218 h 5552421"/>
              <a:gd name="connsiteX29" fmla="*/ 3337370 w 6364927"/>
              <a:gd name="connsiteY29" fmla="*/ 874518 h 5552421"/>
              <a:gd name="connsiteX30" fmla="*/ 3344120 w 6364927"/>
              <a:gd name="connsiteY30" fmla="*/ 962335 h 5552421"/>
              <a:gd name="connsiteX31" fmla="*/ 3319577 w 6364927"/>
              <a:gd name="connsiteY31" fmla="*/ 1017294 h 5552421"/>
              <a:gd name="connsiteX32" fmla="*/ 3288347 w 6364927"/>
              <a:gd name="connsiteY32" fmla="*/ 1147458 h 5552421"/>
              <a:gd name="connsiteX33" fmla="*/ 3305699 w 6364927"/>
              <a:gd name="connsiteY33" fmla="*/ 1209780 h 5552421"/>
              <a:gd name="connsiteX34" fmla="*/ 3348793 w 6364927"/>
              <a:gd name="connsiteY34" fmla="*/ 1240909 h 5552421"/>
              <a:gd name="connsiteX35" fmla="*/ 3443497 w 6364927"/>
              <a:gd name="connsiteY35" fmla="*/ 1242190 h 5552421"/>
              <a:gd name="connsiteX36" fmla="*/ 3517378 w 6364927"/>
              <a:gd name="connsiteY36" fmla="*/ 1240227 h 5552421"/>
              <a:gd name="connsiteX37" fmla="*/ 3646343 w 6364927"/>
              <a:gd name="connsiteY37" fmla="*/ 1257363 h 5552421"/>
              <a:gd name="connsiteX38" fmla="*/ 3673411 w 6364927"/>
              <a:gd name="connsiteY38" fmla="*/ 1282474 h 5552421"/>
              <a:gd name="connsiteX39" fmla="*/ 3675051 w 6364927"/>
              <a:gd name="connsiteY39" fmla="*/ 1307003 h 5552421"/>
              <a:gd name="connsiteX40" fmla="*/ 3740667 w 6364927"/>
              <a:gd name="connsiteY40" fmla="*/ 1269055 h 5552421"/>
              <a:gd name="connsiteX41" fmla="*/ 3665336 w 6364927"/>
              <a:gd name="connsiteY41" fmla="*/ 1344214 h 5552421"/>
              <a:gd name="connsiteX42" fmla="*/ 3620350 w 6364927"/>
              <a:gd name="connsiteY42" fmla="*/ 1385517 h 5552421"/>
              <a:gd name="connsiteX43" fmla="*/ 3642434 w 6364927"/>
              <a:gd name="connsiteY43" fmla="*/ 1423702 h 5552421"/>
              <a:gd name="connsiteX44" fmla="*/ 3770892 w 6364927"/>
              <a:gd name="connsiteY44" fmla="*/ 1472724 h 5552421"/>
              <a:gd name="connsiteX45" fmla="*/ 3684074 w 6364927"/>
              <a:gd name="connsiteY45" fmla="*/ 1517837 h 5552421"/>
              <a:gd name="connsiteX46" fmla="*/ 3736569 w 6364927"/>
              <a:gd name="connsiteY46" fmla="*/ 1543530 h 5552421"/>
              <a:gd name="connsiteX47" fmla="*/ 3651203 w 6364927"/>
              <a:gd name="connsiteY47" fmla="*/ 1623473 h 5552421"/>
              <a:gd name="connsiteX48" fmla="*/ 3629816 w 6364927"/>
              <a:gd name="connsiteY48" fmla="*/ 1651128 h 5552421"/>
              <a:gd name="connsiteX49" fmla="*/ 3661868 w 6364927"/>
              <a:gd name="connsiteY49" fmla="*/ 1663165 h 5552421"/>
              <a:gd name="connsiteX50" fmla="*/ 3751776 w 6364927"/>
              <a:gd name="connsiteY50" fmla="*/ 1667219 h 5552421"/>
              <a:gd name="connsiteX51" fmla="*/ 3687612 w 6364927"/>
              <a:gd name="connsiteY51" fmla="*/ 1739996 h 5552421"/>
              <a:gd name="connsiteX52" fmla="*/ 3762629 w 6364927"/>
              <a:gd name="connsiteY52" fmla="*/ 1696612 h 5552421"/>
              <a:gd name="connsiteX53" fmla="*/ 3840927 w 6364927"/>
              <a:gd name="connsiteY53" fmla="*/ 1702285 h 5552421"/>
              <a:gd name="connsiteX54" fmla="*/ 3842380 w 6364927"/>
              <a:gd name="connsiteY54" fmla="*/ 1737114 h 5552421"/>
              <a:gd name="connsiteX55" fmla="*/ 3909639 w 6364927"/>
              <a:gd name="connsiteY55" fmla="*/ 1831721 h 5552421"/>
              <a:gd name="connsiteX56" fmla="*/ 3790897 w 6364927"/>
              <a:gd name="connsiteY56" fmla="*/ 1951348 h 5552421"/>
              <a:gd name="connsiteX57" fmla="*/ 3906107 w 6364927"/>
              <a:gd name="connsiteY57" fmla="*/ 1879624 h 5552421"/>
              <a:gd name="connsiteX58" fmla="*/ 4018349 w 6364927"/>
              <a:gd name="connsiteY58" fmla="*/ 1824902 h 5552421"/>
              <a:gd name="connsiteX59" fmla="*/ 4064218 w 6364927"/>
              <a:gd name="connsiteY59" fmla="*/ 1839139 h 5552421"/>
              <a:gd name="connsiteX60" fmla="*/ 4033239 w 6364927"/>
              <a:gd name="connsiteY60" fmla="*/ 1872342 h 5552421"/>
              <a:gd name="connsiteX61" fmla="*/ 3911028 w 6364927"/>
              <a:gd name="connsiteY61" fmla="*/ 1953211 h 5552421"/>
              <a:gd name="connsiteX62" fmla="*/ 4052546 w 6364927"/>
              <a:gd name="connsiteY62" fmla="*/ 1927419 h 5552421"/>
              <a:gd name="connsiteX63" fmla="*/ 4093811 w 6364927"/>
              <a:gd name="connsiteY63" fmla="*/ 1944319 h 5552421"/>
              <a:gd name="connsiteX64" fmla="*/ 4069456 w 6364927"/>
              <a:gd name="connsiteY64" fmla="*/ 1988976 h 5552421"/>
              <a:gd name="connsiteX65" fmla="*/ 4032420 w 6364927"/>
              <a:gd name="connsiteY65" fmla="*/ 1990014 h 5552421"/>
              <a:gd name="connsiteX66" fmla="*/ 4004597 w 6364927"/>
              <a:gd name="connsiteY66" fmla="*/ 1995914 h 5552421"/>
              <a:gd name="connsiteX67" fmla="*/ 3875381 w 6364927"/>
              <a:gd name="connsiteY67" fmla="*/ 2075738 h 5552421"/>
              <a:gd name="connsiteX68" fmla="*/ 3879798 w 6364927"/>
              <a:gd name="connsiteY68" fmla="*/ 2083375 h 5552421"/>
              <a:gd name="connsiteX69" fmla="*/ 3904845 w 6364927"/>
              <a:gd name="connsiteY69" fmla="*/ 2094368 h 5552421"/>
              <a:gd name="connsiteX70" fmla="*/ 4068638 w 6364927"/>
              <a:gd name="connsiteY70" fmla="*/ 2106649 h 5552421"/>
              <a:gd name="connsiteX71" fmla="*/ 4112675 w 6364927"/>
              <a:gd name="connsiteY71" fmla="*/ 2096467 h 5552421"/>
              <a:gd name="connsiteX72" fmla="*/ 4070278 w 6364927"/>
              <a:gd name="connsiteY72" fmla="*/ 2131178 h 5552421"/>
              <a:gd name="connsiteX73" fmla="*/ 4041887 w 6364927"/>
              <a:gd name="connsiteY73" fmla="*/ 2157789 h 5552421"/>
              <a:gd name="connsiteX74" fmla="*/ 4079365 w 6364927"/>
              <a:gd name="connsiteY74" fmla="*/ 2157515 h 5552421"/>
              <a:gd name="connsiteX75" fmla="*/ 4186622 w 6364927"/>
              <a:gd name="connsiteY75" fmla="*/ 2115868 h 5552421"/>
              <a:gd name="connsiteX76" fmla="*/ 4265300 w 6364927"/>
              <a:gd name="connsiteY76" fmla="*/ 2111130 h 5552421"/>
              <a:gd name="connsiteX77" fmla="*/ 4224164 w 6364927"/>
              <a:gd name="connsiteY77" fmla="*/ 2180781 h 5552421"/>
              <a:gd name="connsiteX78" fmla="*/ 4219367 w 6364927"/>
              <a:gd name="connsiteY78" fmla="*/ 2183555 h 5552421"/>
              <a:gd name="connsiteX79" fmla="*/ 4269654 w 6364927"/>
              <a:gd name="connsiteY79" fmla="*/ 2205428 h 5552421"/>
              <a:gd name="connsiteX80" fmla="*/ 4323981 w 6364927"/>
              <a:gd name="connsiteY80" fmla="*/ 2255539 h 5552421"/>
              <a:gd name="connsiteX81" fmla="*/ 4348837 w 6364927"/>
              <a:gd name="connsiteY81" fmla="*/ 2266642 h 5552421"/>
              <a:gd name="connsiteX82" fmla="*/ 4322466 w 6364927"/>
              <a:gd name="connsiteY82" fmla="*/ 2307371 h 5552421"/>
              <a:gd name="connsiteX83" fmla="*/ 4198046 w 6364927"/>
              <a:gd name="connsiteY83" fmla="*/ 2384422 h 5552421"/>
              <a:gd name="connsiteX84" fmla="*/ 4296787 w 6364927"/>
              <a:gd name="connsiteY84" fmla="*/ 2403751 h 5552421"/>
              <a:gd name="connsiteX85" fmla="*/ 4348397 w 6364927"/>
              <a:gd name="connsiteY85" fmla="*/ 2373903 h 5552421"/>
              <a:gd name="connsiteX86" fmla="*/ 4335276 w 6364927"/>
              <a:gd name="connsiteY86" fmla="*/ 2437543 h 5552421"/>
              <a:gd name="connsiteX87" fmla="*/ 4338365 w 6364927"/>
              <a:gd name="connsiteY87" fmla="*/ 2486712 h 5552421"/>
              <a:gd name="connsiteX88" fmla="*/ 4316285 w 6364927"/>
              <a:gd name="connsiteY88" fmla="*/ 2556552 h 5552421"/>
              <a:gd name="connsiteX89" fmla="*/ 4240888 w 6364927"/>
              <a:gd name="connsiteY89" fmla="*/ 2610348 h 5552421"/>
              <a:gd name="connsiteX90" fmla="*/ 4427203 w 6364927"/>
              <a:gd name="connsiteY90" fmla="*/ 2553552 h 5552421"/>
              <a:gd name="connsiteX91" fmla="*/ 4235652 w 6364927"/>
              <a:gd name="connsiteY91" fmla="*/ 2720383 h 5552421"/>
              <a:gd name="connsiteX92" fmla="*/ 4279690 w 6364927"/>
              <a:gd name="connsiteY92" fmla="*/ 2710202 h 5552421"/>
              <a:gd name="connsiteX93" fmla="*/ 4367076 w 6364927"/>
              <a:gd name="connsiteY93" fmla="*/ 2644377 h 5552421"/>
              <a:gd name="connsiteX94" fmla="*/ 4442978 w 6364927"/>
              <a:gd name="connsiteY94" fmla="*/ 2656531 h 5552421"/>
              <a:gd name="connsiteX95" fmla="*/ 4486072 w 6364927"/>
              <a:gd name="connsiteY95" fmla="*/ 2687661 h 5552421"/>
              <a:gd name="connsiteX96" fmla="*/ 4601407 w 6364927"/>
              <a:gd name="connsiteY96" fmla="*/ 2692297 h 5552421"/>
              <a:gd name="connsiteX97" fmla="*/ 4593078 w 6364927"/>
              <a:gd name="connsiteY97" fmla="*/ 2742974 h 5552421"/>
              <a:gd name="connsiteX98" fmla="*/ 4656110 w 6364927"/>
              <a:gd name="connsiteY98" fmla="*/ 2721807 h 5552421"/>
              <a:gd name="connsiteX99" fmla="*/ 4765007 w 6364927"/>
              <a:gd name="connsiteY99" fmla="*/ 2704689 h 5552421"/>
              <a:gd name="connsiteX100" fmla="*/ 4722358 w 6364927"/>
              <a:gd name="connsiteY100" fmla="*/ 2782348 h 5552421"/>
              <a:gd name="connsiteX101" fmla="*/ 4734472 w 6364927"/>
              <a:gd name="connsiteY101" fmla="*/ 2846680 h 5552421"/>
              <a:gd name="connsiteX102" fmla="*/ 4642861 w 6364927"/>
              <a:gd name="connsiteY102" fmla="*/ 2904758 h 5552421"/>
              <a:gd name="connsiteX103" fmla="*/ 4895489 w 6364927"/>
              <a:gd name="connsiteY103" fmla="*/ 2875854 h 5552421"/>
              <a:gd name="connsiteX104" fmla="*/ 4870946 w 6364927"/>
              <a:gd name="connsiteY104" fmla="*/ 2930812 h 5552421"/>
              <a:gd name="connsiteX105" fmla="*/ 4945776 w 6364927"/>
              <a:gd name="connsiteY105" fmla="*/ 2889685 h 5552421"/>
              <a:gd name="connsiteX106" fmla="*/ 4957035 w 6364927"/>
              <a:gd name="connsiteY106" fmla="*/ 2885934 h 5552421"/>
              <a:gd name="connsiteX107" fmla="*/ 4964182 w 6364927"/>
              <a:gd name="connsiteY107" fmla="*/ 2898270 h 5552421"/>
              <a:gd name="connsiteX108" fmla="*/ 4907974 w 6364927"/>
              <a:gd name="connsiteY108" fmla="*/ 2974446 h 5552421"/>
              <a:gd name="connsiteX109" fmla="*/ 4668984 w 6364927"/>
              <a:gd name="connsiteY109" fmla="*/ 3220863 h 5552421"/>
              <a:gd name="connsiteX110" fmla="*/ 4879147 w 6364927"/>
              <a:gd name="connsiteY110" fmla="*/ 3151294 h 5552421"/>
              <a:gd name="connsiteX111" fmla="*/ 4780915 w 6364927"/>
              <a:gd name="connsiteY111" fmla="*/ 3208104 h 5552421"/>
              <a:gd name="connsiteX112" fmla="*/ 4702550 w 6364927"/>
              <a:gd name="connsiteY112" fmla="*/ 3278903 h 5552421"/>
              <a:gd name="connsiteX113" fmla="*/ 4794858 w 6364927"/>
              <a:gd name="connsiteY113" fmla="*/ 3286666 h 5552421"/>
              <a:gd name="connsiteX114" fmla="*/ 4897827 w 6364927"/>
              <a:gd name="connsiteY114" fmla="*/ 3323931 h 5552421"/>
              <a:gd name="connsiteX115" fmla="*/ 4935244 w 6364927"/>
              <a:gd name="connsiteY115" fmla="*/ 3312484 h 5552421"/>
              <a:gd name="connsiteX116" fmla="*/ 5037705 w 6364927"/>
              <a:gd name="connsiteY116" fmla="*/ 3273610 h 5552421"/>
              <a:gd name="connsiteX117" fmla="*/ 4984959 w 6364927"/>
              <a:gd name="connsiteY117" fmla="*/ 3344879 h 5552421"/>
              <a:gd name="connsiteX118" fmla="*/ 5010891 w 6364927"/>
              <a:gd name="connsiteY118" fmla="*/ 3411411 h 5552421"/>
              <a:gd name="connsiteX119" fmla="*/ 5110896 w 6364927"/>
              <a:gd name="connsiteY119" fmla="*/ 3475869 h 5552421"/>
              <a:gd name="connsiteX120" fmla="*/ 5224781 w 6364927"/>
              <a:gd name="connsiteY120" fmla="*/ 3553701 h 5552421"/>
              <a:gd name="connsiteX121" fmla="*/ 5245412 w 6364927"/>
              <a:gd name="connsiteY121" fmla="*/ 3557057 h 5552421"/>
              <a:gd name="connsiteX122" fmla="*/ 5240051 w 6364927"/>
              <a:gd name="connsiteY122" fmla="*/ 3590730 h 5552421"/>
              <a:gd name="connsiteX123" fmla="*/ 5244468 w 6364927"/>
              <a:gd name="connsiteY123" fmla="*/ 3598367 h 5552421"/>
              <a:gd name="connsiteX124" fmla="*/ 5258285 w 6364927"/>
              <a:gd name="connsiteY124" fmla="*/ 3600567 h 5552421"/>
              <a:gd name="connsiteX125" fmla="*/ 5260494 w 6364927"/>
              <a:gd name="connsiteY125" fmla="*/ 3604385 h 5552421"/>
              <a:gd name="connsiteX126" fmla="*/ 5130898 w 6364927"/>
              <a:gd name="connsiteY126" fmla="*/ 3694621 h 5552421"/>
              <a:gd name="connsiteX127" fmla="*/ 5164591 w 6364927"/>
              <a:gd name="connsiteY127" fmla="*/ 3731187 h 5552421"/>
              <a:gd name="connsiteX128" fmla="*/ 5202892 w 6364927"/>
              <a:gd name="connsiteY128" fmla="*/ 3775279 h 5552421"/>
              <a:gd name="connsiteX129" fmla="*/ 5301253 w 6364927"/>
              <a:gd name="connsiteY129" fmla="*/ 3805019 h 5552421"/>
              <a:gd name="connsiteX130" fmla="*/ 5305670 w 6364927"/>
              <a:gd name="connsiteY130" fmla="*/ 3812656 h 5552421"/>
              <a:gd name="connsiteX131" fmla="*/ 5311159 w 6364927"/>
              <a:gd name="connsiteY131" fmla="*/ 3865533 h 5552421"/>
              <a:gd name="connsiteX132" fmla="*/ 5308444 w 6364927"/>
              <a:gd name="connsiteY132" fmla="*/ 3893599 h 5552421"/>
              <a:gd name="connsiteX133" fmla="*/ 5303589 w 6364927"/>
              <a:gd name="connsiteY133" fmla="*/ 3993223 h 5552421"/>
              <a:gd name="connsiteX134" fmla="*/ 5422835 w 6364927"/>
              <a:gd name="connsiteY134" fmla="*/ 3939547 h 5552421"/>
              <a:gd name="connsiteX135" fmla="*/ 5391605 w 6364927"/>
              <a:gd name="connsiteY135" fmla="*/ 4069711 h 5552421"/>
              <a:gd name="connsiteX136" fmla="*/ 5354509 w 6364927"/>
              <a:gd name="connsiteY136" fmla="*/ 4167598 h 5552421"/>
              <a:gd name="connsiteX137" fmla="*/ 5333118 w 6364927"/>
              <a:gd name="connsiteY137" fmla="*/ 4185064 h 5552421"/>
              <a:gd name="connsiteX138" fmla="*/ 5259930 w 6364927"/>
              <a:gd name="connsiteY138" fmla="*/ 4242678 h 5552421"/>
              <a:gd name="connsiteX139" fmla="*/ 5217533 w 6364927"/>
              <a:gd name="connsiteY139" fmla="*/ 4277389 h 5552421"/>
              <a:gd name="connsiteX140" fmla="*/ 5224850 w 6364927"/>
              <a:gd name="connsiteY140" fmla="*/ 4344495 h 5552421"/>
              <a:gd name="connsiteX141" fmla="*/ 5422967 w 6364927"/>
              <a:gd name="connsiteY141" fmla="*/ 4285970 h 5552421"/>
              <a:gd name="connsiteX142" fmla="*/ 5472621 w 6364927"/>
              <a:gd name="connsiteY142" fmla="*/ 4361203 h 5552421"/>
              <a:gd name="connsiteX143" fmla="*/ 5544486 w 6364927"/>
              <a:gd name="connsiteY143" fmla="*/ 4355310 h 5552421"/>
              <a:gd name="connsiteX144" fmla="*/ 5585939 w 6364927"/>
              <a:gd name="connsiteY144" fmla="*/ 4361910 h 5552421"/>
              <a:gd name="connsiteX145" fmla="*/ 5568778 w 6364927"/>
              <a:gd name="connsiteY145" fmla="*/ 4397313 h 5552421"/>
              <a:gd name="connsiteX146" fmla="*/ 5456849 w 6364927"/>
              <a:gd name="connsiteY146" fmla="*/ 4518096 h 5552421"/>
              <a:gd name="connsiteX147" fmla="*/ 5750484 w 6364927"/>
              <a:gd name="connsiteY147" fmla="*/ 4332992 h 5552421"/>
              <a:gd name="connsiteX148" fmla="*/ 5751181 w 6364927"/>
              <a:gd name="connsiteY148" fmla="*/ 4398831 h 5552421"/>
              <a:gd name="connsiteX149" fmla="*/ 5669284 w 6364927"/>
              <a:gd name="connsiteY149" fmla="*/ 4517533 h 5552421"/>
              <a:gd name="connsiteX150" fmla="*/ 5742221 w 6364927"/>
              <a:gd name="connsiteY150" fmla="*/ 4556880 h 5552421"/>
              <a:gd name="connsiteX151" fmla="*/ 5790744 w 6364927"/>
              <a:gd name="connsiteY151" fmla="*/ 4835572 h 5552421"/>
              <a:gd name="connsiteX152" fmla="*/ 5850432 w 6364927"/>
              <a:gd name="connsiteY152" fmla="*/ 4852009 h 5552421"/>
              <a:gd name="connsiteX153" fmla="*/ 5949235 w 6364927"/>
              <a:gd name="connsiteY153" fmla="*/ 4784676 h 5552421"/>
              <a:gd name="connsiteX154" fmla="*/ 5856113 w 6364927"/>
              <a:gd name="connsiteY154" fmla="*/ 4904775 h 5552421"/>
              <a:gd name="connsiteX155" fmla="*/ 5979396 w 6364927"/>
              <a:gd name="connsiteY155" fmla="*/ 4869145 h 5552421"/>
              <a:gd name="connsiteX156" fmla="*/ 5894030 w 6364927"/>
              <a:gd name="connsiteY156" fmla="*/ 4949088 h 5552421"/>
              <a:gd name="connsiteX157" fmla="*/ 5989176 w 6364927"/>
              <a:gd name="connsiteY157" fmla="*/ 4951133 h 5552421"/>
              <a:gd name="connsiteX158" fmla="*/ 5953404 w 6364927"/>
              <a:gd name="connsiteY158" fmla="*/ 4997299 h 5552421"/>
              <a:gd name="connsiteX159" fmla="*/ 5924949 w 6364927"/>
              <a:gd name="connsiteY159" fmla="*/ 5110571 h 5552421"/>
              <a:gd name="connsiteX160" fmla="*/ 6012332 w 6364927"/>
              <a:gd name="connsiteY160" fmla="*/ 5034558 h 5552421"/>
              <a:gd name="connsiteX161" fmla="*/ 6102619 w 6364927"/>
              <a:gd name="connsiteY161" fmla="*/ 5028202 h 5552421"/>
              <a:gd name="connsiteX162" fmla="*/ 6113661 w 6364927"/>
              <a:gd name="connsiteY162" fmla="*/ 5047294 h 5552421"/>
              <a:gd name="connsiteX163" fmla="*/ 6113030 w 6364927"/>
              <a:gd name="connsiteY163" fmla="*/ 5154666 h 5552421"/>
              <a:gd name="connsiteX164" fmla="*/ 6163821 w 6364927"/>
              <a:gd name="connsiteY164" fmla="*/ 5242490 h 5552421"/>
              <a:gd name="connsiteX165" fmla="*/ 6171695 w 6364927"/>
              <a:gd name="connsiteY165" fmla="*/ 5272825 h 5552421"/>
              <a:gd name="connsiteX166" fmla="*/ 6171960 w 6364927"/>
              <a:gd name="connsiteY166" fmla="*/ 5272847 h 5552421"/>
              <a:gd name="connsiteX167" fmla="*/ 6160393 w 6364927"/>
              <a:gd name="connsiteY167" fmla="*/ 5281399 h 5552421"/>
              <a:gd name="connsiteX168" fmla="*/ 6144817 w 6364927"/>
              <a:gd name="connsiteY168" fmla="*/ 5319261 h 5552421"/>
              <a:gd name="connsiteX169" fmla="*/ 6077770 w 6364927"/>
              <a:gd name="connsiteY169" fmla="*/ 5167441 h 5552421"/>
              <a:gd name="connsiteX170" fmla="*/ 6055714 w 6364927"/>
              <a:gd name="connsiteY170" fmla="*/ 5308401 h 5552421"/>
              <a:gd name="connsiteX171" fmla="*/ 6011604 w 6364927"/>
              <a:gd name="connsiteY171" fmla="*/ 5405920 h 5552421"/>
              <a:gd name="connsiteX172" fmla="*/ 6007193 w 6364927"/>
              <a:gd name="connsiteY172" fmla="*/ 5411239 h 5552421"/>
              <a:gd name="connsiteX173" fmla="*/ 6007193 w 6364927"/>
              <a:gd name="connsiteY173" fmla="*/ 5400601 h 5552421"/>
              <a:gd name="connsiteX174" fmla="*/ 5923384 w 6364927"/>
              <a:gd name="connsiteY174" fmla="*/ 5340981 h 5552421"/>
              <a:gd name="connsiteX175" fmla="*/ 5918972 w 6364927"/>
              <a:gd name="connsiteY175" fmla="*/ 5232602 h 5552421"/>
              <a:gd name="connsiteX176" fmla="*/ 5905740 w 6364927"/>
              <a:gd name="connsiteY176" fmla="*/ 5205341 h 5552421"/>
              <a:gd name="connsiteX177" fmla="*/ 5879273 w 6364927"/>
              <a:gd name="connsiteY177" fmla="*/ 5183842 h 5552421"/>
              <a:gd name="connsiteX178" fmla="*/ 5782230 w 6364927"/>
              <a:gd name="connsiteY178" fmla="*/ 5183842 h 5552421"/>
              <a:gd name="connsiteX179" fmla="*/ 5694010 w 6364927"/>
              <a:gd name="connsiteY179" fmla="*/ 5237921 h 5552421"/>
              <a:gd name="connsiteX180" fmla="*/ 5591674 w 6364927"/>
              <a:gd name="connsiteY180" fmla="*/ 5281361 h 5552421"/>
              <a:gd name="connsiteX181" fmla="*/ 5547564 w 6364927"/>
              <a:gd name="connsiteY181" fmla="*/ 5221742 h 5552421"/>
              <a:gd name="connsiteX182" fmla="*/ 5560797 w 6364927"/>
              <a:gd name="connsiteY182" fmla="*/ 5248781 h 5552421"/>
              <a:gd name="connsiteX183" fmla="*/ 5556386 w 6364927"/>
              <a:gd name="connsiteY183" fmla="*/ 5303082 h 5552421"/>
              <a:gd name="connsiteX184" fmla="*/ 5521098 w 6364927"/>
              <a:gd name="connsiteY184" fmla="*/ 5275821 h 5552421"/>
              <a:gd name="connsiteX185" fmla="*/ 5494632 w 6364927"/>
              <a:gd name="connsiteY185" fmla="*/ 5216422 h 5552421"/>
              <a:gd name="connsiteX186" fmla="*/ 5450521 w 6364927"/>
              <a:gd name="connsiteY186" fmla="*/ 5243240 h 5552421"/>
              <a:gd name="connsiteX187" fmla="*/ 5349068 w 6364927"/>
              <a:gd name="connsiteY187" fmla="*/ 5118682 h 5552421"/>
              <a:gd name="connsiteX188" fmla="*/ 5322601 w 6364927"/>
              <a:gd name="connsiteY188" fmla="*/ 5113141 h 5552421"/>
              <a:gd name="connsiteX189" fmla="*/ 5296135 w 6364927"/>
              <a:gd name="connsiteY189" fmla="*/ 5096961 h 5552421"/>
              <a:gd name="connsiteX190" fmla="*/ 5184977 w 6364927"/>
              <a:gd name="connsiteY190" fmla="*/ 5026482 h 5552421"/>
              <a:gd name="connsiteX191" fmla="*/ 5154100 w 6364927"/>
              <a:gd name="connsiteY191" fmla="*/ 5037342 h 5552421"/>
              <a:gd name="connsiteX192" fmla="*/ 5109990 w 6364927"/>
              <a:gd name="connsiteY192" fmla="*/ 5107822 h 5552421"/>
              <a:gd name="connsiteX193" fmla="*/ 5070290 w 6364927"/>
              <a:gd name="connsiteY193" fmla="*/ 5178301 h 5552421"/>
              <a:gd name="connsiteX194" fmla="*/ 5017358 w 6364927"/>
              <a:gd name="connsiteY194" fmla="*/ 5194481 h 5552421"/>
              <a:gd name="connsiteX195" fmla="*/ 4937960 w 6364927"/>
              <a:gd name="connsiteY195" fmla="*/ 5205341 h 5552421"/>
              <a:gd name="connsiteX196" fmla="*/ 4933548 w 6364927"/>
              <a:gd name="connsiteY196" fmla="*/ 5346522 h 5552421"/>
              <a:gd name="connsiteX197" fmla="*/ 4866501 w 6364927"/>
              <a:gd name="connsiteY197" fmla="*/ 5243240 h 5552421"/>
              <a:gd name="connsiteX198" fmla="*/ 4901789 w 6364927"/>
              <a:gd name="connsiteY198" fmla="*/ 5232602 h 5552421"/>
              <a:gd name="connsiteX199" fmla="*/ 4901789 w 6364927"/>
              <a:gd name="connsiteY199" fmla="*/ 5129542 h 5552421"/>
              <a:gd name="connsiteX200" fmla="*/ 4875323 w 6364927"/>
              <a:gd name="connsiteY200" fmla="*/ 5113141 h 5552421"/>
              <a:gd name="connsiteX201" fmla="*/ 4844446 w 6364927"/>
              <a:gd name="connsiteY201" fmla="*/ 5156581 h 5552421"/>
              <a:gd name="connsiteX202" fmla="*/ 4830330 w 6364927"/>
              <a:gd name="connsiteY202" fmla="*/ 5194481 h 5552421"/>
              <a:gd name="connsiteX203" fmla="*/ 4737698 w 6364927"/>
              <a:gd name="connsiteY203" fmla="*/ 5275821 h 5552421"/>
              <a:gd name="connsiteX204" fmla="*/ 4750932 w 6364927"/>
              <a:gd name="connsiteY204" fmla="*/ 5086101 h 5552421"/>
              <a:gd name="connsiteX205" fmla="*/ 4702410 w 6364927"/>
              <a:gd name="connsiteY205" fmla="*/ 5140402 h 5552421"/>
              <a:gd name="connsiteX206" fmla="*/ 4675944 w 6364927"/>
              <a:gd name="connsiteY206" fmla="*/ 5026482 h 5552421"/>
              <a:gd name="connsiteX207" fmla="*/ 4636245 w 6364927"/>
              <a:gd name="connsiteY207" fmla="*/ 5010302 h 5552421"/>
              <a:gd name="connsiteX208" fmla="*/ 4614190 w 6364927"/>
              <a:gd name="connsiteY208" fmla="*/ 5048202 h 5552421"/>
              <a:gd name="connsiteX209" fmla="*/ 4548024 w 6364927"/>
              <a:gd name="connsiteY209" fmla="*/ 5048202 h 5552421"/>
              <a:gd name="connsiteX210" fmla="*/ 4512736 w 6364927"/>
              <a:gd name="connsiteY210" fmla="*/ 5151262 h 5552421"/>
              <a:gd name="connsiteX211" fmla="*/ 4450982 w 6364927"/>
              <a:gd name="connsiteY211" fmla="*/ 5107822 h 5552421"/>
              <a:gd name="connsiteX212" fmla="*/ 4388345 w 6364927"/>
              <a:gd name="connsiteY212" fmla="*/ 5113141 h 5552421"/>
              <a:gd name="connsiteX213" fmla="*/ 4361879 w 6364927"/>
              <a:gd name="connsiteY213" fmla="*/ 5151262 h 5552421"/>
              <a:gd name="connsiteX214" fmla="*/ 4322180 w 6364927"/>
              <a:gd name="connsiteY214" fmla="*/ 4983041 h 5552421"/>
              <a:gd name="connsiteX215" fmla="*/ 4282480 w 6364927"/>
              <a:gd name="connsiteY215" fmla="*/ 5281361 h 5552421"/>
              <a:gd name="connsiteX216" fmla="*/ 4269248 w 6364927"/>
              <a:gd name="connsiteY216" fmla="*/ 5183842 h 5552421"/>
              <a:gd name="connsiteX217" fmla="*/ 4269248 w 6364927"/>
              <a:gd name="connsiteY217" fmla="*/ 5086101 h 5552421"/>
              <a:gd name="connsiteX218" fmla="*/ 4203082 w 6364927"/>
              <a:gd name="connsiteY218" fmla="*/ 5221742 h 5552421"/>
              <a:gd name="connsiteX219" fmla="*/ 4172204 w 6364927"/>
              <a:gd name="connsiteY219" fmla="*/ 5237921 h 5552421"/>
              <a:gd name="connsiteX220" fmla="*/ 4145738 w 6364927"/>
              <a:gd name="connsiteY220" fmla="*/ 5205341 h 5552421"/>
              <a:gd name="connsiteX221" fmla="*/ 4163382 w 6364927"/>
              <a:gd name="connsiteY221" fmla="*/ 5178301 h 5552421"/>
              <a:gd name="connsiteX222" fmla="*/ 4172204 w 6364927"/>
              <a:gd name="connsiteY222" fmla="*/ 5145721 h 5552421"/>
              <a:gd name="connsiteX223" fmla="*/ 4172204 w 6364927"/>
              <a:gd name="connsiteY223" fmla="*/ 4999221 h 5552421"/>
              <a:gd name="connsiteX224" fmla="*/ 4167794 w 6364927"/>
              <a:gd name="connsiteY224" fmla="*/ 4993901 h 5552421"/>
              <a:gd name="connsiteX225" fmla="*/ 4141328 w 6364927"/>
              <a:gd name="connsiteY225" fmla="*/ 5010302 h 5552421"/>
              <a:gd name="connsiteX226" fmla="*/ 4044285 w 6364927"/>
              <a:gd name="connsiteY226" fmla="*/ 5161900 h 5552421"/>
              <a:gd name="connsiteX227" fmla="*/ 4035463 w 6364927"/>
              <a:gd name="connsiteY227" fmla="*/ 5178301 h 5552421"/>
              <a:gd name="connsiteX228" fmla="*/ 4008997 w 6364927"/>
              <a:gd name="connsiteY228" fmla="*/ 5080560 h 5552421"/>
              <a:gd name="connsiteX229" fmla="*/ 3977237 w 6364927"/>
              <a:gd name="connsiteY229" fmla="*/ 5232602 h 5552421"/>
              <a:gd name="connsiteX230" fmla="*/ 3941949 w 6364927"/>
              <a:gd name="connsiteY230" fmla="*/ 5319261 h 5552421"/>
              <a:gd name="connsiteX231" fmla="*/ 3906661 w 6364927"/>
              <a:gd name="connsiteY231" fmla="*/ 5232602 h 5552421"/>
              <a:gd name="connsiteX232" fmla="*/ 3897839 w 6364927"/>
              <a:gd name="connsiteY232" fmla="*/ 5227061 h 5552421"/>
              <a:gd name="connsiteX233" fmla="*/ 3866962 w 6364927"/>
              <a:gd name="connsiteY233" fmla="*/ 5286681 h 5552421"/>
              <a:gd name="connsiteX234" fmla="*/ 3853729 w 6364927"/>
              <a:gd name="connsiteY234" fmla="*/ 5237921 h 5552421"/>
              <a:gd name="connsiteX235" fmla="*/ 3787563 w 6364927"/>
              <a:gd name="connsiteY235" fmla="*/ 5303082 h 5552421"/>
              <a:gd name="connsiteX236" fmla="*/ 3739042 w 6364927"/>
              <a:gd name="connsiteY236" fmla="*/ 5319261 h 5552421"/>
              <a:gd name="connsiteX237" fmla="*/ 3730220 w 6364927"/>
              <a:gd name="connsiteY237" fmla="*/ 5389741 h 5552421"/>
              <a:gd name="connsiteX238" fmla="*/ 3734631 w 6364927"/>
              <a:gd name="connsiteY238" fmla="*/ 5286681 h 5552421"/>
              <a:gd name="connsiteX239" fmla="*/ 3739042 w 6364927"/>
              <a:gd name="connsiteY239" fmla="*/ 5129542 h 5552421"/>
              <a:gd name="connsiteX240" fmla="*/ 3593478 w 6364927"/>
              <a:gd name="connsiteY240" fmla="*/ 5216422 h 5552421"/>
              <a:gd name="connsiteX241" fmla="*/ 3535252 w 6364927"/>
              <a:gd name="connsiteY241" fmla="*/ 5161900 h 5552421"/>
              <a:gd name="connsiteX242" fmla="*/ 3526430 w 6364927"/>
              <a:gd name="connsiteY242" fmla="*/ 5053743 h 5552421"/>
              <a:gd name="connsiteX243" fmla="*/ 3477909 w 6364927"/>
              <a:gd name="connsiteY243" fmla="*/ 5232602 h 5552421"/>
              <a:gd name="connsiteX244" fmla="*/ 3442621 w 6364927"/>
              <a:gd name="connsiteY244" fmla="*/ 5113141 h 5552421"/>
              <a:gd name="connsiteX245" fmla="*/ 3429388 w 6364927"/>
              <a:gd name="connsiteY245" fmla="*/ 4993901 h 5552421"/>
              <a:gd name="connsiteX246" fmla="*/ 3416155 w 6364927"/>
              <a:gd name="connsiteY246" fmla="*/ 5042661 h 5552421"/>
              <a:gd name="connsiteX247" fmla="*/ 3429388 w 6364927"/>
              <a:gd name="connsiteY247" fmla="*/ 5140402 h 5552421"/>
              <a:gd name="connsiteX248" fmla="*/ 3376455 w 6364927"/>
              <a:gd name="connsiteY248" fmla="*/ 5200022 h 5552421"/>
              <a:gd name="connsiteX249" fmla="*/ 3341167 w 6364927"/>
              <a:gd name="connsiteY249" fmla="*/ 5216422 h 5552421"/>
              <a:gd name="connsiteX250" fmla="*/ 3301468 w 6364927"/>
              <a:gd name="connsiteY250" fmla="*/ 5275821 h 5552421"/>
              <a:gd name="connsiteX251" fmla="*/ 3257357 w 6364927"/>
              <a:gd name="connsiteY251" fmla="*/ 5297762 h 5552421"/>
              <a:gd name="connsiteX252" fmla="*/ 3222069 w 6364927"/>
              <a:gd name="connsiteY252" fmla="*/ 5324580 h 5552421"/>
              <a:gd name="connsiteX253" fmla="*/ 3208836 w 6364927"/>
              <a:gd name="connsiteY253" fmla="*/ 5433181 h 5552421"/>
              <a:gd name="connsiteX254" fmla="*/ 3182370 w 6364927"/>
              <a:gd name="connsiteY254" fmla="*/ 5471081 h 5552421"/>
              <a:gd name="connsiteX255" fmla="*/ 3155904 w 6364927"/>
              <a:gd name="connsiteY255" fmla="*/ 5438500 h 5552421"/>
              <a:gd name="connsiteX256" fmla="*/ 3136495 w 6364927"/>
              <a:gd name="connsiteY256" fmla="*/ 5384421 h 5552421"/>
              <a:gd name="connsiteX257" fmla="*/ 3070330 w 6364927"/>
              <a:gd name="connsiteY257" fmla="*/ 5373340 h 5552421"/>
              <a:gd name="connsiteX258" fmla="*/ 3070330 w 6364927"/>
              <a:gd name="connsiteY258" fmla="*/ 5248781 h 5552421"/>
              <a:gd name="connsiteX259" fmla="*/ 2968876 w 6364927"/>
              <a:gd name="connsiteY259" fmla="*/ 5503439 h 5552421"/>
              <a:gd name="connsiteX260" fmla="*/ 2929177 w 6364927"/>
              <a:gd name="connsiteY260" fmla="*/ 5449360 h 5552421"/>
              <a:gd name="connsiteX261" fmla="*/ 2924766 w 6364927"/>
              <a:gd name="connsiteY261" fmla="*/ 5552421 h 5552421"/>
              <a:gd name="connsiteX262" fmla="*/ 2854189 w 6364927"/>
              <a:gd name="connsiteY262" fmla="*/ 5395060 h 5552421"/>
              <a:gd name="connsiteX263" fmla="*/ 2849778 w 6364927"/>
              <a:gd name="connsiteY263" fmla="*/ 5378659 h 5552421"/>
              <a:gd name="connsiteX264" fmla="*/ 2796846 w 6364927"/>
              <a:gd name="connsiteY264" fmla="*/ 5151262 h 5552421"/>
              <a:gd name="connsiteX265" fmla="*/ 2770380 w 6364927"/>
              <a:gd name="connsiteY265" fmla="*/ 5118682 h 5552421"/>
              <a:gd name="connsiteX266" fmla="*/ 2743913 w 6364927"/>
              <a:gd name="connsiteY266" fmla="*/ 5324580 h 5552421"/>
              <a:gd name="connsiteX267" fmla="*/ 2739502 w 6364927"/>
              <a:gd name="connsiteY267" fmla="*/ 5205341 h 5552421"/>
              <a:gd name="connsiteX268" fmla="*/ 2712154 w 6364927"/>
              <a:gd name="connsiteY268" fmla="*/ 5096961 h 5552421"/>
              <a:gd name="connsiteX269" fmla="*/ 2645989 w 6364927"/>
              <a:gd name="connsiteY269" fmla="*/ 5216422 h 5552421"/>
              <a:gd name="connsiteX270" fmla="*/ 2615111 w 6364927"/>
              <a:gd name="connsiteY270" fmla="*/ 5254100 h 5552421"/>
              <a:gd name="connsiteX271" fmla="*/ 2566590 w 6364927"/>
              <a:gd name="connsiteY271" fmla="*/ 5340981 h 5552421"/>
              <a:gd name="connsiteX272" fmla="*/ 2557768 w 6364927"/>
              <a:gd name="connsiteY272" fmla="*/ 5389741 h 5552421"/>
              <a:gd name="connsiteX273" fmla="*/ 2513658 w 6364927"/>
              <a:gd name="connsiteY273" fmla="*/ 5330121 h 5552421"/>
              <a:gd name="connsiteX274" fmla="*/ 2425437 w 6364927"/>
              <a:gd name="connsiteY274" fmla="*/ 5324580 h 5552421"/>
              <a:gd name="connsiteX275" fmla="*/ 2372505 w 6364927"/>
              <a:gd name="connsiteY275" fmla="*/ 5378659 h 5552421"/>
              <a:gd name="connsiteX276" fmla="*/ 2301046 w 6364927"/>
              <a:gd name="connsiteY276" fmla="*/ 5378659 h 5552421"/>
              <a:gd name="connsiteX277" fmla="*/ 2248114 w 6364927"/>
              <a:gd name="connsiteY277" fmla="*/ 5373340 h 5552421"/>
              <a:gd name="connsiteX278" fmla="*/ 2181948 w 6364927"/>
              <a:gd name="connsiteY278" fmla="*/ 5449360 h 5552421"/>
              <a:gd name="connsiteX279" fmla="*/ 2181948 w 6364927"/>
              <a:gd name="connsiteY279" fmla="*/ 5378659 h 5552421"/>
              <a:gd name="connsiteX280" fmla="*/ 2155482 w 6364927"/>
              <a:gd name="connsiteY280" fmla="*/ 5438500 h 5552421"/>
              <a:gd name="connsiteX281" fmla="*/ 2142249 w 6364927"/>
              <a:gd name="connsiteY281" fmla="*/ 5335440 h 5552421"/>
              <a:gd name="connsiteX282" fmla="*/ 2067262 w 6364927"/>
              <a:gd name="connsiteY282" fmla="*/ 5303082 h 5552421"/>
              <a:gd name="connsiteX283" fmla="*/ 1987863 w 6364927"/>
              <a:gd name="connsiteY283" fmla="*/ 5384421 h 5552421"/>
              <a:gd name="connsiteX284" fmla="*/ 1801718 w 6364927"/>
              <a:gd name="connsiteY284" fmla="*/ 5319261 h 5552421"/>
              <a:gd name="connsiteX285" fmla="*/ 1792896 w 6364927"/>
              <a:gd name="connsiteY285" fmla="*/ 5395060 h 5552421"/>
              <a:gd name="connsiteX286" fmla="*/ 1744374 w 6364927"/>
              <a:gd name="connsiteY286" fmla="*/ 5303082 h 5552421"/>
              <a:gd name="connsiteX287" fmla="*/ 1748785 w 6364927"/>
              <a:gd name="connsiteY287" fmla="*/ 5161900 h 5552421"/>
              <a:gd name="connsiteX288" fmla="*/ 1731141 w 6364927"/>
              <a:gd name="connsiteY288" fmla="*/ 5156581 h 5552421"/>
              <a:gd name="connsiteX289" fmla="*/ 1704675 w 6364927"/>
              <a:gd name="connsiteY289" fmla="*/ 5303082 h 5552421"/>
              <a:gd name="connsiteX290" fmla="*/ 1589988 w 6364927"/>
              <a:gd name="connsiteY290" fmla="*/ 5243240 h 5552421"/>
              <a:gd name="connsiteX291" fmla="*/ 1616454 w 6364927"/>
              <a:gd name="connsiteY291" fmla="*/ 5135083 h 5552421"/>
              <a:gd name="connsiteX292" fmla="*/ 1532645 w 6364927"/>
              <a:gd name="connsiteY292" fmla="*/ 5086101 h 5552421"/>
              <a:gd name="connsiteX293" fmla="*/ 1497357 w 6364927"/>
              <a:gd name="connsiteY293" fmla="*/ 5237921 h 5552421"/>
              <a:gd name="connsiteX294" fmla="*/ 1386199 w 6364927"/>
              <a:gd name="connsiteY294" fmla="*/ 5292000 h 5552421"/>
              <a:gd name="connsiteX295" fmla="*/ 1358850 w 6364927"/>
              <a:gd name="connsiteY295" fmla="*/ 5368021 h 5552421"/>
              <a:gd name="connsiteX296" fmla="*/ 1314740 w 6364927"/>
              <a:gd name="connsiteY296" fmla="*/ 5373340 h 5552421"/>
              <a:gd name="connsiteX297" fmla="*/ 1266219 w 6364927"/>
              <a:gd name="connsiteY297" fmla="*/ 5227061 h 5552421"/>
              <a:gd name="connsiteX298" fmla="*/ 1275041 w 6364927"/>
              <a:gd name="connsiteY298" fmla="*/ 5492579 h 5552421"/>
              <a:gd name="connsiteX299" fmla="*/ 1213286 w 6364927"/>
              <a:gd name="connsiteY299" fmla="*/ 5438500 h 5552421"/>
              <a:gd name="connsiteX300" fmla="*/ 1164765 w 6364927"/>
              <a:gd name="connsiteY300" fmla="*/ 5389741 h 5552421"/>
              <a:gd name="connsiteX301" fmla="*/ 1120655 w 6364927"/>
              <a:gd name="connsiteY301" fmla="*/ 5384421 h 5552421"/>
              <a:gd name="connsiteX302" fmla="*/ 841878 w 6364927"/>
              <a:gd name="connsiteY302" fmla="*/ 5292000 h 5552421"/>
              <a:gd name="connsiteX303" fmla="*/ 780123 w 6364927"/>
              <a:gd name="connsiteY303" fmla="*/ 5357160 h 5552421"/>
              <a:gd name="connsiteX304" fmla="*/ 784534 w 6364927"/>
              <a:gd name="connsiteY304" fmla="*/ 5416780 h 5552421"/>
              <a:gd name="connsiteX305" fmla="*/ 771301 w 6364927"/>
              <a:gd name="connsiteY305" fmla="*/ 5454680 h 5552421"/>
              <a:gd name="connsiteX306" fmla="*/ 736013 w 6364927"/>
              <a:gd name="connsiteY306" fmla="*/ 5422321 h 5552421"/>
              <a:gd name="connsiteX307" fmla="*/ 731602 w 6364927"/>
              <a:gd name="connsiteY307" fmla="*/ 5357160 h 5552421"/>
              <a:gd name="connsiteX308" fmla="*/ 713958 w 6364927"/>
              <a:gd name="connsiteY308" fmla="*/ 5357160 h 5552421"/>
              <a:gd name="connsiteX309" fmla="*/ 687492 w 6364927"/>
              <a:gd name="connsiteY309" fmla="*/ 5416780 h 5552421"/>
              <a:gd name="connsiteX310" fmla="*/ 674259 w 6364927"/>
              <a:gd name="connsiteY310" fmla="*/ 5330121 h 5552421"/>
              <a:gd name="connsiteX311" fmla="*/ 669847 w 6364927"/>
              <a:gd name="connsiteY311" fmla="*/ 5330121 h 5552421"/>
              <a:gd name="connsiteX312" fmla="*/ 665436 w 6364927"/>
              <a:gd name="connsiteY312" fmla="*/ 5330121 h 5552421"/>
              <a:gd name="connsiteX313" fmla="*/ 652203 w 6364927"/>
              <a:gd name="connsiteY313" fmla="*/ 5373340 h 5552421"/>
              <a:gd name="connsiteX314" fmla="*/ 624855 w 6364927"/>
              <a:gd name="connsiteY314" fmla="*/ 5395060 h 5552421"/>
              <a:gd name="connsiteX315" fmla="*/ 602800 w 6364927"/>
              <a:gd name="connsiteY315" fmla="*/ 5362480 h 5552421"/>
              <a:gd name="connsiteX316" fmla="*/ 514579 w 6364927"/>
              <a:gd name="connsiteY316" fmla="*/ 5259641 h 5552421"/>
              <a:gd name="connsiteX317" fmla="*/ 479291 w 6364927"/>
              <a:gd name="connsiteY317" fmla="*/ 5481941 h 5552421"/>
              <a:gd name="connsiteX318" fmla="*/ 267562 w 6364927"/>
              <a:gd name="connsiteY318" fmla="*/ 5411239 h 5552421"/>
              <a:gd name="connsiteX319" fmla="*/ 227862 w 6364927"/>
              <a:gd name="connsiteY319" fmla="*/ 5465761 h 5552421"/>
              <a:gd name="connsiteX320" fmla="*/ 187281 w 6364927"/>
              <a:gd name="connsiteY320" fmla="*/ 5492579 h 5552421"/>
              <a:gd name="connsiteX321" fmla="*/ 99060 w 6364927"/>
              <a:gd name="connsiteY321" fmla="*/ 5487260 h 5552421"/>
              <a:gd name="connsiteX322" fmla="*/ 15251 w 6364927"/>
              <a:gd name="connsiteY322" fmla="*/ 5340981 h 5552421"/>
              <a:gd name="connsiteX323" fmla="*/ 11278 w 6364927"/>
              <a:gd name="connsiteY323" fmla="*/ 5346268 h 5552421"/>
              <a:gd name="connsiteX324" fmla="*/ 524 w 6364927"/>
              <a:gd name="connsiteY324" fmla="*/ 5307700 h 5552421"/>
              <a:gd name="connsiteX325" fmla="*/ 15484 w 6364927"/>
              <a:gd name="connsiteY325" fmla="*/ 5255311 h 5552421"/>
              <a:gd name="connsiteX326" fmla="*/ 32691 w 6364927"/>
              <a:gd name="connsiteY326" fmla="*/ 5145477 h 5552421"/>
              <a:gd name="connsiteX327" fmla="*/ 106617 w 6364927"/>
              <a:gd name="connsiteY327" fmla="*/ 5139539 h 5552421"/>
              <a:gd name="connsiteX328" fmla="*/ 76668 w 6364927"/>
              <a:gd name="connsiteY328" fmla="*/ 5136483 h 5552421"/>
              <a:gd name="connsiteX329" fmla="*/ 32902 w 6364927"/>
              <a:gd name="connsiteY329" fmla="*/ 5104040 h 5552421"/>
              <a:gd name="connsiteX330" fmla="*/ 74695 w 6364927"/>
              <a:gd name="connsiteY330" fmla="*/ 5088490 h 5552421"/>
              <a:gd name="connsiteX331" fmla="*/ 139107 w 6364927"/>
              <a:gd name="connsiteY331" fmla="*/ 5097415 h 5552421"/>
              <a:gd name="connsiteX332" fmla="*/ 139654 w 6364927"/>
              <a:gd name="connsiteY332" fmla="*/ 5045795 h 5552421"/>
              <a:gd name="connsiteX333" fmla="*/ 299014 w 6364927"/>
              <a:gd name="connsiteY333" fmla="*/ 5025498 h 5552421"/>
              <a:gd name="connsiteX334" fmla="*/ 317705 w 6364927"/>
              <a:gd name="connsiteY334" fmla="*/ 5005958 h 5552421"/>
              <a:gd name="connsiteX335" fmla="*/ 345428 w 6364927"/>
              <a:gd name="connsiteY335" fmla="*/ 4992041 h 5552421"/>
              <a:gd name="connsiteX336" fmla="*/ 464008 w 6364927"/>
              <a:gd name="connsiteY336" fmla="*/ 4934925 h 5552421"/>
              <a:gd name="connsiteX337" fmla="*/ 471107 w 6364927"/>
              <a:gd name="connsiteY337" fmla="*/ 4902973 h 5552421"/>
              <a:gd name="connsiteX338" fmla="*/ 434587 w 6364927"/>
              <a:gd name="connsiteY338" fmla="*/ 4828277 h 5552421"/>
              <a:gd name="connsiteX339" fmla="*/ 395736 w 6364927"/>
              <a:gd name="connsiteY339" fmla="*/ 4757327 h 5552421"/>
              <a:gd name="connsiteX340" fmla="*/ 409976 w 6364927"/>
              <a:gd name="connsiteY340" fmla="*/ 4703840 h 5552421"/>
              <a:gd name="connsiteX341" fmla="*/ 442719 w 6364927"/>
              <a:gd name="connsiteY341" fmla="*/ 4630696 h 5552421"/>
              <a:gd name="connsiteX342" fmla="*/ 325198 w 6364927"/>
              <a:gd name="connsiteY342" fmla="*/ 4552337 h 5552421"/>
              <a:gd name="connsiteX343" fmla="*/ 448312 w 6364927"/>
              <a:gd name="connsiteY343" fmla="*/ 4550003 h 5552421"/>
              <a:gd name="connsiteX344" fmla="*/ 438693 w 6364927"/>
              <a:gd name="connsiteY344" fmla="*/ 4585583 h 5552421"/>
              <a:gd name="connsiteX345" fmla="*/ 526184 w 6364927"/>
              <a:gd name="connsiteY345" fmla="*/ 4640050 h 5552421"/>
              <a:gd name="connsiteX346" fmla="*/ 554094 w 6364927"/>
              <a:gd name="connsiteY346" fmla="*/ 4626251 h 5552421"/>
              <a:gd name="connsiteX347" fmla="*/ 533536 w 6364927"/>
              <a:gd name="connsiteY347" fmla="*/ 4577079 h 5552421"/>
              <a:gd name="connsiteX348" fmla="*/ 508821 w 6364927"/>
              <a:gd name="connsiteY348" fmla="*/ 4545067 h 5552421"/>
              <a:gd name="connsiteX349" fmla="*/ 488726 w 6364927"/>
              <a:gd name="connsiteY349" fmla="*/ 4423440 h 5552421"/>
              <a:gd name="connsiteX350" fmla="*/ 642790 w 6364927"/>
              <a:gd name="connsiteY350" fmla="*/ 4534942 h 5552421"/>
              <a:gd name="connsiteX351" fmla="*/ 622337 w 6364927"/>
              <a:gd name="connsiteY351" fmla="*/ 4465052 h 5552421"/>
              <a:gd name="connsiteX352" fmla="*/ 733035 w 6364927"/>
              <a:gd name="connsiteY352" fmla="*/ 4502792 h 5552421"/>
              <a:gd name="connsiteX353" fmla="*/ 767751 w 6364927"/>
              <a:gd name="connsiteY353" fmla="*/ 4477641 h 5552421"/>
              <a:gd name="connsiteX354" fmla="*/ 747233 w 6364927"/>
              <a:gd name="connsiteY354" fmla="*/ 4438888 h 5552421"/>
              <a:gd name="connsiteX355" fmla="*/ 782202 w 6364927"/>
              <a:gd name="connsiteY355" fmla="*/ 4382718 h 5552421"/>
              <a:gd name="connsiteX356" fmla="*/ 713362 w 6364927"/>
              <a:gd name="connsiteY356" fmla="*/ 4298293 h 5552421"/>
              <a:gd name="connsiteX357" fmla="*/ 782877 w 6364927"/>
              <a:gd name="connsiteY357" fmla="*/ 4268826 h 5552421"/>
              <a:gd name="connsiteX358" fmla="*/ 811465 w 6364927"/>
              <a:gd name="connsiteY358" fmla="*/ 4212841 h 5552421"/>
              <a:gd name="connsiteX359" fmla="*/ 793091 w 6364927"/>
              <a:gd name="connsiteY359" fmla="*/ 4170226 h 5552421"/>
              <a:gd name="connsiteX360" fmla="*/ 956879 w 6364927"/>
              <a:gd name="connsiteY360" fmla="*/ 4225429 h 5552421"/>
              <a:gd name="connsiteX361" fmla="*/ 724608 w 6364927"/>
              <a:gd name="connsiteY361" fmla="*/ 4034063 h 5552421"/>
              <a:gd name="connsiteX362" fmla="*/ 814388 w 6364927"/>
              <a:gd name="connsiteY362" fmla="*/ 4074369 h 5552421"/>
              <a:gd name="connsiteX363" fmla="*/ 897364 w 6364927"/>
              <a:gd name="connsiteY363" fmla="*/ 4126026 h 5552421"/>
              <a:gd name="connsiteX364" fmla="*/ 817183 w 6364927"/>
              <a:gd name="connsiteY364" fmla="*/ 3998169 h 5552421"/>
              <a:gd name="connsiteX365" fmla="*/ 819767 w 6364927"/>
              <a:gd name="connsiteY365" fmla="*/ 3963405 h 5552421"/>
              <a:gd name="connsiteX366" fmla="*/ 861413 w 6364927"/>
              <a:gd name="connsiteY366" fmla="*/ 3958157 h 5552421"/>
              <a:gd name="connsiteX367" fmla="*/ 875043 w 6364927"/>
              <a:gd name="connsiteY367" fmla="*/ 3987426 h 5552421"/>
              <a:gd name="connsiteX368" fmla="*/ 898038 w 6364927"/>
              <a:gd name="connsiteY368" fmla="*/ 4012134 h 5552421"/>
              <a:gd name="connsiteX369" fmla="*/ 1022407 w 6364927"/>
              <a:gd name="connsiteY369" fmla="*/ 4089560 h 5552421"/>
              <a:gd name="connsiteX370" fmla="*/ 1029254 w 6364927"/>
              <a:gd name="connsiteY370" fmla="*/ 4088627 h 5552421"/>
              <a:gd name="connsiteX371" fmla="*/ 1029318 w 6364927"/>
              <a:gd name="connsiteY371" fmla="*/ 4057491 h 5552421"/>
              <a:gd name="connsiteX372" fmla="*/ 951910 w 6364927"/>
              <a:gd name="connsiteY372" fmla="*/ 3894988 h 5552421"/>
              <a:gd name="connsiteX373" fmla="*/ 942649 w 6364927"/>
              <a:gd name="connsiteY373" fmla="*/ 3878831 h 5552421"/>
              <a:gd name="connsiteX374" fmla="*/ 1039612 w 6364927"/>
              <a:gd name="connsiteY374" fmla="*/ 3908019 h 5552421"/>
              <a:gd name="connsiteX375" fmla="*/ 927324 w 6364927"/>
              <a:gd name="connsiteY375" fmla="*/ 3800703 h 5552421"/>
              <a:gd name="connsiteX376" fmla="*/ 872407 w 6364927"/>
              <a:gd name="connsiteY376" fmla="*/ 3724946 h 5552421"/>
              <a:gd name="connsiteX377" fmla="*/ 964624 w 6364927"/>
              <a:gd name="connsiteY377" fmla="*/ 3740789 h 5552421"/>
              <a:gd name="connsiteX378" fmla="*/ 973991 w 6364927"/>
              <a:gd name="connsiteY378" fmla="*/ 3736228 h 5552421"/>
              <a:gd name="connsiteX379" fmla="*/ 939696 w 6364927"/>
              <a:gd name="connsiteY379" fmla="*/ 3678506 h 5552421"/>
              <a:gd name="connsiteX380" fmla="*/ 988084 w 6364927"/>
              <a:gd name="connsiteY380" fmla="*/ 3693042 h 5552421"/>
              <a:gd name="connsiteX381" fmla="*/ 967736 w 6364927"/>
              <a:gd name="connsiteY381" fmla="*/ 3602434 h 5552421"/>
              <a:gd name="connsiteX382" fmla="*/ 979645 w 6364927"/>
              <a:gd name="connsiteY382" fmla="*/ 3552692 h 5552421"/>
              <a:gd name="connsiteX383" fmla="*/ 924475 w 6364927"/>
              <a:gd name="connsiteY383" fmla="*/ 3507954 h 5552421"/>
              <a:gd name="connsiteX384" fmla="*/ 1009634 w 6364927"/>
              <a:gd name="connsiteY384" fmla="*/ 3566166 h 5552421"/>
              <a:gd name="connsiteX385" fmla="*/ 1140703 w 6364927"/>
              <a:gd name="connsiteY385" fmla="*/ 3652960 h 5552421"/>
              <a:gd name="connsiteX386" fmla="*/ 1143879 w 6364927"/>
              <a:gd name="connsiteY386" fmla="*/ 3483469 h 5552421"/>
              <a:gd name="connsiteX387" fmla="*/ 1220937 w 6364927"/>
              <a:gd name="connsiteY387" fmla="*/ 3462855 h 5552421"/>
              <a:gd name="connsiteX388" fmla="*/ 1317417 w 6364927"/>
              <a:gd name="connsiteY388" fmla="*/ 3512528 h 5552421"/>
              <a:gd name="connsiteX389" fmla="*/ 1191222 w 6364927"/>
              <a:gd name="connsiteY389" fmla="*/ 3376808 h 5552421"/>
              <a:gd name="connsiteX390" fmla="*/ 1311286 w 6364927"/>
              <a:gd name="connsiteY390" fmla="*/ 3409987 h 5552421"/>
              <a:gd name="connsiteX391" fmla="*/ 1419506 w 6364927"/>
              <a:gd name="connsiteY391" fmla="*/ 3461772 h 5552421"/>
              <a:gd name="connsiteX392" fmla="*/ 1385106 w 6364927"/>
              <a:gd name="connsiteY392" fmla="*/ 3424768 h 5552421"/>
              <a:gd name="connsiteX393" fmla="*/ 1295137 w 6364927"/>
              <a:gd name="connsiteY393" fmla="*/ 3384345 h 5552421"/>
              <a:gd name="connsiteX394" fmla="*/ 1272500 w 6364927"/>
              <a:gd name="connsiteY394" fmla="*/ 3307900 h 5552421"/>
              <a:gd name="connsiteX395" fmla="*/ 1277226 w 6364927"/>
              <a:gd name="connsiteY395" fmla="*/ 3269275 h 5552421"/>
              <a:gd name="connsiteX396" fmla="*/ 1247783 w 6364927"/>
              <a:gd name="connsiteY396" fmla="*/ 3204181 h 5552421"/>
              <a:gd name="connsiteX397" fmla="*/ 1252468 w 6364927"/>
              <a:gd name="connsiteY397" fmla="*/ 3155138 h 5552421"/>
              <a:gd name="connsiteX398" fmla="*/ 1248352 w 6364927"/>
              <a:gd name="connsiteY398" fmla="*/ 3111007 h 5552421"/>
              <a:gd name="connsiteX399" fmla="*/ 1163151 w 6364927"/>
              <a:gd name="connsiteY399" fmla="*/ 3042377 h 5552421"/>
              <a:gd name="connsiteX400" fmla="*/ 1144965 w 6364927"/>
              <a:gd name="connsiteY400" fmla="*/ 2999879 h 5552421"/>
              <a:gd name="connsiteX401" fmla="*/ 1186611 w 6364927"/>
              <a:gd name="connsiteY401" fmla="*/ 2994630 h 5552421"/>
              <a:gd name="connsiteX402" fmla="*/ 1242777 w 6364927"/>
              <a:gd name="connsiteY402" fmla="*/ 3006735 h 5552421"/>
              <a:gd name="connsiteX403" fmla="*/ 1287154 w 6364927"/>
              <a:gd name="connsiteY403" fmla="*/ 2956421 h 5552421"/>
              <a:gd name="connsiteX404" fmla="*/ 1392895 w 6364927"/>
              <a:gd name="connsiteY404" fmla="*/ 3022251 h 5552421"/>
              <a:gd name="connsiteX405" fmla="*/ 1230327 w 6364927"/>
              <a:gd name="connsiteY405" fmla="*/ 2801536 h 5552421"/>
              <a:gd name="connsiteX406" fmla="*/ 1297218 w 6364927"/>
              <a:gd name="connsiteY406" fmla="*/ 2796415 h 5552421"/>
              <a:gd name="connsiteX407" fmla="*/ 1212058 w 6364927"/>
              <a:gd name="connsiteY407" fmla="*/ 2738203 h 5552421"/>
              <a:gd name="connsiteX408" fmla="*/ 1382946 w 6364927"/>
              <a:gd name="connsiteY408" fmla="*/ 2761454 h 5552421"/>
              <a:gd name="connsiteX409" fmla="*/ 1399201 w 6364927"/>
              <a:gd name="connsiteY409" fmla="*/ 2766377 h 5552421"/>
              <a:gd name="connsiteX410" fmla="*/ 1620220 w 6364927"/>
              <a:gd name="connsiteY410" fmla="*/ 2841622 h 5552421"/>
              <a:gd name="connsiteX411" fmla="*/ 1661866 w 6364927"/>
              <a:gd name="connsiteY411" fmla="*/ 2836373 h 5552421"/>
              <a:gd name="connsiteX412" fmla="*/ 1501060 w 6364927"/>
              <a:gd name="connsiteY412" fmla="*/ 2705087 h 5552421"/>
              <a:gd name="connsiteX413" fmla="*/ 1604617 w 6364927"/>
              <a:gd name="connsiteY413" fmla="*/ 2764361 h 5552421"/>
              <a:gd name="connsiteX414" fmla="*/ 1711077 w 6364927"/>
              <a:gd name="connsiteY414" fmla="*/ 2798423 h 5552421"/>
              <a:gd name="connsiteX415" fmla="*/ 1644632 w 6364927"/>
              <a:gd name="connsiteY415" fmla="*/ 2679118 h 5552421"/>
              <a:gd name="connsiteX416" fmla="*/ 1628965 w 6364927"/>
              <a:gd name="connsiteY416" fmla="*/ 2632992 h 5552421"/>
              <a:gd name="connsiteX417" fmla="*/ 1580853 w 6364927"/>
              <a:gd name="connsiteY417" fmla="*/ 2545884 h 5552421"/>
              <a:gd name="connsiteX418" fmla="*/ 1544122 w 6364927"/>
              <a:gd name="connsiteY418" fmla="*/ 2512625 h 5552421"/>
              <a:gd name="connsiteX419" fmla="*/ 1618048 w 6364927"/>
              <a:gd name="connsiteY419" fmla="*/ 2506688 h 5552421"/>
              <a:gd name="connsiteX420" fmla="*/ 1669377 w 6364927"/>
              <a:gd name="connsiteY420" fmla="*/ 2434723 h 5552421"/>
              <a:gd name="connsiteX421" fmla="*/ 1651443 w 6364927"/>
              <a:gd name="connsiteY421" fmla="*/ 2361206 h 5552421"/>
              <a:gd name="connsiteX422" fmla="*/ 1689209 w 6364927"/>
              <a:gd name="connsiteY422" fmla="*/ 2300543 h 5552421"/>
              <a:gd name="connsiteX423" fmla="*/ 1721700 w 6364927"/>
              <a:gd name="connsiteY423" fmla="*/ 2258418 h 5552421"/>
              <a:gd name="connsiteX424" fmla="*/ 1692132 w 6364927"/>
              <a:gd name="connsiteY424" fmla="*/ 2162071 h 5552421"/>
              <a:gd name="connsiteX425" fmla="*/ 1752153 w 6364927"/>
              <a:gd name="connsiteY425" fmla="*/ 2199437 h 5552421"/>
              <a:gd name="connsiteX426" fmla="*/ 1715339 w 6364927"/>
              <a:gd name="connsiteY426" fmla="*/ 2145343 h 5552421"/>
              <a:gd name="connsiteX427" fmla="*/ 1809824 w 6364927"/>
              <a:gd name="connsiteY427" fmla="*/ 2188577 h 5552421"/>
              <a:gd name="connsiteX428" fmla="*/ 1876925 w 6364927"/>
              <a:gd name="connsiteY428" fmla="*/ 2142019 h 5552421"/>
              <a:gd name="connsiteX429" fmla="*/ 1849836 w 6364927"/>
              <a:gd name="connsiteY429" fmla="*/ 2031627 h 5552421"/>
              <a:gd name="connsiteX430" fmla="*/ 2003532 w 6364927"/>
              <a:gd name="connsiteY430" fmla="*/ 1908040 h 5552421"/>
              <a:gd name="connsiteX431" fmla="*/ 1943846 w 6364927"/>
              <a:gd name="connsiteY431" fmla="*/ 1860491 h 5552421"/>
              <a:gd name="connsiteX432" fmla="*/ 2047573 w 6364927"/>
              <a:gd name="connsiteY432" fmla="*/ 1867910 h 5552421"/>
              <a:gd name="connsiteX433" fmla="*/ 2165095 w 6364927"/>
              <a:gd name="connsiteY433" fmla="*/ 1946270 h 5552421"/>
              <a:gd name="connsiteX434" fmla="*/ 2178936 w 6364927"/>
              <a:gd name="connsiteY434" fmla="*/ 1934103 h 5552421"/>
              <a:gd name="connsiteX435" fmla="*/ 2068555 w 6364927"/>
              <a:gd name="connsiteY435" fmla="*/ 1834209 h 5552421"/>
              <a:gd name="connsiteX436" fmla="*/ 2179968 w 6364927"/>
              <a:gd name="connsiteY436" fmla="*/ 1768474 h 5552421"/>
              <a:gd name="connsiteX437" fmla="*/ 2257799 w 6364927"/>
              <a:gd name="connsiteY437" fmla="*/ 1848104 h 5552421"/>
              <a:gd name="connsiteX438" fmla="*/ 2343675 w 6364927"/>
              <a:gd name="connsiteY438" fmla="*/ 1802843 h 5552421"/>
              <a:gd name="connsiteX439" fmla="*/ 2233440 w 6364927"/>
              <a:gd name="connsiteY439" fmla="*/ 1692648 h 5552421"/>
              <a:gd name="connsiteX440" fmla="*/ 2246279 w 6364927"/>
              <a:gd name="connsiteY440" fmla="*/ 1569701 h 5552421"/>
              <a:gd name="connsiteX441" fmla="*/ 2196197 w 6364927"/>
              <a:gd name="connsiteY441" fmla="*/ 1506307 h 5552421"/>
              <a:gd name="connsiteX442" fmla="*/ 2214993 w 6364927"/>
              <a:gd name="connsiteY442" fmla="*/ 1466049 h 5552421"/>
              <a:gd name="connsiteX443" fmla="*/ 2364818 w 6364927"/>
              <a:gd name="connsiteY443" fmla="*/ 1502168 h 5552421"/>
              <a:gd name="connsiteX444" fmla="*/ 2134749 w 6364927"/>
              <a:gd name="connsiteY444" fmla="*/ 1369329 h 5552421"/>
              <a:gd name="connsiteX445" fmla="*/ 2213296 w 6364927"/>
              <a:gd name="connsiteY445" fmla="*/ 1345485 h 5552421"/>
              <a:gd name="connsiteX446" fmla="*/ 2280333 w 6364927"/>
              <a:gd name="connsiteY446" fmla="*/ 1330063 h 5552421"/>
              <a:gd name="connsiteX447" fmla="*/ 2308161 w 6364927"/>
              <a:gd name="connsiteY447" fmla="*/ 1295428 h 5552421"/>
              <a:gd name="connsiteX448" fmla="*/ 2533956 w 6364927"/>
              <a:gd name="connsiteY448" fmla="*/ 1107611 h 5552421"/>
              <a:gd name="connsiteX449" fmla="*/ 2511277 w 6364927"/>
              <a:gd name="connsiteY449" fmla="*/ 1020748 h 5552421"/>
              <a:gd name="connsiteX450" fmla="*/ 2458332 w 6364927"/>
              <a:gd name="connsiteY450" fmla="*/ 992984 h 5552421"/>
              <a:gd name="connsiteX451" fmla="*/ 2433152 w 6364927"/>
              <a:gd name="connsiteY451" fmla="*/ 961720 h 5552421"/>
              <a:gd name="connsiteX452" fmla="*/ 2479273 w 6364927"/>
              <a:gd name="connsiteY452" fmla="*/ 948864 h 5552421"/>
              <a:gd name="connsiteX453" fmla="*/ 2536920 w 6364927"/>
              <a:gd name="connsiteY453" fmla="*/ 979557 h 5552421"/>
              <a:gd name="connsiteX454" fmla="*/ 2546246 w 6364927"/>
              <a:gd name="connsiteY454" fmla="*/ 964579 h 5552421"/>
              <a:gd name="connsiteX455" fmla="*/ 2509620 w 6364927"/>
              <a:gd name="connsiteY455" fmla="*/ 910601 h 5552421"/>
              <a:gd name="connsiteX456" fmla="*/ 2590181 w 6364927"/>
              <a:gd name="connsiteY456" fmla="*/ 945167 h 5552421"/>
              <a:gd name="connsiteX457" fmla="*/ 2592513 w 6364927"/>
              <a:gd name="connsiteY457" fmla="*/ 941422 h 5552421"/>
              <a:gd name="connsiteX458" fmla="*/ 2594844 w 6364927"/>
              <a:gd name="connsiteY458" fmla="*/ 937678 h 5552421"/>
              <a:gd name="connsiteX459" fmla="*/ 2565148 w 6364927"/>
              <a:gd name="connsiteY459" fmla="*/ 903603 h 5552421"/>
              <a:gd name="connsiteX460" fmla="*/ 2561163 w 6364927"/>
              <a:gd name="connsiteY460" fmla="*/ 868906 h 5552421"/>
              <a:gd name="connsiteX461" fmla="*/ 2600478 w 6364927"/>
              <a:gd name="connsiteY461" fmla="*/ 867402 h 5552421"/>
              <a:gd name="connsiteX462" fmla="*/ 2734405 w 6364927"/>
              <a:gd name="connsiteY462" fmla="*/ 846860 h 5552421"/>
              <a:gd name="connsiteX463" fmla="*/ 2564339 w 6364927"/>
              <a:gd name="connsiteY463" fmla="*/ 699416 h 5552421"/>
              <a:gd name="connsiteX464" fmla="*/ 2736259 w 6364927"/>
              <a:gd name="connsiteY464" fmla="*/ 557039 h 5552421"/>
              <a:gd name="connsiteX465" fmla="*/ 2710955 w 6364927"/>
              <a:gd name="connsiteY465" fmla="*/ 494522 h 5552421"/>
              <a:gd name="connsiteX466" fmla="*/ 2709637 w 6364927"/>
              <a:gd name="connsiteY466" fmla="*/ 445897 h 5552421"/>
              <a:gd name="connsiteX467" fmla="*/ 2760777 w 6364927"/>
              <a:gd name="connsiteY467" fmla="*/ 373816 h 5552421"/>
              <a:gd name="connsiteX468" fmla="*/ 2929252 w 6364927"/>
              <a:gd name="connsiteY468" fmla="*/ 379976 h 5552421"/>
              <a:gd name="connsiteX469" fmla="*/ 2973798 w 6364927"/>
              <a:gd name="connsiteY469" fmla="*/ 277809 h 5552421"/>
              <a:gd name="connsiteX470" fmla="*/ 3140035 w 6364927"/>
              <a:gd name="connsiteY470" fmla="*/ 81724 h 5552421"/>
              <a:gd name="connsiteX471" fmla="*/ 3147401 w 6364927"/>
              <a:gd name="connsiteY471" fmla="*/ 106542 h 5552421"/>
              <a:gd name="connsiteX472" fmla="*/ 3234202 w 6364927"/>
              <a:gd name="connsiteY472" fmla="*/ 111757 h 5552421"/>
              <a:gd name="connsiteX473" fmla="*/ 3021704 w 6364927"/>
              <a:gd name="connsiteY473" fmla="*/ 198982 h 5552421"/>
              <a:gd name="connsiteX474" fmla="*/ 2990505 w 6364927"/>
              <a:gd name="connsiteY474" fmla="*/ 196234 h 5552421"/>
              <a:gd name="connsiteX475" fmla="*/ 3005107 w 6364927"/>
              <a:gd name="connsiteY475" fmla="*/ 182875 h 5552421"/>
              <a:gd name="connsiteX476" fmla="*/ 3039686 w 6364927"/>
              <a:gd name="connsiteY476" fmla="*/ 161909 h 5552421"/>
              <a:gd name="connsiteX477" fmla="*/ 3129995 w 6364927"/>
              <a:gd name="connsiteY477" fmla="*/ 98624 h 5552421"/>
              <a:gd name="connsiteX478" fmla="*/ 3139834 w 6364927"/>
              <a:gd name="connsiteY478" fmla="*/ 84371 h 5552421"/>
              <a:gd name="connsiteX479" fmla="*/ 3093889 w 6364927"/>
              <a:gd name="connsiteY479" fmla="*/ 0 h 5552421"/>
              <a:gd name="connsiteX480" fmla="*/ 3105597 w 6364927"/>
              <a:gd name="connsiteY480" fmla="*/ 4456 h 5552421"/>
              <a:gd name="connsiteX481" fmla="*/ 3152592 w 6364927"/>
              <a:gd name="connsiteY481" fmla="*/ 16960 h 5552421"/>
              <a:gd name="connsiteX482" fmla="*/ 3151171 w 6364927"/>
              <a:gd name="connsiteY482" fmla="*/ 22196 h 5552421"/>
              <a:gd name="connsiteX483" fmla="*/ 3139499 w 6364927"/>
              <a:gd name="connsiteY483" fmla="*/ 69021 h 5552421"/>
              <a:gd name="connsiteX484" fmla="*/ 3131932 w 6364927"/>
              <a:gd name="connsiteY484" fmla="*/ 58181 h 5552421"/>
              <a:gd name="connsiteX485" fmla="*/ 3111955 w 6364927"/>
              <a:gd name="connsiteY485" fmla="*/ 45825 h 5552421"/>
              <a:gd name="connsiteX486" fmla="*/ 3076016 w 6364927"/>
              <a:gd name="connsiteY486" fmla="*/ 24824 h 555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6364927" h="5552421">
                <a:moveTo>
                  <a:pt x="6255989" y="5288703"/>
                </a:moveTo>
                <a:lnTo>
                  <a:pt x="6256633" y="5289197"/>
                </a:lnTo>
                <a:cubicBezTo>
                  <a:pt x="6263495" y="5292872"/>
                  <a:pt x="6270356" y="5296547"/>
                  <a:pt x="6273669" y="5302275"/>
                </a:cubicBezTo>
                <a:cubicBezTo>
                  <a:pt x="6284143" y="5342078"/>
                  <a:pt x="6307550" y="5328541"/>
                  <a:pt x="6338341" y="5305638"/>
                </a:cubicBezTo>
                <a:lnTo>
                  <a:pt x="6353495" y="5296297"/>
                </a:lnTo>
                <a:lnTo>
                  <a:pt x="6364927" y="5316029"/>
                </a:lnTo>
                <a:lnTo>
                  <a:pt x="6361174" y="5318389"/>
                </a:lnTo>
                <a:cubicBezTo>
                  <a:pt x="6342548" y="5332147"/>
                  <a:pt x="6326365" y="5347268"/>
                  <a:pt x="6311999" y="5363376"/>
                </a:cubicBezTo>
                <a:lnTo>
                  <a:pt x="6278329" y="5408157"/>
                </a:lnTo>
                <a:lnTo>
                  <a:pt x="6275149" y="5406491"/>
                </a:lnTo>
                <a:cubicBezTo>
                  <a:pt x="6255920" y="5398897"/>
                  <a:pt x="6238552" y="5401931"/>
                  <a:pt x="6228626" y="5438500"/>
                </a:cubicBezTo>
                <a:cubicBezTo>
                  <a:pt x="6224216" y="5459999"/>
                  <a:pt x="6210982" y="5481941"/>
                  <a:pt x="6193338" y="5476400"/>
                </a:cubicBezTo>
                <a:cubicBezTo>
                  <a:pt x="6171284" y="5471081"/>
                  <a:pt x="6184516" y="5443820"/>
                  <a:pt x="6184516" y="5427640"/>
                </a:cubicBezTo>
                <a:cubicBezTo>
                  <a:pt x="6184516" y="5378659"/>
                  <a:pt x="6206572" y="5335440"/>
                  <a:pt x="6241860" y="5319261"/>
                </a:cubicBezTo>
                <a:cubicBezTo>
                  <a:pt x="6257299" y="5311171"/>
                  <a:pt x="6258401" y="5300311"/>
                  <a:pt x="6256196" y="5289451"/>
                </a:cubicBezTo>
                <a:close/>
                <a:moveTo>
                  <a:pt x="2968165" y="245883"/>
                </a:moveTo>
                <a:lnTo>
                  <a:pt x="2986957" y="259205"/>
                </a:lnTo>
                <a:cubicBezTo>
                  <a:pt x="2998992" y="273264"/>
                  <a:pt x="3008929" y="290447"/>
                  <a:pt x="3033442" y="283914"/>
                </a:cubicBezTo>
                <a:cubicBezTo>
                  <a:pt x="3002083" y="327528"/>
                  <a:pt x="2994388" y="378857"/>
                  <a:pt x="2956404" y="411016"/>
                </a:cubicBezTo>
                <a:cubicBezTo>
                  <a:pt x="3027513" y="436134"/>
                  <a:pt x="3063853" y="369257"/>
                  <a:pt x="3117671" y="343228"/>
                </a:cubicBezTo>
                <a:cubicBezTo>
                  <a:pt x="3145683" y="327028"/>
                  <a:pt x="3178115" y="328654"/>
                  <a:pt x="3210547" y="330280"/>
                </a:cubicBezTo>
                <a:cubicBezTo>
                  <a:pt x="3265814" y="328890"/>
                  <a:pt x="3202218" y="380956"/>
                  <a:pt x="3243292" y="397967"/>
                </a:cubicBezTo>
                <a:cubicBezTo>
                  <a:pt x="3263923" y="401323"/>
                  <a:pt x="3212312" y="431170"/>
                  <a:pt x="3193322" y="452344"/>
                </a:cubicBezTo>
                <a:cubicBezTo>
                  <a:pt x="3190926" y="458825"/>
                  <a:pt x="3181333" y="464373"/>
                  <a:pt x="3176728" y="467036"/>
                </a:cubicBezTo>
                <a:cubicBezTo>
                  <a:pt x="3143540" y="496421"/>
                  <a:pt x="3097103" y="502895"/>
                  <a:pt x="3081773" y="562716"/>
                </a:cubicBezTo>
                <a:cubicBezTo>
                  <a:pt x="3068460" y="626467"/>
                  <a:pt x="3058871" y="642204"/>
                  <a:pt x="3134961" y="644059"/>
                </a:cubicBezTo>
                <a:cubicBezTo>
                  <a:pt x="3176602" y="640359"/>
                  <a:pt x="3231873" y="649159"/>
                  <a:pt x="3233513" y="673688"/>
                </a:cubicBezTo>
                <a:cubicBezTo>
                  <a:pt x="3235408" y="709281"/>
                  <a:pt x="3263043" y="713681"/>
                  <a:pt x="3288282" y="724562"/>
                </a:cubicBezTo>
                <a:cubicBezTo>
                  <a:pt x="3372638" y="762402"/>
                  <a:pt x="3379263" y="773857"/>
                  <a:pt x="3337558" y="864218"/>
                </a:cubicBezTo>
                <a:cubicBezTo>
                  <a:pt x="3332953" y="866881"/>
                  <a:pt x="3335162" y="870700"/>
                  <a:pt x="3337370" y="874518"/>
                </a:cubicBezTo>
                <a:cubicBezTo>
                  <a:pt x="3408287" y="899747"/>
                  <a:pt x="3410116" y="913976"/>
                  <a:pt x="3344120" y="962335"/>
                </a:cubicBezTo>
                <a:cubicBezTo>
                  <a:pt x="3318125" y="982464"/>
                  <a:pt x="3320145" y="996583"/>
                  <a:pt x="3319577" y="1017294"/>
                </a:cubicBezTo>
                <a:cubicBezTo>
                  <a:pt x="3327463" y="1063689"/>
                  <a:pt x="3333332" y="1106155"/>
                  <a:pt x="3288347" y="1147458"/>
                </a:cubicBezTo>
                <a:cubicBezTo>
                  <a:pt x="3269798" y="1169395"/>
                  <a:pt x="3289861" y="1193461"/>
                  <a:pt x="3305699" y="1209780"/>
                </a:cubicBezTo>
                <a:cubicBezTo>
                  <a:pt x="3319137" y="1222390"/>
                  <a:pt x="3339960" y="1225635"/>
                  <a:pt x="3348793" y="1240909"/>
                </a:cubicBezTo>
                <a:cubicBezTo>
                  <a:pt x="3375481" y="1276430"/>
                  <a:pt x="3405513" y="1274349"/>
                  <a:pt x="3443497" y="1242190"/>
                </a:cubicBezTo>
                <a:cubicBezTo>
                  <a:pt x="3471508" y="1225990"/>
                  <a:pt x="3487914" y="1221597"/>
                  <a:pt x="3517378" y="1240227"/>
                </a:cubicBezTo>
                <a:cubicBezTo>
                  <a:pt x="3549242" y="1262563"/>
                  <a:pt x="3589936" y="1289985"/>
                  <a:pt x="3646343" y="1257363"/>
                </a:cubicBezTo>
                <a:cubicBezTo>
                  <a:pt x="3679151" y="1238389"/>
                  <a:pt x="3683188" y="1256437"/>
                  <a:pt x="3673411" y="1282474"/>
                </a:cubicBezTo>
                <a:cubicBezTo>
                  <a:pt x="3671014" y="1288955"/>
                  <a:pt x="3663630" y="1298321"/>
                  <a:pt x="3675051" y="1307003"/>
                </a:cubicBezTo>
                <a:lnTo>
                  <a:pt x="3740667" y="1269055"/>
                </a:lnTo>
                <a:cubicBezTo>
                  <a:pt x="3741993" y="1325359"/>
                  <a:pt x="3695747" y="1331721"/>
                  <a:pt x="3665336" y="1344214"/>
                </a:cubicBezTo>
                <a:cubicBezTo>
                  <a:pt x="3639529" y="1354043"/>
                  <a:pt x="3625523" y="1362144"/>
                  <a:pt x="3620350" y="1385517"/>
                </a:cubicBezTo>
                <a:cubicBezTo>
                  <a:pt x="3612778" y="1405183"/>
                  <a:pt x="3631012" y="1415020"/>
                  <a:pt x="3642434" y="1423702"/>
                </a:cubicBezTo>
                <a:cubicBezTo>
                  <a:pt x="3674360" y="1457213"/>
                  <a:pt x="3718021" y="1467631"/>
                  <a:pt x="3770892" y="1472724"/>
                </a:cubicBezTo>
                <a:cubicBezTo>
                  <a:pt x="3740292" y="1495516"/>
                  <a:pt x="3709881" y="1508008"/>
                  <a:pt x="3684074" y="1517837"/>
                </a:cubicBezTo>
                <a:cubicBezTo>
                  <a:pt x="3688114" y="1546074"/>
                  <a:pt x="3720922" y="1527100"/>
                  <a:pt x="3736569" y="1543530"/>
                </a:cubicBezTo>
                <a:cubicBezTo>
                  <a:pt x="3708177" y="1570140"/>
                  <a:pt x="3679786" y="1596750"/>
                  <a:pt x="3651203" y="1623473"/>
                </a:cubicBezTo>
                <a:cubicBezTo>
                  <a:pt x="3644202" y="1632617"/>
                  <a:pt x="3620983" y="1635854"/>
                  <a:pt x="3629816" y="1651128"/>
                </a:cubicBezTo>
                <a:cubicBezTo>
                  <a:pt x="3631644" y="1665357"/>
                  <a:pt x="3648050" y="1660964"/>
                  <a:pt x="3661868" y="1663165"/>
                </a:cubicBezTo>
                <a:cubicBezTo>
                  <a:pt x="3686915" y="1674157"/>
                  <a:pt x="3724328" y="1652520"/>
                  <a:pt x="3751776" y="1667219"/>
                </a:cubicBezTo>
                <a:cubicBezTo>
                  <a:pt x="3737202" y="1696030"/>
                  <a:pt x="3695181" y="1710141"/>
                  <a:pt x="3687612" y="1739996"/>
                </a:cubicBezTo>
                <a:cubicBezTo>
                  <a:pt x="3715624" y="1723797"/>
                  <a:pt x="3741239" y="1714078"/>
                  <a:pt x="3762629" y="1696612"/>
                </a:cubicBezTo>
                <a:cubicBezTo>
                  <a:pt x="3795817" y="1667227"/>
                  <a:pt x="3813104" y="1708185"/>
                  <a:pt x="3840927" y="1702285"/>
                </a:cubicBezTo>
                <a:cubicBezTo>
                  <a:pt x="3857333" y="1697893"/>
                  <a:pt x="3847364" y="1724041"/>
                  <a:pt x="3842380" y="1737114"/>
                </a:cubicBezTo>
                <a:cubicBezTo>
                  <a:pt x="3824650" y="1793229"/>
                  <a:pt x="3826164" y="1839232"/>
                  <a:pt x="3909639" y="1831721"/>
                </a:cubicBezTo>
                <a:cubicBezTo>
                  <a:pt x="3873675" y="1877998"/>
                  <a:pt x="3817648" y="1900209"/>
                  <a:pt x="3790897" y="1951348"/>
                </a:cubicBezTo>
                <a:cubicBezTo>
                  <a:pt x="3835315" y="1930756"/>
                  <a:pt x="3870519" y="1905301"/>
                  <a:pt x="3906107" y="1879624"/>
                </a:cubicBezTo>
                <a:cubicBezTo>
                  <a:pt x="3939295" y="1850239"/>
                  <a:pt x="3976707" y="1828602"/>
                  <a:pt x="4018349" y="1824902"/>
                </a:cubicBezTo>
                <a:cubicBezTo>
                  <a:pt x="4034754" y="1820510"/>
                  <a:pt x="4059990" y="1821202"/>
                  <a:pt x="4064218" y="1839139"/>
                </a:cubicBezTo>
                <a:cubicBezTo>
                  <a:pt x="4066047" y="1853368"/>
                  <a:pt x="4045228" y="1860312"/>
                  <a:pt x="4033239" y="1872342"/>
                </a:cubicBezTo>
                <a:cubicBezTo>
                  <a:pt x="3993238" y="1900571"/>
                  <a:pt x="3949009" y="1910864"/>
                  <a:pt x="3911028" y="1953211"/>
                </a:cubicBezTo>
                <a:cubicBezTo>
                  <a:pt x="3962071" y="1944074"/>
                  <a:pt x="4008508" y="1937600"/>
                  <a:pt x="4052546" y="1927419"/>
                </a:cubicBezTo>
                <a:cubicBezTo>
                  <a:pt x="4070968" y="1926955"/>
                  <a:pt x="4089582" y="1926381"/>
                  <a:pt x="4093811" y="1944319"/>
                </a:cubicBezTo>
                <a:cubicBezTo>
                  <a:pt x="4097848" y="1962366"/>
                  <a:pt x="4086050" y="1974284"/>
                  <a:pt x="4069456" y="1988976"/>
                </a:cubicBezTo>
                <a:cubicBezTo>
                  <a:pt x="4052863" y="2003669"/>
                  <a:pt x="4041253" y="2005287"/>
                  <a:pt x="4032420" y="1990014"/>
                </a:cubicBezTo>
                <a:cubicBezTo>
                  <a:pt x="4023587" y="1974740"/>
                  <a:pt x="4011598" y="1986770"/>
                  <a:pt x="4004597" y="1995914"/>
                </a:cubicBezTo>
                <a:cubicBezTo>
                  <a:pt x="3980054" y="2050872"/>
                  <a:pt x="3931220" y="2063827"/>
                  <a:pt x="3875381" y="2075738"/>
                </a:cubicBezTo>
                <a:lnTo>
                  <a:pt x="3879798" y="2083375"/>
                </a:lnTo>
                <a:cubicBezTo>
                  <a:pt x="3889011" y="2088239"/>
                  <a:pt x="3900428" y="2086731"/>
                  <a:pt x="3904845" y="2094368"/>
                </a:cubicBezTo>
                <a:cubicBezTo>
                  <a:pt x="3944975" y="2152689"/>
                  <a:pt x="4005226" y="2138226"/>
                  <a:pt x="4068638" y="2106649"/>
                </a:cubicBezTo>
                <a:cubicBezTo>
                  <a:pt x="4080055" y="2105141"/>
                  <a:pt x="4089648" y="2099593"/>
                  <a:pt x="4112675" y="2096467"/>
                </a:cubicBezTo>
                <a:cubicBezTo>
                  <a:pt x="4091668" y="2113711"/>
                  <a:pt x="4088701" y="2130715"/>
                  <a:pt x="4070278" y="2131178"/>
                </a:cubicBezTo>
                <a:cubicBezTo>
                  <a:pt x="4054064" y="2135460"/>
                  <a:pt x="4035262" y="2146334"/>
                  <a:pt x="4041887" y="2157789"/>
                </a:cubicBezTo>
                <a:cubicBezTo>
                  <a:pt x="4046365" y="2176600"/>
                  <a:pt x="4065167" y="2165726"/>
                  <a:pt x="4079365" y="2157515"/>
                </a:cubicBezTo>
                <a:cubicBezTo>
                  <a:pt x="4116590" y="2146179"/>
                  <a:pt x="4151606" y="2131023"/>
                  <a:pt x="4186622" y="2115868"/>
                </a:cubicBezTo>
                <a:cubicBezTo>
                  <a:pt x="4212238" y="2106149"/>
                  <a:pt x="4249842" y="2084402"/>
                  <a:pt x="4265300" y="2111130"/>
                </a:cubicBezTo>
                <a:cubicBezTo>
                  <a:pt x="4285363" y="2135197"/>
                  <a:pt x="4243154" y="2159607"/>
                  <a:pt x="4224164" y="2180781"/>
                </a:cubicBezTo>
                <a:lnTo>
                  <a:pt x="4219367" y="2183555"/>
                </a:lnTo>
                <a:cubicBezTo>
                  <a:pt x="4235205" y="2199874"/>
                  <a:pt x="4275398" y="2171533"/>
                  <a:pt x="4269654" y="2205428"/>
                </a:cubicBezTo>
                <a:cubicBezTo>
                  <a:pt x="4263914" y="2249513"/>
                  <a:pt x="4272747" y="2264787"/>
                  <a:pt x="4323981" y="2255539"/>
                </a:cubicBezTo>
                <a:cubicBezTo>
                  <a:pt x="4335399" y="2254031"/>
                  <a:pt x="4354009" y="2243268"/>
                  <a:pt x="4348837" y="2266642"/>
                </a:cubicBezTo>
                <a:cubicBezTo>
                  <a:pt x="4350857" y="2280761"/>
                  <a:pt x="4352689" y="2305178"/>
                  <a:pt x="4322466" y="2307371"/>
                </a:cubicBezTo>
                <a:cubicBezTo>
                  <a:pt x="4267006" y="2308871"/>
                  <a:pt x="4240444" y="2349711"/>
                  <a:pt x="4198046" y="2384422"/>
                </a:cubicBezTo>
                <a:cubicBezTo>
                  <a:pt x="4243912" y="2388470"/>
                  <a:pt x="4283725" y="2370540"/>
                  <a:pt x="4296787" y="2403751"/>
                </a:cubicBezTo>
                <a:lnTo>
                  <a:pt x="4348397" y="2373903"/>
                </a:lnTo>
                <a:cubicBezTo>
                  <a:pt x="4322402" y="2394032"/>
                  <a:pt x="4368084" y="2418569"/>
                  <a:pt x="4335276" y="2437543"/>
                </a:cubicBezTo>
                <a:cubicBezTo>
                  <a:pt x="4332308" y="2454546"/>
                  <a:pt x="4341142" y="2469819"/>
                  <a:pt x="4338365" y="2486712"/>
                </a:cubicBezTo>
                <a:cubicBezTo>
                  <a:pt x="4343036" y="2505413"/>
                  <a:pt x="4358306" y="2542441"/>
                  <a:pt x="4316285" y="2556552"/>
                </a:cubicBezTo>
                <a:cubicBezTo>
                  <a:pt x="4285873" y="2569045"/>
                  <a:pt x="4262274" y="2582693"/>
                  <a:pt x="4240888" y="2610348"/>
                </a:cubicBezTo>
                <a:cubicBezTo>
                  <a:pt x="4303540" y="2599592"/>
                  <a:pt x="4364551" y="2564308"/>
                  <a:pt x="4427203" y="2553552"/>
                </a:cubicBezTo>
                <a:cubicBezTo>
                  <a:pt x="4383478" y="2629795"/>
                  <a:pt x="4297232" y="2664387"/>
                  <a:pt x="4235652" y="2720383"/>
                </a:cubicBezTo>
                <a:cubicBezTo>
                  <a:pt x="4258683" y="2727446"/>
                  <a:pt x="4267892" y="2722120"/>
                  <a:pt x="4279690" y="2710202"/>
                </a:cubicBezTo>
                <a:cubicBezTo>
                  <a:pt x="4310481" y="2687298"/>
                  <a:pt x="4334268" y="2663350"/>
                  <a:pt x="4367076" y="2644377"/>
                </a:cubicBezTo>
                <a:cubicBezTo>
                  <a:pt x="4395279" y="2628065"/>
                  <a:pt x="4437677" y="2593355"/>
                  <a:pt x="4442978" y="2656531"/>
                </a:cubicBezTo>
                <a:cubicBezTo>
                  <a:pt x="4442410" y="2677242"/>
                  <a:pt x="4460645" y="2687079"/>
                  <a:pt x="4486072" y="2687661"/>
                </a:cubicBezTo>
                <a:cubicBezTo>
                  <a:pt x="4523108" y="2686623"/>
                  <a:pt x="4557557" y="2692178"/>
                  <a:pt x="4601407" y="2692297"/>
                </a:cubicBezTo>
                <a:cubicBezTo>
                  <a:pt x="4582416" y="2713471"/>
                  <a:pt x="4556421" y="2733600"/>
                  <a:pt x="4593078" y="2742974"/>
                </a:cubicBezTo>
                <a:cubicBezTo>
                  <a:pt x="4620713" y="2747374"/>
                  <a:pt x="4634907" y="2728974"/>
                  <a:pt x="4656110" y="2721807"/>
                </a:cubicBezTo>
                <a:cubicBezTo>
                  <a:pt x="4695730" y="2703989"/>
                  <a:pt x="4740528" y="2672986"/>
                  <a:pt x="4765007" y="2704689"/>
                </a:cubicBezTo>
                <a:cubicBezTo>
                  <a:pt x="4783937" y="2726353"/>
                  <a:pt x="4739140" y="2757356"/>
                  <a:pt x="4722358" y="2782348"/>
                </a:cubicBezTo>
                <a:cubicBezTo>
                  <a:pt x="4696175" y="2812778"/>
                  <a:pt x="4676805" y="2844363"/>
                  <a:pt x="4734472" y="2846680"/>
                </a:cubicBezTo>
                <a:cubicBezTo>
                  <a:pt x="4706081" y="2873291"/>
                  <a:pt x="4669044" y="2874328"/>
                  <a:pt x="4642861" y="2904758"/>
                </a:cubicBezTo>
                <a:cubicBezTo>
                  <a:pt x="4730372" y="2915294"/>
                  <a:pt x="4814223" y="2887183"/>
                  <a:pt x="4895489" y="2875854"/>
                </a:cubicBezTo>
                <a:cubicBezTo>
                  <a:pt x="4894921" y="2896564"/>
                  <a:pt x="4871322" y="2910212"/>
                  <a:pt x="4870946" y="2930812"/>
                </a:cubicBezTo>
                <a:cubicBezTo>
                  <a:pt x="4895552" y="2916582"/>
                  <a:pt x="4916326" y="2901701"/>
                  <a:pt x="4945776" y="2889685"/>
                </a:cubicBezTo>
                <a:lnTo>
                  <a:pt x="4957035" y="2885934"/>
                </a:lnTo>
                <a:lnTo>
                  <a:pt x="4964182" y="2898270"/>
                </a:lnTo>
                <a:lnTo>
                  <a:pt x="4907974" y="2974446"/>
                </a:lnTo>
                <a:cubicBezTo>
                  <a:pt x="4841620" y="3070385"/>
                  <a:pt x="4781512" y="3163428"/>
                  <a:pt x="4668984" y="3220863"/>
                </a:cubicBezTo>
                <a:cubicBezTo>
                  <a:pt x="4743437" y="3208378"/>
                  <a:pt x="4795803" y="3147520"/>
                  <a:pt x="4879147" y="3151294"/>
                </a:cubicBezTo>
                <a:cubicBezTo>
                  <a:pt x="4841735" y="3172931"/>
                  <a:pt x="4811073" y="3184549"/>
                  <a:pt x="4780915" y="3208104"/>
                </a:cubicBezTo>
                <a:cubicBezTo>
                  <a:pt x="4747915" y="3227189"/>
                  <a:pt x="4694035" y="3242044"/>
                  <a:pt x="4702550" y="3278903"/>
                </a:cubicBezTo>
                <a:cubicBezTo>
                  <a:pt x="4708799" y="3310958"/>
                  <a:pt x="4762426" y="3285040"/>
                  <a:pt x="4794858" y="3286666"/>
                </a:cubicBezTo>
                <a:cubicBezTo>
                  <a:pt x="4834103" y="3289447"/>
                  <a:pt x="4892526" y="3260755"/>
                  <a:pt x="4897827" y="3323931"/>
                </a:cubicBezTo>
                <a:cubicBezTo>
                  <a:pt x="4899847" y="3338050"/>
                  <a:pt x="4921046" y="3320694"/>
                  <a:pt x="4935244" y="3312484"/>
                </a:cubicBezTo>
                <a:cubicBezTo>
                  <a:pt x="4963063" y="3296394"/>
                  <a:pt x="4996063" y="3277310"/>
                  <a:pt x="5037705" y="3273610"/>
                </a:cubicBezTo>
                <a:cubicBezTo>
                  <a:pt x="5016126" y="3301376"/>
                  <a:pt x="5004141" y="3323594"/>
                  <a:pt x="4984959" y="3344879"/>
                </a:cubicBezTo>
                <a:cubicBezTo>
                  <a:pt x="4960984" y="3379127"/>
                  <a:pt x="4976822" y="3395445"/>
                  <a:pt x="5010891" y="3411411"/>
                </a:cubicBezTo>
                <a:cubicBezTo>
                  <a:pt x="5045343" y="3427155"/>
                  <a:pt x="5105407" y="3422992"/>
                  <a:pt x="5110896" y="3475869"/>
                </a:cubicBezTo>
                <a:cubicBezTo>
                  <a:pt x="5123832" y="3530554"/>
                  <a:pt x="5155124" y="3563412"/>
                  <a:pt x="5224781" y="3553701"/>
                </a:cubicBezTo>
                <a:cubicBezTo>
                  <a:pt x="5231786" y="3554746"/>
                  <a:pt x="5238599" y="3555901"/>
                  <a:pt x="5245412" y="3557057"/>
                </a:cubicBezTo>
                <a:cubicBezTo>
                  <a:pt x="5291281" y="3571293"/>
                  <a:pt x="5245035" y="3577657"/>
                  <a:pt x="5240051" y="3590730"/>
                </a:cubicBezTo>
                <a:lnTo>
                  <a:pt x="5244468" y="3598367"/>
                </a:lnTo>
                <a:cubicBezTo>
                  <a:pt x="5251281" y="3599523"/>
                  <a:pt x="5251281" y="3599523"/>
                  <a:pt x="5258285" y="3600567"/>
                </a:cubicBezTo>
                <a:lnTo>
                  <a:pt x="5260494" y="3604385"/>
                </a:lnTo>
                <a:cubicBezTo>
                  <a:pt x="5215696" y="3635389"/>
                  <a:pt x="5170899" y="3666392"/>
                  <a:pt x="5130898" y="3694621"/>
                </a:cubicBezTo>
                <a:cubicBezTo>
                  <a:pt x="5176956" y="3698558"/>
                  <a:pt x="5176956" y="3698558"/>
                  <a:pt x="5164591" y="3731187"/>
                </a:cubicBezTo>
                <a:cubicBezTo>
                  <a:pt x="5142445" y="3779664"/>
                  <a:pt x="5153866" y="3788346"/>
                  <a:pt x="5202892" y="3775279"/>
                </a:cubicBezTo>
                <a:cubicBezTo>
                  <a:pt x="5251534" y="3762434"/>
                  <a:pt x="5271409" y="3796801"/>
                  <a:pt x="5301253" y="3805019"/>
                </a:cubicBezTo>
                <a:cubicBezTo>
                  <a:pt x="5308066" y="3806174"/>
                  <a:pt x="5305670" y="3812656"/>
                  <a:pt x="5305670" y="3812656"/>
                </a:cubicBezTo>
                <a:cubicBezTo>
                  <a:pt x="5282075" y="3836492"/>
                  <a:pt x="5302325" y="3850259"/>
                  <a:pt x="5311159" y="3865533"/>
                </a:cubicBezTo>
                <a:cubicBezTo>
                  <a:pt x="5318225" y="3877751"/>
                  <a:pt x="5322642" y="3885388"/>
                  <a:pt x="5308444" y="3893599"/>
                </a:cubicBezTo>
                <a:cubicBezTo>
                  <a:pt x="5247625" y="3928773"/>
                  <a:pt x="5281506" y="3955039"/>
                  <a:pt x="5303589" y="3993223"/>
                </a:cubicBezTo>
                <a:cubicBezTo>
                  <a:pt x="5331099" y="3921262"/>
                  <a:pt x="5378230" y="3970439"/>
                  <a:pt x="5422835" y="3939547"/>
                </a:cubicBezTo>
                <a:cubicBezTo>
                  <a:pt x="5396084" y="3990686"/>
                  <a:pt x="5371730" y="4035345"/>
                  <a:pt x="5391605" y="4069711"/>
                </a:cubicBezTo>
                <a:cubicBezTo>
                  <a:pt x="5411292" y="4114377"/>
                  <a:pt x="5387505" y="4138324"/>
                  <a:pt x="5354509" y="4167598"/>
                </a:cubicBezTo>
                <a:cubicBezTo>
                  <a:pt x="5345108" y="4173035"/>
                  <a:pt x="5330910" y="4181246"/>
                  <a:pt x="5333118" y="4185064"/>
                </a:cubicBezTo>
                <a:cubicBezTo>
                  <a:pt x="5331795" y="4236785"/>
                  <a:pt x="5285549" y="4243149"/>
                  <a:pt x="5259930" y="4242678"/>
                </a:cubicBezTo>
                <a:cubicBezTo>
                  <a:pt x="5220685" y="4239897"/>
                  <a:pt x="5215512" y="4263271"/>
                  <a:pt x="5217533" y="4277389"/>
                </a:cubicBezTo>
                <a:cubicBezTo>
                  <a:pt x="5212360" y="4300763"/>
                  <a:pt x="5211600" y="4321585"/>
                  <a:pt x="5224850" y="4344495"/>
                </a:cubicBezTo>
                <a:cubicBezTo>
                  <a:pt x="5286242" y="4298800"/>
                  <a:pt x="5353502" y="4295570"/>
                  <a:pt x="5422967" y="4285970"/>
                </a:cubicBezTo>
                <a:cubicBezTo>
                  <a:pt x="5401074" y="4345510"/>
                  <a:pt x="5412116" y="4364603"/>
                  <a:pt x="5472621" y="4361203"/>
                </a:cubicBezTo>
                <a:cubicBezTo>
                  <a:pt x="5498048" y="4361785"/>
                  <a:pt x="5521267" y="4358547"/>
                  <a:pt x="5544486" y="4355310"/>
                </a:cubicBezTo>
                <a:cubicBezTo>
                  <a:pt x="5555904" y="4353803"/>
                  <a:pt x="5577106" y="4346636"/>
                  <a:pt x="5585939" y="4361910"/>
                </a:cubicBezTo>
                <a:cubicBezTo>
                  <a:pt x="5587576" y="4376251"/>
                  <a:pt x="5573570" y="4384351"/>
                  <a:pt x="5568778" y="4397313"/>
                </a:cubicBezTo>
                <a:cubicBezTo>
                  <a:pt x="5542215" y="4438153"/>
                  <a:pt x="5493001" y="4461520"/>
                  <a:pt x="5456849" y="4518096"/>
                </a:cubicBezTo>
                <a:cubicBezTo>
                  <a:pt x="5560449" y="4447990"/>
                  <a:pt x="5654648" y="4383321"/>
                  <a:pt x="5750484" y="4332992"/>
                </a:cubicBezTo>
                <a:cubicBezTo>
                  <a:pt x="5756921" y="4354747"/>
                  <a:pt x="5769983" y="4387957"/>
                  <a:pt x="5751181" y="4398831"/>
                </a:cubicBezTo>
                <a:cubicBezTo>
                  <a:pt x="5701779" y="4432497"/>
                  <a:pt x="5723294" y="4491393"/>
                  <a:pt x="5669284" y="4517533"/>
                </a:cubicBezTo>
                <a:cubicBezTo>
                  <a:pt x="5732127" y="4506666"/>
                  <a:pt x="5732127" y="4506666"/>
                  <a:pt x="5742221" y="4556880"/>
                </a:cubicBezTo>
                <a:cubicBezTo>
                  <a:pt x="5758818" y="4650212"/>
                  <a:pt x="5770176" y="4745556"/>
                  <a:pt x="5790744" y="4835572"/>
                </a:cubicBezTo>
                <a:cubicBezTo>
                  <a:pt x="5794405" y="4874220"/>
                  <a:pt x="5808034" y="4886719"/>
                  <a:pt x="5850432" y="4852009"/>
                </a:cubicBezTo>
                <a:cubicBezTo>
                  <a:pt x="5878823" y="4825398"/>
                  <a:pt x="5916427" y="4803650"/>
                  <a:pt x="5949235" y="4784676"/>
                </a:cubicBezTo>
                <a:cubicBezTo>
                  <a:pt x="5984381" y="4856071"/>
                  <a:pt x="5900906" y="4863583"/>
                  <a:pt x="5856113" y="4904775"/>
                </a:cubicBezTo>
                <a:cubicBezTo>
                  <a:pt x="5904567" y="4902230"/>
                  <a:pt x="5937375" y="4883256"/>
                  <a:pt x="5979396" y="4869145"/>
                </a:cubicBezTo>
                <a:cubicBezTo>
                  <a:pt x="5964443" y="4908367"/>
                  <a:pt x="5924630" y="4926296"/>
                  <a:pt x="5894030" y="4949088"/>
                </a:cubicBezTo>
                <a:cubicBezTo>
                  <a:pt x="5924254" y="4946896"/>
                  <a:pt x="5956682" y="4938333"/>
                  <a:pt x="5989176" y="4951133"/>
                </a:cubicBezTo>
                <a:cubicBezTo>
                  <a:pt x="5979395" y="4966981"/>
                  <a:pt x="5972014" y="4986536"/>
                  <a:pt x="5953404" y="4997299"/>
                </a:cubicBezTo>
                <a:cubicBezTo>
                  <a:pt x="5878575" y="5030384"/>
                  <a:pt x="5898449" y="5064750"/>
                  <a:pt x="5924949" y="5110571"/>
                </a:cubicBezTo>
                <a:cubicBezTo>
                  <a:pt x="5953341" y="5083961"/>
                  <a:pt x="5983748" y="5061279"/>
                  <a:pt x="6012332" y="5034558"/>
                </a:cubicBezTo>
                <a:cubicBezTo>
                  <a:pt x="6045328" y="5005284"/>
                  <a:pt x="6072399" y="5040583"/>
                  <a:pt x="6102619" y="5028202"/>
                </a:cubicBezTo>
                <a:cubicBezTo>
                  <a:pt x="6119025" y="5023809"/>
                  <a:pt x="6113849" y="5036994"/>
                  <a:pt x="6113661" y="5047294"/>
                </a:cubicBezTo>
                <a:cubicBezTo>
                  <a:pt x="6091702" y="5085471"/>
                  <a:pt x="6093155" y="5120300"/>
                  <a:pt x="6113030" y="5154666"/>
                </a:cubicBezTo>
                <a:cubicBezTo>
                  <a:pt x="6130696" y="5185214"/>
                  <a:pt x="6164577" y="5211480"/>
                  <a:pt x="6163821" y="5242490"/>
                </a:cubicBezTo>
                <a:cubicBezTo>
                  <a:pt x="6162796" y="5259644"/>
                  <a:pt x="6166026" y="5268604"/>
                  <a:pt x="6171695" y="5272825"/>
                </a:cubicBezTo>
                <a:lnTo>
                  <a:pt x="6171960" y="5272847"/>
                </a:lnTo>
                <a:lnTo>
                  <a:pt x="6160393" y="5281399"/>
                </a:lnTo>
                <a:cubicBezTo>
                  <a:pt x="6153639" y="5289783"/>
                  <a:pt x="6148125" y="5301641"/>
                  <a:pt x="6144817" y="5319261"/>
                </a:cubicBezTo>
                <a:cubicBezTo>
                  <a:pt x="6135995" y="5243240"/>
                  <a:pt x="6091002" y="5210660"/>
                  <a:pt x="6077770" y="5167441"/>
                </a:cubicBezTo>
                <a:cubicBezTo>
                  <a:pt x="6016015" y="5200022"/>
                  <a:pt x="6051304" y="5259641"/>
                  <a:pt x="6055714" y="5308401"/>
                </a:cubicBezTo>
                <a:cubicBezTo>
                  <a:pt x="6055714" y="5351841"/>
                  <a:pt x="6042481" y="5384421"/>
                  <a:pt x="6011604" y="5405920"/>
                </a:cubicBezTo>
                <a:cubicBezTo>
                  <a:pt x="6011604" y="5411239"/>
                  <a:pt x="6011604" y="5416780"/>
                  <a:pt x="6007193" y="5411239"/>
                </a:cubicBezTo>
                <a:cubicBezTo>
                  <a:pt x="6002782" y="5411239"/>
                  <a:pt x="6007193" y="5405920"/>
                  <a:pt x="6007193" y="5400601"/>
                </a:cubicBezTo>
                <a:cubicBezTo>
                  <a:pt x="6002782" y="5330121"/>
                  <a:pt x="5980727" y="5313942"/>
                  <a:pt x="5923384" y="5340981"/>
                </a:cubicBezTo>
                <a:cubicBezTo>
                  <a:pt x="5910150" y="5286681"/>
                  <a:pt x="5905740" y="5281361"/>
                  <a:pt x="5918972" y="5232602"/>
                </a:cubicBezTo>
                <a:cubicBezTo>
                  <a:pt x="5923384" y="5210660"/>
                  <a:pt x="5918972" y="5205341"/>
                  <a:pt x="5905740" y="5205341"/>
                </a:cubicBezTo>
                <a:cubicBezTo>
                  <a:pt x="5892506" y="5205341"/>
                  <a:pt x="5888095" y="5194481"/>
                  <a:pt x="5879273" y="5183842"/>
                </a:cubicBezTo>
                <a:cubicBezTo>
                  <a:pt x="5835163" y="5129542"/>
                  <a:pt x="5826341" y="5129542"/>
                  <a:pt x="5782230" y="5183842"/>
                </a:cubicBezTo>
                <a:cubicBezTo>
                  <a:pt x="5760176" y="5210660"/>
                  <a:pt x="5738120" y="5243240"/>
                  <a:pt x="5694010" y="5237921"/>
                </a:cubicBezTo>
                <a:cubicBezTo>
                  <a:pt x="5666662" y="5232602"/>
                  <a:pt x="5613729" y="5221742"/>
                  <a:pt x="5591674" y="5281361"/>
                </a:cubicBezTo>
                <a:cubicBezTo>
                  <a:pt x="5582852" y="5254100"/>
                  <a:pt x="5587263" y="5216422"/>
                  <a:pt x="5547564" y="5221742"/>
                </a:cubicBezTo>
                <a:cubicBezTo>
                  <a:pt x="5551975" y="5232602"/>
                  <a:pt x="5556386" y="5237921"/>
                  <a:pt x="5560797" y="5248781"/>
                </a:cubicBezTo>
                <a:cubicBezTo>
                  <a:pt x="5565208" y="5265182"/>
                  <a:pt x="5574030" y="5292000"/>
                  <a:pt x="5556386" y="5303082"/>
                </a:cubicBezTo>
                <a:cubicBezTo>
                  <a:pt x="5538742" y="5308401"/>
                  <a:pt x="5529920" y="5292000"/>
                  <a:pt x="5521098" y="5275821"/>
                </a:cubicBezTo>
                <a:cubicBezTo>
                  <a:pt x="5507864" y="5259641"/>
                  <a:pt x="5503454" y="5237921"/>
                  <a:pt x="5494632" y="5216422"/>
                </a:cubicBezTo>
                <a:cubicBezTo>
                  <a:pt x="5476988" y="5221742"/>
                  <a:pt x="5468165" y="5248781"/>
                  <a:pt x="5450521" y="5243240"/>
                </a:cubicBezTo>
                <a:cubicBezTo>
                  <a:pt x="5446110" y="5205341"/>
                  <a:pt x="5384356" y="5129542"/>
                  <a:pt x="5349068" y="5118682"/>
                </a:cubicBezTo>
                <a:cubicBezTo>
                  <a:pt x="5340246" y="5118682"/>
                  <a:pt x="5327012" y="5113141"/>
                  <a:pt x="5322601" y="5113141"/>
                </a:cubicBezTo>
                <a:cubicBezTo>
                  <a:pt x="5300546" y="5135083"/>
                  <a:pt x="5300546" y="5124001"/>
                  <a:pt x="5296135" y="5096961"/>
                </a:cubicBezTo>
                <a:cubicBezTo>
                  <a:pt x="5278491" y="5015622"/>
                  <a:pt x="5251142" y="4999221"/>
                  <a:pt x="5184977" y="5026482"/>
                </a:cubicBezTo>
                <a:cubicBezTo>
                  <a:pt x="5176155" y="5031801"/>
                  <a:pt x="5162922" y="5037342"/>
                  <a:pt x="5154100" y="5037342"/>
                </a:cubicBezTo>
                <a:cubicBezTo>
                  <a:pt x="5114400" y="5037342"/>
                  <a:pt x="5105578" y="5069922"/>
                  <a:pt x="5109990" y="5107822"/>
                </a:cubicBezTo>
                <a:cubicBezTo>
                  <a:pt x="5114400" y="5145721"/>
                  <a:pt x="5105578" y="5167441"/>
                  <a:pt x="5070290" y="5178301"/>
                </a:cubicBezTo>
                <a:cubicBezTo>
                  <a:pt x="5052646" y="5178301"/>
                  <a:pt x="5017358" y="5194481"/>
                  <a:pt x="5017358" y="5194481"/>
                </a:cubicBezTo>
                <a:cubicBezTo>
                  <a:pt x="4995303" y="5243240"/>
                  <a:pt x="4964426" y="5221742"/>
                  <a:pt x="4937960" y="5205341"/>
                </a:cubicBezTo>
                <a:cubicBezTo>
                  <a:pt x="4933548" y="5254100"/>
                  <a:pt x="4933548" y="5292000"/>
                  <a:pt x="4933548" y="5346522"/>
                </a:cubicBezTo>
                <a:cubicBezTo>
                  <a:pt x="4901789" y="5308401"/>
                  <a:pt x="4853268" y="5308401"/>
                  <a:pt x="4866501" y="5243240"/>
                </a:cubicBezTo>
                <a:cubicBezTo>
                  <a:pt x="4875323" y="5205341"/>
                  <a:pt x="4888556" y="5221742"/>
                  <a:pt x="4901789" y="5232602"/>
                </a:cubicBezTo>
                <a:cubicBezTo>
                  <a:pt x="4906200" y="5200022"/>
                  <a:pt x="4929138" y="5161900"/>
                  <a:pt x="4901789" y="5129542"/>
                </a:cubicBezTo>
                <a:cubicBezTo>
                  <a:pt x="4897378" y="5118682"/>
                  <a:pt x="4884145" y="5096961"/>
                  <a:pt x="4875323" y="5113141"/>
                </a:cubicBezTo>
                <a:cubicBezTo>
                  <a:pt x="4862090" y="5124001"/>
                  <a:pt x="4830330" y="5113141"/>
                  <a:pt x="4844446" y="5156581"/>
                </a:cubicBezTo>
                <a:cubicBezTo>
                  <a:pt x="4853268" y="5172982"/>
                  <a:pt x="4840034" y="5189161"/>
                  <a:pt x="4830330" y="5194481"/>
                </a:cubicBezTo>
                <a:cubicBezTo>
                  <a:pt x="4786220" y="5205341"/>
                  <a:pt x="4759754" y="5237921"/>
                  <a:pt x="4737698" y="5275821"/>
                </a:cubicBezTo>
                <a:cubicBezTo>
                  <a:pt x="4742110" y="5216422"/>
                  <a:pt x="4746521" y="5151262"/>
                  <a:pt x="4750932" y="5086101"/>
                </a:cubicBezTo>
                <a:cubicBezTo>
                  <a:pt x="4724466" y="5096961"/>
                  <a:pt x="4728876" y="5135083"/>
                  <a:pt x="4702410" y="5140402"/>
                </a:cubicBezTo>
                <a:cubicBezTo>
                  <a:pt x="4693588" y="5102502"/>
                  <a:pt x="4680356" y="5064381"/>
                  <a:pt x="4675944" y="5026482"/>
                </a:cubicBezTo>
                <a:cubicBezTo>
                  <a:pt x="4671534" y="4977722"/>
                  <a:pt x="4653889" y="4988582"/>
                  <a:pt x="4636245" y="5010302"/>
                </a:cubicBezTo>
                <a:cubicBezTo>
                  <a:pt x="4627423" y="5021162"/>
                  <a:pt x="4618601" y="5037342"/>
                  <a:pt x="4614190" y="5048202"/>
                </a:cubicBezTo>
                <a:cubicBezTo>
                  <a:pt x="4596546" y="5086101"/>
                  <a:pt x="4578902" y="5102502"/>
                  <a:pt x="4548024" y="5048202"/>
                </a:cubicBezTo>
                <a:cubicBezTo>
                  <a:pt x="4578902" y="5113141"/>
                  <a:pt x="4534792" y="5135083"/>
                  <a:pt x="4512736" y="5151262"/>
                </a:cubicBezTo>
                <a:cubicBezTo>
                  <a:pt x="4490681" y="5167441"/>
                  <a:pt x="4468626" y="5129542"/>
                  <a:pt x="4450982" y="5107822"/>
                </a:cubicBezTo>
                <a:cubicBezTo>
                  <a:pt x="4428926" y="5080560"/>
                  <a:pt x="4405990" y="5075241"/>
                  <a:pt x="4388345" y="5113141"/>
                </a:cubicBezTo>
                <a:cubicBezTo>
                  <a:pt x="4379523" y="5124001"/>
                  <a:pt x="4370701" y="5135083"/>
                  <a:pt x="4361879" y="5151262"/>
                </a:cubicBezTo>
                <a:cubicBezTo>
                  <a:pt x="4348646" y="5096961"/>
                  <a:pt x="4348646" y="5042661"/>
                  <a:pt x="4322180" y="4983041"/>
                </a:cubicBezTo>
                <a:cubicBezTo>
                  <a:pt x="4300124" y="5086101"/>
                  <a:pt x="4370701" y="5200022"/>
                  <a:pt x="4282480" y="5281361"/>
                </a:cubicBezTo>
                <a:cubicBezTo>
                  <a:pt x="4264836" y="5248781"/>
                  <a:pt x="4269248" y="5216422"/>
                  <a:pt x="4269248" y="5183842"/>
                </a:cubicBezTo>
                <a:lnTo>
                  <a:pt x="4269248" y="5086101"/>
                </a:lnTo>
                <a:cubicBezTo>
                  <a:pt x="4242781" y="5129542"/>
                  <a:pt x="4229548" y="5183842"/>
                  <a:pt x="4203082" y="5221742"/>
                </a:cubicBezTo>
                <a:cubicBezTo>
                  <a:pt x="4194260" y="5232602"/>
                  <a:pt x="4185438" y="5243240"/>
                  <a:pt x="4172204" y="5237921"/>
                </a:cubicBezTo>
                <a:cubicBezTo>
                  <a:pt x="4158972" y="5232602"/>
                  <a:pt x="4150150" y="5221742"/>
                  <a:pt x="4145738" y="5205341"/>
                </a:cubicBezTo>
                <a:cubicBezTo>
                  <a:pt x="4141328" y="5183842"/>
                  <a:pt x="4150150" y="5178301"/>
                  <a:pt x="4163382" y="5178301"/>
                </a:cubicBezTo>
                <a:cubicBezTo>
                  <a:pt x="4185438" y="5178301"/>
                  <a:pt x="4181027" y="5161900"/>
                  <a:pt x="4172204" y="5145721"/>
                </a:cubicBezTo>
                <a:cubicBezTo>
                  <a:pt x="4150150" y="5096961"/>
                  <a:pt x="4145738" y="5048202"/>
                  <a:pt x="4172204" y="4999221"/>
                </a:cubicBezTo>
                <a:cubicBezTo>
                  <a:pt x="4167794" y="4999221"/>
                  <a:pt x="4167794" y="4999221"/>
                  <a:pt x="4167794" y="4993901"/>
                </a:cubicBezTo>
                <a:cubicBezTo>
                  <a:pt x="4158972" y="4999221"/>
                  <a:pt x="4150150" y="5010302"/>
                  <a:pt x="4141328" y="5010302"/>
                </a:cubicBezTo>
                <a:cubicBezTo>
                  <a:pt x="4066340" y="5021162"/>
                  <a:pt x="4044285" y="5080560"/>
                  <a:pt x="4044285" y="5161900"/>
                </a:cubicBezTo>
                <a:cubicBezTo>
                  <a:pt x="4044285" y="5167441"/>
                  <a:pt x="4044285" y="5178301"/>
                  <a:pt x="4035463" y="5178301"/>
                </a:cubicBezTo>
                <a:cubicBezTo>
                  <a:pt x="4000175" y="5156581"/>
                  <a:pt x="4048696" y="5102502"/>
                  <a:pt x="4008997" y="5080560"/>
                </a:cubicBezTo>
                <a:cubicBezTo>
                  <a:pt x="3990471" y="5129542"/>
                  <a:pt x="3990471" y="5183842"/>
                  <a:pt x="3977237" y="5232602"/>
                </a:cubicBezTo>
                <a:cubicBezTo>
                  <a:pt x="3972826" y="5265182"/>
                  <a:pt x="3981649" y="5319261"/>
                  <a:pt x="3941949" y="5319261"/>
                </a:cubicBezTo>
                <a:cubicBezTo>
                  <a:pt x="3911072" y="5319261"/>
                  <a:pt x="3915483" y="5265182"/>
                  <a:pt x="3906661" y="5232602"/>
                </a:cubicBezTo>
                <a:cubicBezTo>
                  <a:pt x="3906661" y="5232602"/>
                  <a:pt x="3902250" y="5232602"/>
                  <a:pt x="3897839" y="5227061"/>
                </a:cubicBezTo>
                <a:cubicBezTo>
                  <a:pt x="3889017" y="5248781"/>
                  <a:pt x="3875784" y="5265182"/>
                  <a:pt x="3866962" y="5286681"/>
                </a:cubicBezTo>
                <a:cubicBezTo>
                  <a:pt x="3849318" y="5270501"/>
                  <a:pt x="3866962" y="5248781"/>
                  <a:pt x="3853729" y="5237921"/>
                </a:cubicBezTo>
                <a:cubicBezTo>
                  <a:pt x="3814029" y="5237921"/>
                  <a:pt x="3787563" y="5254100"/>
                  <a:pt x="3787563" y="5303082"/>
                </a:cubicBezTo>
                <a:cubicBezTo>
                  <a:pt x="3783152" y="5357160"/>
                  <a:pt x="3756686" y="5330121"/>
                  <a:pt x="3739042" y="5319261"/>
                </a:cubicBezTo>
                <a:cubicBezTo>
                  <a:pt x="3739042" y="5346522"/>
                  <a:pt x="3747864" y="5368021"/>
                  <a:pt x="3730220" y="5389741"/>
                </a:cubicBezTo>
                <a:cubicBezTo>
                  <a:pt x="3703754" y="5351841"/>
                  <a:pt x="3716987" y="5313942"/>
                  <a:pt x="3734631" y="5286681"/>
                </a:cubicBezTo>
                <a:cubicBezTo>
                  <a:pt x="3769919" y="5232602"/>
                  <a:pt x="3756686" y="5189161"/>
                  <a:pt x="3739042" y="5129542"/>
                </a:cubicBezTo>
                <a:cubicBezTo>
                  <a:pt x="3677287" y="5243240"/>
                  <a:pt x="3668465" y="5248781"/>
                  <a:pt x="3593478" y="5216422"/>
                </a:cubicBezTo>
                <a:cubicBezTo>
                  <a:pt x="3575834" y="5205341"/>
                  <a:pt x="3526430" y="5205341"/>
                  <a:pt x="3535252" y="5161900"/>
                </a:cubicBezTo>
                <a:cubicBezTo>
                  <a:pt x="3544074" y="5124001"/>
                  <a:pt x="3535252" y="5091642"/>
                  <a:pt x="3526430" y="5053743"/>
                </a:cubicBezTo>
                <a:cubicBezTo>
                  <a:pt x="3491142" y="5107822"/>
                  <a:pt x="3508786" y="5178301"/>
                  <a:pt x="3477909" y="5232602"/>
                </a:cubicBezTo>
                <a:cubicBezTo>
                  <a:pt x="3451443" y="5200022"/>
                  <a:pt x="3447032" y="5156581"/>
                  <a:pt x="3442621" y="5113141"/>
                </a:cubicBezTo>
                <a:cubicBezTo>
                  <a:pt x="3438210" y="5075241"/>
                  <a:pt x="3433799" y="5037342"/>
                  <a:pt x="3429388" y="4993901"/>
                </a:cubicBezTo>
                <a:cubicBezTo>
                  <a:pt x="3407332" y="5010302"/>
                  <a:pt x="3416155" y="5026482"/>
                  <a:pt x="3416155" y="5042661"/>
                </a:cubicBezTo>
                <a:lnTo>
                  <a:pt x="3429388" y="5140402"/>
                </a:lnTo>
                <a:cubicBezTo>
                  <a:pt x="3433799" y="5200022"/>
                  <a:pt x="3424977" y="5210660"/>
                  <a:pt x="3376455" y="5200022"/>
                </a:cubicBezTo>
                <a:cubicBezTo>
                  <a:pt x="3363222" y="5200022"/>
                  <a:pt x="3349989" y="5205341"/>
                  <a:pt x="3341167" y="5216422"/>
                </a:cubicBezTo>
                <a:cubicBezTo>
                  <a:pt x="3323523" y="5232602"/>
                  <a:pt x="3310290" y="5254100"/>
                  <a:pt x="3301468" y="5275821"/>
                </a:cubicBezTo>
                <a:cubicBezTo>
                  <a:pt x="3297057" y="5292000"/>
                  <a:pt x="3288235" y="5346522"/>
                  <a:pt x="3257357" y="5297762"/>
                </a:cubicBezTo>
                <a:cubicBezTo>
                  <a:pt x="3248535" y="5286681"/>
                  <a:pt x="3222069" y="5292000"/>
                  <a:pt x="3222069" y="5324580"/>
                </a:cubicBezTo>
                <a:cubicBezTo>
                  <a:pt x="3226480" y="5362480"/>
                  <a:pt x="3217658" y="5400601"/>
                  <a:pt x="3208836" y="5433181"/>
                </a:cubicBezTo>
                <a:cubicBezTo>
                  <a:pt x="3204425" y="5449360"/>
                  <a:pt x="3195603" y="5465761"/>
                  <a:pt x="3182370" y="5471081"/>
                </a:cubicBezTo>
                <a:cubicBezTo>
                  <a:pt x="3164726" y="5471081"/>
                  <a:pt x="3160315" y="5449360"/>
                  <a:pt x="3155904" y="5438500"/>
                </a:cubicBezTo>
                <a:cubicBezTo>
                  <a:pt x="3145317" y="5422321"/>
                  <a:pt x="3145317" y="5400601"/>
                  <a:pt x="3136495" y="5384421"/>
                </a:cubicBezTo>
                <a:cubicBezTo>
                  <a:pt x="3118851" y="5351841"/>
                  <a:pt x="3105618" y="5313942"/>
                  <a:pt x="3070330" y="5373340"/>
                </a:cubicBezTo>
                <a:lnTo>
                  <a:pt x="3070330" y="5248781"/>
                </a:lnTo>
                <a:cubicBezTo>
                  <a:pt x="3021808" y="5330121"/>
                  <a:pt x="2990931" y="5411239"/>
                  <a:pt x="2968876" y="5503439"/>
                </a:cubicBezTo>
                <a:cubicBezTo>
                  <a:pt x="2951232" y="5487260"/>
                  <a:pt x="2951232" y="5459999"/>
                  <a:pt x="2929177" y="5449360"/>
                </a:cubicBezTo>
                <a:cubicBezTo>
                  <a:pt x="2929177" y="5481941"/>
                  <a:pt x="2933588" y="5514521"/>
                  <a:pt x="2924766" y="5552421"/>
                </a:cubicBezTo>
                <a:cubicBezTo>
                  <a:pt x="2893889" y="5498120"/>
                  <a:pt x="2854189" y="5459999"/>
                  <a:pt x="2854189" y="5395060"/>
                </a:cubicBezTo>
                <a:cubicBezTo>
                  <a:pt x="2854189" y="5389741"/>
                  <a:pt x="2854189" y="5384421"/>
                  <a:pt x="2849778" y="5378659"/>
                </a:cubicBezTo>
                <a:cubicBezTo>
                  <a:pt x="2801257" y="5313942"/>
                  <a:pt x="2788024" y="5237921"/>
                  <a:pt x="2796846" y="5151262"/>
                </a:cubicBezTo>
                <a:cubicBezTo>
                  <a:pt x="2801257" y="5135083"/>
                  <a:pt x="2788024" y="5118682"/>
                  <a:pt x="2770380" y="5118682"/>
                </a:cubicBezTo>
                <a:cubicBezTo>
                  <a:pt x="2757147" y="5183842"/>
                  <a:pt x="2779202" y="5259641"/>
                  <a:pt x="2743913" y="5324580"/>
                </a:cubicBezTo>
                <a:cubicBezTo>
                  <a:pt x="2739502" y="5286681"/>
                  <a:pt x="2739502" y="5248781"/>
                  <a:pt x="2739502" y="5205341"/>
                </a:cubicBezTo>
                <a:cubicBezTo>
                  <a:pt x="2739502" y="5167441"/>
                  <a:pt x="2739502" y="5129542"/>
                  <a:pt x="2712154" y="5096961"/>
                </a:cubicBezTo>
                <a:cubicBezTo>
                  <a:pt x="2690099" y="5140402"/>
                  <a:pt x="2668044" y="5178301"/>
                  <a:pt x="2645989" y="5216422"/>
                </a:cubicBezTo>
                <a:cubicBezTo>
                  <a:pt x="2637167" y="5232602"/>
                  <a:pt x="2623933" y="5254100"/>
                  <a:pt x="2615111" y="5254100"/>
                </a:cubicBezTo>
                <a:cubicBezTo>
                  <a:pt x="2557768" y="5248781"/>
                  <a:pt x="2571001" y="5303082"/>
                  <a:pt x="2566590" y="5340981"/>
                </a:cubicBezTo>
                <a:cubicBezTo>
                  <a:pt x="2562179" y="5357160"/>
                  <a:pt x="2571001" y="5378659"/>
                  <a:pt x="2557768" y="5389741"/>
                </a:cubicBezTo>
                <a:cubicBezTo>
                  <a:pt x="2535713" y="5378659"/>
                  <a:pt x="2526891" y="5351841"/>
                  <a:pt x="2513658" y="5330121"/>
                </a:cubicBezTo>
                <a:cubicBezTo>
                  <a:pt x="2473958" y="5275821"/>
                  <a:pt x="2473958" y="5275821"/>
                  <a:pt x="2425437" y="5324580"/>
                </a:cubicBezTo>
                <a:cubicBezTo>
                  <a:pt x="2407793" y="5346522"/>
                  <a:pt x="2390149" y="5362480"/>
                  <a:pt x="2372505" y="5378659"/>
                </a:cubicBezTo>
                <a:cubicBezTo>
                  <a:pt x="2350450" y="5400601"/>
                  <a:pt x="2323983" y="5411239"/>
                  <a:pt x="2301046" y="5378659"/>
                </a:cubicBezTo>
                <a:cubicBezTo>
                  <a:pt x="2283402" y="5346522"/>
                  <a:pt x="2265758" y="5357160"/>
                  <a:pt x="2248114" y="5373340"/>
                </a:cubicBezTo>
                <a:cubicBezTo>
                  <a:pt x="2226059" y="5395060"/>
                  <a:pt x="2204003" y="5422321"/>
                  <a:pt x="2181948" y="5449360"/>
                </a:cubicBezTo>
                <a:lnTo>
                  <a:pt x="2181948" y="5378659"/>
                </a:lnTo>
                <a:cubicBezTo>
                  <a:pt x="2168715" y="5400601"/>
                  <a:pt x="2177537" y="5427640"/>
                  <a:pt x="2155482" y="5438500"/>
                </a:cubicBezTo>
                <a:cubicBezTo>
                  <a:pt x="2151071" y="5400601"/>
                  <a:pt x="2146660" y="5368021"/>
                  <a:pt x="2142249" y="5335440"/>
                </a:cubicBezTo>
                <a:cubicBezTo>
                  <a:pt x="2111372" y="5346522"/>
                  <a:pt x="2089317" y="5303082"/>
                  <a:pt x="2067262" y="5303082"/>
                </a:cubicBezTo>
                <a:cubicBezTo>
                  <a:pt x="2023151" y="5297762"/>
                  <a:pt x="2001096" y="5340981"/>
                  <a:pt x="1987863" y="5384421"/>
                </a:cubicBezTo>
                <a:cubicBezTo>
                  <a:pt x="1930520" y="5351841"/>
                  <a:pt x="1867883" y="5319261"/>
                  <a:pt x="1801718" y="5319261"/>
                </a:cubicBezTo>
                <a:cubicBezTo>
                  <a:pt x="1801718" y="5351841"/>
                  <a:pt x="1841417" y="5384421"/>
                  <a:pt x="1792896" y="5395060"/>
                </a:cubicBezTo>
                <a:cubicBezTo>
                  <a:pt x="1762018" y="5395060"/>
                  <a:pt x="1735552" y="5335440"/>
                  <a:pt x="1744374" y="5303082"/>
                </a:cubicBezTo>
                <a:cubicBezTo>
                  <a:pt x="1762018" y="5254100"/>
                  <a:pt x="1753196" y="5210660"/>
                  <a:pt x="1748785" y="5161900"/>
                </a:cubicBezTo>
                <a:cubicBezTo>
                  <a:pt x="1748785" y="5145721"/>
                  <a:pt x="1731141" y="5140402"/>
                  <a:pt x="1731141" y="5156581"/>
                </a:cubicBezTo>
                <a:cubicBezTo>
                  <a:pt x="1731141" y="5205341"/>
                  <a:pt x="1687031" y="5248781"/>
                  <a:pt x="1704675" y="5303082"/>
                </a:cubicBezTo>
                <a:cubicBezTo>
                  <a:pt x="1656154" y="5319261"/>
                  <a:pt x="1616454" y="5292000"/>
                  <a:pt x="1589988" y="5243240"/>
                </a:cubicBezTo>
                <a:cubicBezTo>
                  <a:pt x="1576755" y="5205341"/>
                  <a:pt x="1594399" y="5167441"/>
                  <a:pt x="1616454" y="5135083"/>
                </a:cubicBezTo>
                <a:cubicBezTo>
                  <a:pt x="1585577" y="5129542"/>
                  <a:pt x="1567933" y="5086101"/>
                  <a:pt x="1532645" y="5086101"/>
                </a:cubicBezTo>
                <a:cubicBezTo>
                  <a:pt x="1528234" y="5183842"/>
                  <a:pt x="1523823" y="5189161"/>
                  <a:pt x="1497357" y="5237921"/>
                </a:cubicBezTo>
                <a:cubicBezTo>
                  <a:pt x="1417076" y="5172982"/>
                  <a:pt x="1408254" y="5178301"/>
                  <a:pt x="1386199" y="5292000"/>
                </a:cubicBezTo>
                <a:cubicBezTo>
                  <a:pt x="1381788" y="5319261"/>
                  <a:pt x="1367672" y="5346522"/>
                  <a:pt x="1358850" y="5368021"/>
                </a:cubicBezTo>
                <a:cubicBezTo>
                  <a:pt x="1345617" y="5405920"/>
                  <a:pt x="1332384" y="5411239"/>
                  <a:pt x="1314740" y="5373340"/>
                </a:cubicBezTo>
                <a:cubicBezTo>
                  <a:pt x="1292685" y="5324580"/>
                  <a:pt x="1288274" y="5275821"/>
                  <a:pt x="1266219" y="5227061"/>
                </a:cubicBezTo>
                <a:cubicBezTo>
                  <a:pt x="1261808" y="5319261"/>
                  <a:pt x="1279452" y="5405920"/>
                  <a:pt x="1275041" y="5492579"/>
                </a:cubicBezTo>
                <a:cubicBezTo>
                  <a:pt x="1244163" y="5492579"/>
                  <a:pt x="1213286" y="5481941"/>
                  <a:pt x="1213286" y="5438500"/>
                </a:cubicBezTo>
                <a:cubicBezTo>
                  <a:pt x="1208875" y="5395060"/>
                  <a:pt x="1195642" y="5389741"/>
                  <a:pt x="1164765" y="5389741"/>
                </a:cubicBezTo>
                <a:cubicBezTo>
                  <a:pt x="1151532" y="5395060"/>
                  <a:pt x="1133888" y="5389741"/>
                  <a:pt x="1120655" y="5384421"/>
                </a:cubicBezTo>
                <a:cubicBezTo>
                  <a:pt x="1022730" y="5368021"/>
                  <a:pt x="934509" y="5313942"/>
                  <a:pt x="841878" y="5292000"/>
                </a:cubicBezTo>
                <a:cubicBezTo>
                  <a:pt x="771301" y="5275821"/>
                  <a:pt x="771301" y="5275821"/>
                  <a:pt x="780123" y="5357160"/>
                </a:cubicBezTo>
                <a:cubicBezTo>
                  <a:pt x="784534" y="5378659"/>
                  <a:pt x="784534" y="5400601"/>
                  <a:pt x="784534" y="5416780"/>
                </a:cubicBezTo>
                <a:cubicBezTo>
                  <a:pt x="784534" y="5433181"/>
                  <a:pt x="793356" y="5454680"/>
                  <a:pt x="771301" y="5454680"/>
                </a:cubicBezTo>
                <a:cubicBezTo>
                  <a:pt x="753657" y="5454680"/>
                  <a:pt x="736013" y="5454680"/>
                  <a:pt x="736013" y="5422321"/>
                </a:cubicBezTo>
                <a:cubicBezTo>
                  <a:pt x="736013" y="5400601"/>
                  <a:pt x="731602" y="5378659"/>
                  <a:pt x="731602" y="5357160"/>
                </a:cubicBezTo>
                <a:lnTo>
                  <a:pt x="713958" y="5357160"/>
                </a:lnTo>
                <a:cubicBezTo>
                  <a:pt x="705136" y="5373340"/>
                  <a:pt x="709547" y="5405920"/>
                  <a:pt x="687492" y="5416780"/>
                </a:cubicBezTo>
                <a:cubicBezTo>
                  <a:pt x="669847" y="5389741"/>
                  <a:pt x="674259" y="5357160"/>
                  <a:pt x="674259" y="5330121"/>
                </a:cubicBezTo>
                <a:lnTo>
                  <a:pt x="669847" y="5330121"/>
                </a:lnTo>
                <a:lnTo>
                  <a:pt x="665436" y="5330121"/>
                </a:lnTo>
                <a:cubicBezTo>
                  <a:pt x="661025" y="5346522"/>
                  <a:pt x="656614" y="5357160"/>
                  <a:pt x="652203" y="5373340"/>
                </a:cubicBezTo>
                <a:cubicBezTo>
                  <a:pt x="647792" y="5384421"/>
                  <a:pt x="638970" y="5395060"/>
                  <a:pt x="624855" y="5395060"/>
                </a:cubicBezTo>
                <a:cubicBezTo>
                  <a:pt x="607211" y="5395060"/>
                  <a:pt x="598389" y="5373340"/>
                  <a:pt x="602800" y="5362480"/>
                </a:cubicBezTo>
                <a:cubicBezTo>
                  <a:pt x="611622" y="5281361"/>
                  <a:pt x="563101" y="5275821"/>
                  <a:pt x="514579" y="5259641"/>
                </a:cubicBezTo>
                <a:cubicBezTo>
                  <a:pt x="518990" y="5340981"/>
                  <a:pt x="571923" y="5427640"/>
                  <a:pt x="479291" y="5481941"/>
                </a:cubicBezTo>
                <a:cubicBezTo>
                  <a:pt x="435181" y="5362480"/>
                  <a:pt x="338138" y="5433181"/>
                  <a:pt x="267562" y="5411239"/>
                </a:cubicBezTo>
                <a:cubicBezTo>
                  <a:pt x="232273" y="5400601"/>
                  <a:pt x="245506" y="5454680"/>
                  <a:pt x="227862" y="5465761"/>
                </a:cubicBezTo>
                <a:cubicBezTo>
                  <a:pt x="214629" y="5476400"/>
                  <a:pt x="204925" y="5498120"/>
                  <a:pt x="187281" y="5492579"/>
                </a:cubicBezTo>
                <a:cubicBezTo>
                  <a:pt x="166108" y="5496125"/>
                  <a:pt x="127291" y="5512526"/>
                  <a:pt x="99060" y="5487260"/>
                </a:cubicBezTo>
                <a:cubicBezTo>
                  <a:pt x="70830" y="5461994"/>
                  <a:pt x="28484" y="5400601"/>
                  <a:pt x="15251" y="5340981"/>
                </a:cubicBezTo>
                <a:lnTo>
                  <a:pt x="11278" y="5346268"/>
                </a:lnTo>
                <a:lnTo>
                  <a:pt x="524" y="5307700"/>
                </a:lnTo>
                <a:cubicBezTo>
                  <a:pt x="-1387" y="5290273"/>
                  <a:pt x="1570" y="5272629"/>
                  <a:pt x="15484" y="5255311"/>
                </a:cubicBezTo>
                <a:cubicBezTo>
                  <a:pt x="34453" y="5234905"/>
                  <a:pt x="71648" y="5195709"/>
                  <a:pt x="32691" y="5145477"/>
                </a:cubicBezTo>
                <a:cubicBezTo>
                  <a:pt x="60496" y="5152395"/>
                  <a:pt x="90151" y="5176053"/>
                  <a:pt x="106617" y="5139539"/>
                </a:cubicBezTo>
                <a:cubicBezTo>
                  <a:pt x="95066" y="5137545"/>
                  <a:pt x="88219" y="5138478"/>
                  <a:pt x="76668" y="5136483"/>
                </a:cubicBezTo>
                <a:cubicBezTo>
                  <a:pt x="60414" y="5131560"/>
                  <a:pt x="32985" y="5124876"/>
                  <a:pt x="32902" y="5104040"/>
                </a:cubicBezTo>
                <a:cubicBezTo>
                  <a:pt x="37712" y="5086250"/>
                  <a:pt x="56298" y="5087429"/>
                  <a:pt x="74695" y="5088490"/>
                </a:cubicBezTo>
                <a:cubicBezTo>
                  <a:pt x="95424" y="5085807"/>
                  <a:pt x="116194" y="5093542"/>
                  <a:pt x="139107" y="5097415"/>
                </a:cubicBezTo>
                <a:cubicBezTo>
                  <a:pt x="143917" y="5079625"/>
                  <a:pt x="125625" y="5057845"/>
                  <a:pt x="139654" y="5045795"/>
                </a:cubicBezTo>
                <a:cubicBezTo>
                  <a:pt x="174159" y="5062080"/>
                  <a:pt x="271145" y="5049715"/>
                  <a:pt x="299014" y="5025498"/>
                </a:cubicBezTo>
                <a:cubicBezTo>
                  <a:pt x="303676" y="5018009"/>
                  <a:pt x="315374" y="5009703"/>
                  <a:pt x="317705" y="5005958"/>
                </a:cubicBezTo>
                <a:cubicBezTo>
                  <a:pt x="310735" y="4975639"/>
                  <a:pt x="320142" y="4981495"/>
                  <a:pt x="345428" y="4992041"/>
                </a:cubicBezTo>
                <a:cubicBezTo>
                  <a:pt x="423805" y="5020051"/>
                  <a:pt x="452182" y="5005502"/>
                  <a:pt x="464008" y="4934925"/>
                </a:cubicBezTo>
                <a:cubicBezTo>
                  <a:pt x="464155" y="4924624"/>
                  <a:pt x="466445" y="4910462"/>
                  <a:pt x="471107" y="4902973"/>
                </a:cubicBezTo>
                <a:cubicBezTo>
                  <a:pt x="492089" y="4869271"/>
                  <a:pt x="469093" y="4844563"/>
                  <a:pt x="434587" y="4828277"/>
                </a:cubicBezTo>
                <a:cubicBezTo>
                  <a:pt x="400082" y="4811992"/>
                  <a:pt x="386306" y="4793023"/>
                  <a:pt x="395736" y="4757327"/>
                </a:cubicBezTo>
                <a:cubicBezTo>
                  <a:pt x="405061" y="4742348"/>
                  <a:pt x="409976" y="4703840"/>
                  <a:pt x="409976" y="4703840"/>
                </a:cubicBezTo>
                <a:cubicBezTo>
                  <a:pt x="380239" y="4659347"/>
                  <a:pt x="414809" y="4644496"/>
                  <a:pt x="442719" y="4630696"/>
                </a:cubicBezTo>
                <a:cubicBezTo>
                  <a:pt x="403657" y="4601182"/>
                  <a:pt x="371483" y="4581152"/>
                  <a:pt x="325198" y="4552337"/>
                </a:cubicBezTo>
                <a:cubicBezTo>
                  <a:pt x="374345" y="4545522"/>
                  <a:pt x="399989" y="4504331"/>
                  <a:pt x="448312" y="4550003"/>
                </a:cubicBezTo>
                <a:cubicBezTo>
                  <a:pt x="475823" y="4577522"/>
                  <a:pt x="454906" y="4580088"/>
                  <a:pt x="438693" y="4585583"/>
                </a:cubicBezTo>
                <a:cubicBezTo>
                  <a:pt x="464020" y="4606546"/>
                  <a:pt x="484260" y="4646166"/>
                  <a:pt x="526184" y="4640050"/>
                </a:cubicBezTo>
                <a:cubicBezTo>
                  <a:pt x="537734" y="4642045"/>
                  <a:pt x="563167" y="4642291"/>
                  <a:pt x="554094" y="4626251"/>
                </a:cubicBezTo>
                <a:cubicBezTo>
                  <a:pt x="551869" y="4609277"/>
                  <a:pt x="577873" y="4588055"/>
                  <a:pt x="533536" y="4577079"/>
                </a:cubicBezTo>
                <a:cubicBezTo>
                  <a:pt x="514950" y="4575901"/>
                  <a:pt x="508208" y="4556116"/>
                  <a:pt x="508821" y="4545067"/>
                </a:cubicBezTo>
                <a:cubicBezTo>
                  <a:pt x="522915" y="4501880"/>
                  <a:pt x="509244" y="4462194"/>
                  <a:pt x="488726" y="4423440"/>
                </a:cubicBezTo>
                <a:cubicBezTo>
                  <a:pt x="536820" y="4458577"/>
                  <a:pt x="589805" y="4496760"/>
                  <a:pt x="642790" y="4534942"/>
                </a:cubicBezTo>
                <a:cubicBezTo>
                  <a:pt x="647559" y="4506734"/>
                  <a:pt x="612865" y="4490331"/>
                  <a:pt x="622337" y="4465052"/>
                </a:cubicBezTo>
                <a:cubicBezTo>
                  <a:pt x="659174" y="4477593"/>
                  <a:pt x="698529" y="4486507"/>
                  <a:pt x="733035" y="4502792"/>
                </a:cubicBezTo>
                <a:cubicBezTo>
                  <a:pt x="776759" y="4524817"/>
                  <a:pt x="776865" y="4504099"/>
                  <a:pt x="767751" y="4477641"/>
                </a:cubicBezTo>
                <a:cubicBezTo>
                  <a:pt x="763194" y="4464412"/>
                  <a:pt x="754122" y="4448372"/>
                  <a:pt x="747233" y="4438888"/>
                </a:cubicBezTo>
                <a:cubicBezTo>
                  <a:pt x="724384" y="4403879"/>
                  <a:pt x="719786" y="4380232"/>
                  <a:pt x="782202" y="4382718"/>
                </a:cubicBezTo>
                <a:cubicBezTo>
                  <a:pt x="710755" y="4374610"/>
                  <a:pt x="715440" y="4325567"/>
                  <a:pt x="713362" y="4298293"/>
                </a:cubicBezTo>
                <a:cubicBezTo>
                  <a:pt x="711283" y="4271019"/>
                  <a:pt x="755113" y="4272326"/>
                  <a:pt x="782877" y="4268826"/>
                </a:cubicBezTo>
                <a:cubicBezTo>
                  <a:pt x="817676" y="4264510"/>
                  <a:pt x="834314" y="4247850"/>
                  <a:pt x="811465" y="4212841"/>
                </a:cubicBezTo>
                <a:cubicBezTo>
                  <a:pt x="806908" y="4199612"/>
                  <a:pt x="802163" y="4186266"/>
                  <a:pt x="793091" y="4170226"/>
                </a:cubicBezTo>
                <a:cubicBezTo>
                  <a:pt x="846182" y="4187690"/>
                  <a:pt x="892279" y="4216388"/>
                  <a:pt x="956879" y="4225429"/>
                </a:cubicBezTo>
                <a:cubicBezTo>
                  <a:pt x="881045" y="4152238"/>
                  <a:pt x="747035" y="4151945"/>
                  <a:pt x="724608" y="4034063"/>
                </a:cubicBezTo>
                <a:cubicBezTo>
                  <a:pt x="761591" y="4036304"/>
                  <a:pt x="786730" y="4057150"/>
                  <a:pt x="814388" y="4074369"/>
                </a:cubicBezTo>
                <a:lnTo>
                  <a:pt x="897364" y="4126026"/>
                </a:lnTo>
                <a:cubicBezTo>
                  <a:pt x="874473" y="4080599"/>
                  <a:pt x="835370" y="4040667"/>
                  <a:pt x="817183" y="3998169"/>
                </a:cubicBezTo>
                <a:cubicBezTo>
                  <a:pt x="812626" y="3984940"/>
                  <a:pt x="808258" y="3971828"/>
                  <a:pt x="819767" y="3963405"/>
                </a:cubicBezTo>
                <a:cubicBezTo>
                  <a:pt x="831277" y="3954983"/>
                  <a:pt x="845158" y="3953233"/>
                  <a:pt x="861413" y="3958157"/>
                </a:cubicBezTo>
                <a:cubicBezTo>
                  <a:pt x="881995" y="3965774"/>
                  <a:pt x="882036" y="3976192"/>
                  <a:pt x="875043" y="3987426"/>
                </a:cubicBezTo>
                <a:cubicBezTo>
                  <a:pt x="863386" y="4006149"/>
                  <a:pt x="879641" y="4011072"/>
                  <a:pt x="898038" y="4012134"/>
                </a:cubicBezTo>
                <a:cubicBezTo>
                  <a:pt x="951088" y="4019180"/>
                  <a:pt x="994813" y="4041205"/>
                  <a:pt x="1022407" y="4089560"/>
                </a:cubicBezTo>
                <a:cubicBezTo>
                  <a:pt x="1024738" y="4085815"/>
                  <a:pt x="1024738" y="4085815"/>
                  <a:pt x="1029254" y="4088627"/>
                </a:cubicBezTo>
                <a:cubicBezTo>
                  <a:pt x="1029401" y="4078326"/>
                  <a:pt x="1024656" y="4064980"/>
                  <a:pt x="1029318" y="4057491"/>
                </a:cubicBezTo>
                <a:cubicBezTo>
                  <a:pt x="1059730" y="3988092"/>
                  <a:pt x="1020961" y="3937977"/>
                  <a:pt x="951910" y="3894988"/>
                </a:cubicBezTo>
                <a:cubicBezTo>
                  <a:pt x="947206" y="3892060"/>
                  <a:pt x="937986" y="3886320"/>
                  <a:pt x="942649" y="3878831"/>
                </a:cubicBezTo>
                <a:cubicBezTo>
                  <a:pt x="979738" y="3860353"/>
                  <a:pt x="1000003" y="3930125"/>
                  <a:pt x="1039612" y="3908019"/>
                </a:cubicBezTo>
                <a:cubicBezTo>
                  <a:pt x="1007821" y="3866405"/>
                  <a:pt x="961724" y="3837707"/>
                  <a:pt x="927324" y="3800703"/>
                </a:cubicBezTo>
                <a:cubicBezTo>
                  <a:pt x="901997" y="3779739"/>
                  <a:pt x="851425" y="3758648"/>
                  <a:pt x="872407" y="3724946"/>
                </a:cubicBezTo>
                <a:cubicBezTo>
                  <a:pt x="888725" y="3698734"/>
                  <a:pt x="932303" y="3731059"/>
                  <a:pt x="964624" y="3740789"/>
                </a:cubicBezTo>
                <a:cubicBezTo>
                  <a:pt x="964624" y="3740789"/>
                  <a:pt x="966956" y="3737044"/>
                  <a:pt x="973991" y="3736228"/>
                </a:cubicBezTo>
                <a:cubicBezTo>
                  <a:pt x="960214" y="3717259"/>
                  <a:pt x="953285" y="3697357"/>
                  <a:pt x="939696" y="3678506"/>
                </a:cubicBezTo>
                <a:cubicBezTo>
                  <a:pt x="962757" y="3672078"/>
                  <a:pt x="971870" y="3698536"/>
                  <a:pt x="988084" y="3693042"/>
                </a:cubicBezTo>
                <a:cubicBezTo>
                  <a:pt x="1009065" y="3659340"/>
                  <a:pt x="1009317" y="3628321"/>
                  <a:pt x="967736" y="3602434"/>
                </a:cubicBezTo>
                <a:cubicBezTo>
                  <a:pt x="924158" y="3570109"/>
                  <a:pt x="961100" y="3561931"/>
                  <a:pt x="979645" y="3552692"/>
                </a:cubicBezTo>
                <a:cubicBezTo>
                  <a:pt x="956502" y="3538284"/>
                  <a:pt x="933589" y="3534411"/>
                  <a:pt x="924475" y="3507954"/>
                </a:cubicBezTo>
                <a:cubicBezTo>
                  <a:pt x="970636" y="3505516"/>
                  <a:pt x="995816" y="3536780"/>
                  <a:pt x="1009634" y="3566166"/>
                </a:cubicBezTo>
                <a:cubicBezTo>
                  <a:pt x="1036893" y="3624705"/>
                  <a:pt x="1080765" y="3636429"/>
                  <a:pt x="1140703" y="3652960"/>
                </a:cubicBezTo>
                <a:cubicBezTo>
                  <a:pt x="1076818" y="3540444"/>
                  <a:pt x="1076777" y="3530026"/>
                  <a:pt x="1143879" y="3483469"/>
                </a:cubicBezTo>
                <a:cubicBezTo>
                  <a:pt x="1162611" y="3474347"/>
                  <a:pt x="1188721" y="3432407"/>
                  <a:pt x="1220937" y="3462855"/>
                </a:cubicBezTo>
                <a:cubicBezTo>
                  <a:pt x="1248448" y="3490374"/>
                  <a:pt x="1280581" y="3499987"/>
                  <a:pt x="1317417" y="3512528"/>
                </a:cubicBezTo>
                <a:cubicBezTo>
                  <a:pt x="1290158" y="3453990"/>
                  <a:pt x="1221001" y="3431719"/>
                  <a:pt x="1191222" y="3376808"/>
                </a:cubicBezTo>
                <a:cubicBezTo>
                  <a:pt x="1232868" y="3371559"/>
                  <a:pt x="1272077" y="3390773"/>
                  <a:pt x="1311286" y="3409987"/>
                </a:cubicBezTo>
                <a:cubicBezTo>
                  <a:pt x="1345792" y="3426273"/>
                  <a:pt x="1380297" y="3442558"/>
                  <a:pt x="1419506" y="3461772"/>
                </a:cubicBezTo>
                <a:cubicBezTo>
                  <a:pt x="1417239" y="3434380"/>
                  <a:pt x="1398841" y="3433319"/>
                  <a:pt x="1385106" y="3424768"/>
                </a:cubicBezTo>
                <a:lnTo>
                  <a:pt x="1295137" y="3384345"/>
                </a:lnTo>
                <a:cubicBezTo>
                  <a:pt x="1242193" y="3356581"/>
                  <a:pt x="1237824" y="3343469"/>
                  <a:pt x="1272500" y="3307900"/>
                </a:cubicBezTo>
                <a:cubicBezTo>
                  <a:pt x="1279493" y="3296666"/>
                  <a:pt x="1281971" y="3282621"/>
                  <a:pt x="1277226" y="3269275"/>
                </a:cubicBezTo>
                <a:cubicBezTo>
                  <a:pt x="1272816" y="3245745"/>
                  <a:pt x="1261559" y="3223149"/>
                  <a:pt x="1247783" y="3204181"/>
                </a:cubicBezTo>
                <a:cubicBezTo>
                  <a:pt x="1236379" y="3191885"/>
                  <a:pt x="1194756" y="3155581"/>
                  <a:pt x="1252468" y="3155138"/>
                </a:cubicBezTo>
                <a:cubicBezTo>
                  <a:pt x="1266539" y="3153505"/>
                  <a:pt x="1276010" y="3128226"/>
                  <a:pt x="1248352" y="3111007"/>
                </a:cubicBezTo>
                <a:cubicBezTo>
                  <a:pt x="1213847" y="3094722"/>
                  <a:pt x="1186147" y="3067085"/>
                  <a:pt x="1163151" y="3042377"/>
                </a:cubicBezTo>
                <a:cubicBezTo>
                  <a:pt x="1151747" y="3030082"/>
                  <a:pt x="1142486" y="3013924"/>
                  <a:pt x="1144965" y="2999879"/>
                </a:cubicBezTo>
                <a:cubicBezTo>
                  <a:pt x="1154290" y="2984900"/>
                  <a:pt x="1175060" y="2992635"/>
                  <a:pt x="1186611" y="2994630"/>
                </a:cubicBezTo>
                <a:cubicBezTo>
                  <a:pt x="1205941" y="2994194"/>
                  <a:pt x="1224380" y="3005673"/>
                  <a:pt x="1242777" y="3006735"/>
                </a:cubicBezTo>
                <a:cubicBezTo>
                  <a:pt x="1279761" y="3008975"/>
                  <a:pt x="1318928" y="3017771"/>
                  <a:pt x="1287154" y="2956421"/>
                </a:cubicBezTo>
                <a:lnTo>
                  <a:pt x="1392895" y="3022251"/>
                </a:lnTo>
                <a:cubicBezTo>
                  <a:pt x="1349487" y="2938071"/>
                  <a:pt x="1296942" y="2868988"/>
                  <a:pt x="1230327" y="2801536"/>
                </a:cubicBezTo>
                <a:cubicBezTo>
                  <a:pt x="1253387" y="2795109"/>
                  <a:pt x="1276530" y="2809516"/>
                  <a:pt x="1297218" y="2796415"/>
                </a:cubicBezTo>
                <a:cubicBezTo>
                  <a:pt x="1269559" y="2779196"/>
                  <a:pt x="1239570" y="2765722"/>
                  <a:pt x="1212058" y="2738203"/>
                </a:cubicBezTo>
                <a:cubicBezTo>
                  <a:pt x="1274474" y="2740688"/>
                  <a:pt x="1327818" y="2727133"/>
                  <a:pt x="1382946" y="2761454"/>
                </a:cubicBezTo>
                <a:cubicBezTo>
                  <a:pt x="1387462" y="2764265"/>
                  <a:pt x="1391978" y="2767077"/>
                  <a:pt x="1399201" y="2766377"/>
                </a:cubicBezTo>
                <a:cubicBezTo>
                  <a:pt x="1479785" y="2759390"/>
                  <a:pt x="1551315" y="2788333"/>
                  <a:pt x="1620220" y="2841622"/>
                </a:cubicBezTo>
                <a:cubicBezTo>
                  <a:pt x="1631624" y="2853918"/>
                  <a:pt x="1652541" y="2851352"/>
                  <a:pt x="1661866" y="2836373"/>
                </a:cubicBezTo>
                <a:cubicBezTo>
                  <a:pt x="1613543" y="2790702"/>
                  <a:pt x="1537539" y="2769365"/>
                  <a:pt x="1501060" y="2705087"/>
                </a:cubicBezTo>
                <a:cubicBezTo>
                  <a:pt x="1535565" y="2721372"/>
                  <a:pt x="1567739" y="2741402"/>
                  <a:pt x="1604617" y="2764361"/>
                </a:cubicBezTo>
                <a:cubicBezTo>
                  <a:pt x="1636791" y="2784391"/>
                  <a:pt x="1668965" y="2804421"/>
                  <a:pt x="1711077" y="2798423"/>
                </a:cubicBezTo>
                <a:cubicBezTo>
                  <a:pt x="1685856" y="2756741"/>
                  <a:pt x="1665338" y="2717988"/>
                  <a:pt x="1644632" y="2679118"/>
                </a:cubicBezTo>
                <a:cubicBezTo>
                  <a:pt x="1635560" y="2663077"/>
                  <a:pt x="1624303" y="2640481"/>
                  <a:pt x="1628965" y="2632992"/>
                </a:cubicBezTo>
                <a:cubicBezTo>
                  <a:pt x="1663787" y="2587123"/>
                  <a:pt x="1610696" y="2569659"/>
                  <a:pt x="1580853" y="2545884"/>
                </a:cubicBezTo>
                <a:cubicBezTo>
                  <a:pt x="1569449" y="2533589"/>
                  <a:pt x="1546536" y="2529715"/>
                  <a:pt x="1544122" y="2512625"/>
                </a:cubicBezTo>
                <a:cubicBezTo>
                  <a:pt x="1565186" y="2499758"/>
                  <a:pt x="1592615" y="2506443"/>
                  <a:pt x="1618048" y="2506688"/>
                </a:cubicBezTo>
                <a:cubicBezTo>
                  <a:pt x="1685126" y="2501684"/>
                  <a:pt x="1685126" y="2501684"/>
                  <a:pt x="1669377" y="2434723"/>
                </a:cubicBezTo>
                <a:cubicBezTo>
                  <a:pt x="1660075" y="2408148"/>
                  <a:pt x="1655853" y="2384736"/>
                  <a:pt x="1651443" y="2361206"/>
                </a:cubicBezTo>
                <a:cubicBezTo>
                  <a:pt x="1644472" y="2330886"/>
                  <a:pt x="1649428" y="2302796"/>
                  <a:pt x="1689209" y="2300543"/>
                </a:cubicBezTo>
                <a:cubicBezTo>
                  <a:pt x="1725816" y="2302549"/>
                  <a:pt x="1726110" y="2281948"/>
                  <a:pt x="1721700" y="2258418"/>
                </a:cubicBezTo>
                <a:cubicBezTo>
                  <a:pt x="1714917" y="2228216"/>
                  <a:pt x="1703431" y="2195085"/>
                  <a:pt x="1692132" y="2162071"/>
                </a:cubicBezTo>
                <a:lnTo>
                  <a:pt x="1752153" y="2199437"/>
                </a:lnTo>
                <a:cubicBezTo>
                  <a:pt x="1740520" y="2176607"/>
                  <a:pt x="1712903" y="2169806"/>
                  <a:pt x="1715339" y="2145343"/>
                </a:cubicBezTo>
                <a:cubicBezTo>
                  <a:pt x="1749845" y="2161628"/>
                  <a:pt x="1779834" y="2175103"/>
                  <a:pt x="1809824" y="2188577"/>
                </a:cubicBezTo>
                <a:cubicBezTo>
                  <a:pt x="1816735" y="2156507"/>
                  <a:pt x="1865269" y="2160742"/>
                  <a:pt x="1876925" y="2142019"/>
                </a:cubicBezTo>
                <a:cubicBezTo>
                  <a:pt x="1904754" y="2107384"/>
                  <a:pt x="1879720" y="2065819"/>
                  <a:pt x="1849836" y="2031627"/>
                </a:cubicBezTo>
                <a:cubicBezTo>
                  <a:pt x="1907801" y="2000165"/>
                  <a:pt x="1968563" y="1964210"/>
                  <a:pt x="2003532" y="1908040"/>
                </a:cubicBezTo>
                <a:cubicBezTo>
                  <a:pt x="1975874" y="1890822"/>
                  <a:pt x="1927234" y="1907305"/>
                  <a:pt x="1943846" y="1860491"/>
                </a:cubicBezTo>
                <a:cubicBezTo>
                  <a:pt x="1960165" y="1834278"/>
                  <a:pt x="2024766" y="1843320"/>
                  <a:pt x="2047573" y="1867910"/>
                </a:cubicBezTo>
                <a:cubicBezTo>
                  <a:pt x="2079830" y="1908776"/>
                  <a:pt x="2121370" y="1924246"/>
                  <a:pt x="2165095" y="1946270"/>
                </a:cubicBezTo>
                <a:cubicBezTo>
                  <a:pt x="2178830" y="1954821"/>
                  <a:pt x="2192671" y="1942654"/>
                  <a:pt x="2178936" y="1934103"/>
                </a:cubicBezTo>
                <a:cubicBezTo>
                  <a:pt x="2137542" y="1908333"/>
                  <a:pt x="2123977" y="1847928"/>
                  <a:pt x="2068555" y="1834209"/>
                </a:cubicBezTo>
                <a:cubicBezTo>
                  <a:pt x="2080463" y="1784467"/>
                  <a:pt x="2124587" y="1765173"/>
                  <a:pt x="2179968" y="1768474"/>
                </a:cubicBezTo>
                <a:cubicBezTo>
                  <a:pt x="2219136" y="1777270"/>
                  <a:pt x="2241985" y="1812279"/>
                  <a:pt x="2257799" y="1848104"/>
                </a:cubicBezTo>
                <a:cubicBezTo>
                  <a:pt x="2278822" y="1824820"/>
                  <a:pt x="2325025" y="1832800"/>
                  <a:pt x="2343675" y="1802843"/>
                </a:cubicBezTo>
                <a:cubicBezTo>
                  <a:pt x="2263031" y="1747441"/>
                  <a:pt x="2260846" y="1740885"/>
                  <a:pt x="2233440" y="1692648"/>
                </a:cubicBezTo>
                <a:cubicBezTo>
                  <a:pt x="2330998" y="1658816"/>
                  <a:pt x="2331145" y="1648515"/>
                  <a:pt x="2246279" y="1569701"/>
                </a:cubicBezTo>
                <a:cubicBezTo>
                  <a:pt x="2225467" y="1551549"/>
                  <a:pt x="2209785" y="1525159"/>
                  <a:pt x="2196197" y="1506307"/>
                </a:cubicBezTo>
                <a:cubicBezTo>
                  <a:pt x="2171016" y="1475043"/>
                  <a:pt x="2173494" y="1460998"/>
                  <a:pt x="2214993" y="1466049"/>
                </a:cubicBezTo>
                <a:cubicBezTo>
                  <a:pt x="2268043" y="1473096"/>
                  <a:pt x="2311768" y="1495121"/>
                  <a:pt x="2364818" y="1502168"/>
                </a:cubicBezTo>
                <a:cubicBezTo>
                  <a:pt x="2288878" y="1449695"/>
                  <a:pt x="2205985" y="1418874"/>
                  <a:pt x="2134749" y="1369329"/>
                </a:cubicBezTo>
                <a:cubicBezTo>
                  <a:pt x="2151068" y="1343116"/>
                  <a:pt x="2176418" y="1322526"/>
                  <a:pt x="2213296" y="1345485"/>
                </a:cubicBezTo>
                <a:cubicBezTo>
                  <a:pt x="2252505" y="1364699"/>
                  <a:pt x="2264014" y="1356276"/>
                  <a:pt x="2280333" y="1330063"/>
                </a:cubicBezTo>
                <a:cubicBezTo>
                  <a:pt x="2282811" y="1316018"/>
                  <a:pt x="2296652" y="1303851"/>
                  <a:pt x="2308161" y="1295428"/>
                </a:cubicBezTo>
                <a:cubicBezTo>
                  <a:pt x="2373838" y="1220965"/>
                  <a:pt x="2466372" y="1174653"/>
                  <a:pt x="2533956" y="1107611"/>
                </a:cubicBezTo>
                <a:cubicBezTo>
                  <a:pt x="2584991" y="1056248"/>
                  <a:pt x="2584991" y="1056248"/>
                  <a:pt x="2511277" y="1020748"/>
                </a:cubicBezTo>
                <a:cubicBezTo>
                  <a:pt x="2490695" y="1013131"/>
                  <a:pt x="2472068" y="1001535"/>
                  <a:pt x="2458332" y="992984"/>
                </a:cubicBezTo>
                <a:cubicBezTo>
                  <a:pt x="2444409" y="984316"/>
                  <a:pt x="2421496" y="980443"/>
                  <a:pt x="2433152" y="961720"/>
                </a:cubicBezTo>
                <a:cubicBezTo>
                  <a:pt x="2442477" y="946741"/>
                  <a:pt x="2451802" y="931762"/>
                  <a:pt x="2479273" y="948864"/>
                </a:cubicBezTo>
                <a:cubicBezTo>
                  <a:pt x="2497711" y="960343"/>
                  <a:pt x="2518670" y="968195"/>
                  <a:pt x="2536920" y="979557"/>
                </a:cubicBezTo>
                <a:lnTo>
                  <a:pt x="2546246" y="964579"/>
                </a:lnTo>
                <a:cubicBezTo>
                  <a:pt x="2537173" y="948538"/>
                  <a:pt x="2507183" y="935064"/>
                  <a:pt x="2509620" y="910601"/>
                </a:cubicBezTo>
                <a:cubicBezTo>
                  <a:pt x="2541900" y="909913"/>
                  <a:pt x="2567227" y="930877"/>
                  <a:pt x="2590181" y="945167"/>
                </a:cubicBezTo>
                <a:lnTo>
                  <a:pt x="2592513" y="941422"/>
                </a:lnTo>
                <a:lnTo>
                  <a:pt x="2594844" y="937678"/>
                </a:lnTo>
                <a:cubicBezTo>
                  <a:pt x="2583252" y="925265"/>
                  <a:pt x="2576552" y="915898"/>
                  <a:pt x="2565148" y="903603"/>
                </a:cubicBezTo>
                <a:cubicBezTo>
                  <a:pt x="2558072" y="894001"/>
                  <a:pt x="2553703" y="880889"/>
                  <a:pt x="2561163" y="868906"/>
                </a:cubicBezTo>
                <a:cubicBezTo>
                  <a:pt x="2570488" y="853928"/>
                  <a:pt x="2593589" y="857918"/>
                  <a:pt x="2600478" y="867402"/>
                </a:cubicBezTo>
                <a:cubicBezTo>
                  <a:pt x="2664679" y="917763"/>
                  <a:pt x="2695026" y="879500"/>
                  <a:pt x="2734405" y="846860"/>
                </a:cubicBezTo>
                <a:cubicBezTo>
                  <a:pt x="2663022" y="807616"/>
                  <a:pt x="2561480" y="806752"/>
                  <a:pt x="2564339" y="699416"/>
                </a:cubicBezTo>
                <a:cubicBezTo>
                  <a:pt x="2689065" y="725105"/>
                  <a:pt x="2680332" y="605357"/>
                  <a:pt x="2736259" y="557039"/>
                </a:cubicBezTo>
                <a:cubicBezTo>
                  <a:pt x="2763941" y="532704"/>
                  <a:pt x="2711038" y="515357"/>
                  <a:pt x="2710955" y="494522"/>
                </a:cubicBezTo>
                <a:cubicBezTo>
                  <a:pt x="2708918" y="477665"/>
                  <a:pt x="2695608" y="457948"/>
                  <a:pt x="2709637" y="445897"/>
                </a:cubicBezTo>
                <a:cubicBezTo>
                  <a:pt x="2717816" y="426049"/>
                  <a:pt x="2724408" y="384428"/>
                  <a:pt x="2760777" y="373816"/>
                </a:cubicBezTo>
                <a:cubicBezTo>
                  <a:pt x="2797147" y="363203"/>
                  <a:pt x="2871645" y="359701"/>
                  <a:pt x="2929252" y="379976"/>
                </a:cubicBezTo>
                <a:cubicBezTo>
                  <a:pt x="2888322" y="281751"/>
                  <a:pt x="2897605" y="256355"/>
                  <a:pt x="2973798" y="277809"/>
                </a:cubicBezTo>
                <a:close/>
                <a:moveTo>
                  <a:pt x="3140035" y="81724"/>
                </a:moveTo>
                <a:lnTo>
                  <a:pt x="3147401" y="106542"/>
                </a:lnTo>
                <a:cubicBezTo>
                  <a:pt x="3161187" y="120862"/>
                  <a:pt x="3190069" y="121994"/>
                  <a:pt x="3234202" y="111757"/>
                </a:cubicBezTo>
                <a:cubicBezTo>
                  <a:pt x="3181456" y="183026"/>
                  <a:pt x="3095210" y="217618"/>
                  <a:pt x="3021704" y="198982"/>
                </a:cubicBezTo>
                <a:lnTo>
                  <a:pt x="2990505" y="196234"/>
                </a:lnTo>
                <a:lnTo>
                  <a:pt x="3005107" y="182875"/>
                </a:lnTo>
                <a:cubicBezTo>
                  <a:pt x="3015540" y="175585"/>
                  <a:pt x="3027373" y="168792"/>
                  <a:pt x="3039686" y="161909"/>
                </a:cubicBezTo>
                <a:cubicBezTo>
                  <a:pt x="3069552" y="144130"/>
                  <a:pt x="3109013" y="132326"/>
                  <a:pt x="3129995" y="98624"/>
                </a:cubicBezTo>
                <a:cubicBezTo>
                  <a:pt x="3134620" y="93709"/>
                  <a:pt x="3137962" y="88970"/>
                  <a:pt x="3139834" y="84371"/>
                </a:cubicBezTo>
                <a:close/>
                <a:moveTo>
                  <a:pt x="3093889" y="0"/>
                </a:moveTo>
                <a:lnTo>
                  <a:pt x="3105597" y="4456"/>
                </a:lnTo>
                <a:lnTo>
                  <a:pt x="3152592" y="16960"/>
                </a:lnTo>
                <a:lnTo>
                  <a:pt x="3151171" y="22196"/>
                </a:lnTo>
                <a:lnTo>
                  <a:pt x="3139499" y="69021"/>
                </a:lnTo>
                <a:lnTo>
                  <a:pt x="3131932" y="58181"/>
                </a:lnTo>
                <a:cubicBezTo>
                  <a:pt x="3127178" y="54003"/>
                  <a:pt x="3120581" y="49896"/>
                  <a:pt x="3111955" y="45825"/>
                </a:cubicBezTo>
                <a:lnTo>
                  <a:pt x="3076016" y="24824"/>
                </a:lnTo>
                <a:close/>
              </a:path>
            </a:pathLst>
          </a:custGeom>
          <a:solidFill>
            <a:schemeClr val="bg1">
              <a:lumMod val="95000"/>
            </a:schemeClr>
          </a:solidFill>
          <a:effectLst/>
        </p:spPr>
        <p:txBody>
          <a:bodyPr wrap="square" lIns="68561" tIns="34289" rIns="68561" bIns="34289" anchor="ctr">
            <a:noAutofit/>
          </a:bodyPr>
          <a:lstStyle>
            <a:lvl1pPr marL="0" marR="0" indent="0" algn="ctr" defTabSz="685579"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4032668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80"/>
            <a:ext cx="9144000" cy="576064"/>
          </a:xfrm>
          <a:prstGeom prst="rect">
            <a:avLst/>
          </a:prstGeom>
        </p:spPr>
        <p:txBody>
          <a:bodyPr lIns="68561" tIns="34289" rIns="68561" bIns="34289" anchor="ctr"/>
          <a:lstStyle>
            <a:lvl1pPr marL="0" indent="0" algn="ctr">
              <a:buNone/>
              <a:defRPr sz="3600" b="0" baseline="0">
                <a:solidFill>
                  <a:schemeClr val="tx1">
                    <a:lumMod val="75000"/>
                    <a:lumOff val="25000"/>
                  </a:schemeClr>
                </a:solidFill>
                <a:latin typeface="+mj-lt"/>
                <a:cs typeface="Arial" panose="020B0604020202020204" pitchFamily="34" charset="0"/>
              </a:defRPr>
            </a:lvl1pPr>
          </a:lstStyle>
          <a:p>
            <a:pPr lvl="0"/>
            <a:r>
              <a:rPr lang="en-US" altLang="ko-KR" dirty="0"/>
              <a:t>ICON SETS LAYOUT</a:t>
            </a:r>
          </a:p>
        </p:txBody>
      </p:sp>
      <p:grpSp>
        <p:nvGrpSpPr>
          <p:cNvPr id="5" name="Group 4"/>
          <p:cNvGrpSpPr/>
          <p:nvPr userDrawn="1"/>
        </p:nvGrpSpPr>
        <p:grpSpPr>
          <a:xfrm>
            <a:off x="354010" y="1131602"/>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03"/>
              <a:endParaRPr lang="ko-KR" altLang="en-US">
                <a:solidFill>
                  <a:prstClr val="white"/>
                </a:solidFill>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03"/>
              <a:endParaRPr lang="ko-KR" altLang="en-US">
                <a:solidFill>
                  <a:prstClr val="white"/>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03"/>
              <a:endParaRPr lang="ko-KR" altLang="en-US">
                <a:solidFill>
                  <a:prstClr val="black"/>
                </a:solidFill>
              </a:endParaRPr>
            </a:p>
          </p:txBody>
        </p:sp>
      </p:grpSp>
    </p:spTree>
    <p:extLst>
      <p:ext uri="{BB962C8B-B14F-4D97-AF65-F5344CB8AC3E}">
        <p14:creationId xmlns:p14="http://schemas.microsoft.com/office/powerpoint/2010/main" val="42364557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4572001" y="1223816"/>
            <a:ext cx="1781336" cy="1916475"/>
          </a:xfrm>
          <a:custGeom>
            <a:avLst/>
            <a:gdLst>
              <a:gd name="connsiteX0" fmla="*/ 0 w 2375115"/>
              <a:gd name="connsiteY0" fmla="*/ 0 h 2555300"/>
              <a:gd name="connsiteX1" fmla="*/ 2375115 w 2375115"/>
              <a:gd name="connsiteY1" fmla="*/ 0 h 2555300"/>
              <a:gd name="connsiteX2" fmla="*/ 2375115 w 2375115"/>
              <a:gd name="connsiteY2" fmla="*/ 2555300 h 2555300"/>
              <a:gd name="connsiteX3" fmla="*/ 0 w 2375115"/>
              <a:gd name="connsiteY3" fmla="*/ 2555300 h 2555300"/>
            </a:gdLst>
            <a:ahLst/>
            <a:cxnLst>
              <a:cxn ang="0">
                <a:pos x="connsiteX0" y="connsiteY0"/>
              </a:cxn>
              <a:cxn ang="0">
                <a:pos x="connsiteX1" y="connsiteY1"/>
              </a:cxn>
              <a:cxn ang="0">
                <a:pos x="connsiteX2" y="connsiteY2"/>
              </a:cxn>
              <a:cxn ang="0">
                <a:pos x="connsiteX3" y="connsiteY3"/>
              </a:cxn>
            </a:cxnLst>
            <a:rect l="l" t="t" r="r" b="b"/>
            <a:pathLst>
              <a:path w="2375115" h="2555300">
                <a:moveTo>
                  <a:pt x="0" y="0"/>
                </a:moveTo>
                <a:lnTo>
                  <a:pt x="2375115" y="0"/>
                </a:lnTo>
                <a:lnTo>
                  <a:pt x="2375115" y="2555300"/>
                </a:lnTo>
                <a:lnTo>
                  <a:pt x="0" y="2555300"/>
                </a:lnTo>
                <a:close/>
              </a:path>
            </a:pathLst>
          </a:custGeom>
        </p:spPr>
        <p:txBody>
          <a:bodyPr wrap="square" lIns="68561" tIns="34289" rIns="68561" bIns="34289">
            <a:noAutofit/>
          </a:bodyPr>
          <a:lstStyle/>
          <a:p>
            <a:endParaRPr lang="zh-CN" altLang="en-US"/>
          </a:p>
        </p:txBody>
      </p:sp>
      <p:sp>
        <p:nvSpPr>
          <p:cNvPr id="9" name="图片占位符 8"/>
          <p:cNvSpPr>
            <a:spLocks noGrp="1"/>
          </p:cNvSpPr>
          <p:nvPr>
            <p:ph type="pic" sz="quarter" idx="11"/>
          </p:nvPr>
        </p:nvSpPr>
        <p:spPr>
          <a:xfrm>
            <a:off x="6407998" y="2397266"/>
            <a:ext cx="1754708" cy="1901053"/>
          </a:xfrm>
          <a:custGeom>
            <a:avLst/>
            <a:gdLst>
              <a:gd name="connsiteX0" fmla="*/ 0 w 2339611"/>
              <a:gd name="connsiteY0" fmla="*/ 0 h 2534737"/>
              <a:gd name="connsiteX1" fmla="*/ 2339611 w 2339611"/>
              <a:gd name="connsiteY1" fmla="*/ 0 h 2534737"/>
              <a:gd name="connsiteX2" fmla="*/ 2339611 w 2339611"/>
              <a:gd name="connsiteY2" fmla="*/ 2534737 h 2534737"/>
              <a:gd name="connsiteX3" fmla="*/ 0 w 2339611"/>
              <a:gd name="connsiteY3" fmla="*/ 2534737 h 2534737"/>
            </a:gdLst>
            <a:ahLst/>
            <a:cxnLst>
              <a:cxn ang="0">
                <a:pos x="connsiteX0" y="connsiteY0"/>
              </a:cxn>
              <a:cxn ang="0">
                <a:pos x="connsiteX1" y="connsiteY1"/>
              </a:cxn>
              <a:cxn ang="0">
                <a:pos x="connsiteX2" y="connsiteY2"/>
              </a:cxn>
              <a:cxn ang="0">
                <a:pos x="connsiteX3" y="connsiteY3"/>
              </a:cxn>
            </a:cxnLst>
            <a:rect l="l" t="t" r="r" b="b"/>
            <a:pathLst>
              <a:path w="2339611" h="2534737">
                <a:moveTo>
                  <a:pt x="0" y="0"/>
                </a:moveTo>
                <a:lnTo>
                  <a:pt x="2339611" y="0"/>
                </a:lnTo>
                <a:lnTo>
                  <a:pt x="2339611" y="2534737"/>
                </a:lnTo>
                <a:lnTo>
                  <a:pt x="0" y="2534737"/>
                </a:lnTo>
                <a:close/>
              </a:path>
            </a:pathLst>
          </a:custGeom>
        </p:spPr>
        <p:txBody>
          <a:bodyPr wrap="square" lIns="68561" tIns="34289" rIns="68561" bIns="34289">
            <a:noAutofit/>
          </a:bodyPr>
          <a:lstStyle/>
          <a:p>
            <a:endParaRPr lang="zh-CN" altLang="en-US"/>
          </a:p>
        </p:txBody>
      </p:sp>
    </p:spTree>
    <p:extLst>
      <p:ext uri="{BB962C8B-B14F-4D97-AF65-F5344CB8AC3E}">
        <p14:creationId xmlns:p14="http://schemas.microsoft.com/office/powerpoint/2010/main" val="2288889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982232"/>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5F373-A181-4198-842B-E5EEF0DF0014}"/>
              </a:ext>
            </a:extLst>
          </p:cNvPr>
          <p:cNvSpPr>
            <a:spLocks noGrp="1"/>
          </p:cNvSpPr>
          <p:nvPr>
            <p:ph type="dt" sz="half" idx="10"/>
          </p:nvPr>
        </p:nvSpPr>
        <p:spPr/>
        <p:txBody>
          <a:bodyPr lIns="68561" tIns="34289" rIns="68561" bIns="34289"/>
          <a:lstStyle>
            <a:lvl1pPr>
              <a:defRPr/>
            </a:lvl1pPr>
          </a:lstStyle>
          <a:p>
            <a:pPr defTabSz="685103"/>
            <a:endParaRPr lang="en-US" altLang="en-US" sz="1400">
              <a:solidFill>
                <a:prstClr val="black"/>
              </a:solidFill>
            </a:endParaRPr>
          </a:p>
        </p:txBody>
      </p:sp>
      <p:sp>
        <p:nvSpPr>
          <p:cNvPr id="3" name="Footer Placeholder 2">
            <a:extLst>
              <a:ext uri="{FF2B5EF4-FFF2-40B4-BE49-F238E27FC236}">
                <a16:creationId xmlns:a16="http://schemas.microsoft.com/office/drawing/2014/main" id="{0D7D5996-AA77-4B81-A1D2-94E43515374F}"/>
              </a:ext>
            </a:extLst>
          </p:cNvPr>
          <p:cNvSpPr>
            <a:spLocks noGrp="1"/>
          </p:cNvSpPr>
          <p:nvPr>
            <p:ph type="ftr" sz="quarter" idx="11"/>
          </p:nvPr>
        </p:nvSpPr>
        <p:spPr/>
        <p:txBody>
          <a:bodyPr lIns="68561" tIns="34289" rIns="68561" bIns="34289"/>
          <a:lstStyle>
            <a:lvl1pPr>
              <a:defRPr/>
            </a:lvl1pPr>
          </a:lstStyle>
          <a:p>
            <a:pPr defTabSz="685103"/>
            <a:endParaRPr lang="en-US" altLang="en-US" sz="1400">
              <a:solidFill>
                <a:prstClr val="black"/>
              </a:solidFill>
            </a:endParaRPr>
          </a:p>
        </p:txBody>
      </p:sp>
      <p:sp>
        <p:nvSpPr>
          <p:cNvPr id="4" name="Slide Number Placeholder 3">
            <a:extLst>
              <a:ext uri="{FF2B5EF4-FFF2-40B4-BE49-F238E27FC236}">
                <a16:creationId xmlns:a16="http://schemas.microsoft.com/office/drawing/2014/main" id="{533B4CB9-0356-401F-B2D3-182D79CFA7F0}"/>
              </a:ext>
            </a:extLst>
          </p:cNvPr>
          <p:cNvSpPr>
            <a:spLocks noGrp="1"/>
          </p:cNvSpPr>
          <p:nvPr>
            <p:ph type="sldNum" sz="quarter" idx="12"/>
          </p:nvPr>
        </p:nvSpPr>
        <p:spPr/>
        <p:txBody>
          <a:bodyPr lIns="68561" tIns="34289" rIns="68561" bIns="34289"/>
          <a:lstStyle>
            <a:lvl1pPr>
              <a:defRPr/>
            </a:lvl1pPr>
          </a:lstStyle>
          <a:p>
            <a:pPr defTabSz="685103"/>
            <a:fld id="{1FD9860F-6113-4557-A0F6-5FF0A87D581D}" type="slidenum">
              <a:rPr lang="en-US" altLang="en-US" sz="1400" smtClean="0">
                <a:solidFill>
                  <a:prstClr val="black"/>
                </a:solidFill>
              </a:rPr>
              <a:pPr defTabSz="685103"/>
              <a:t>‹#›</a:t>
            </a:fld>
            <a:endParaRPr lang="en-US" altLang="en-US" sz="1400">
              <a:solidFill>
                <a:prstClr val="black"/>
              </a:solidFill>
            </a:endParaRPr>
          </a:p>
        </p:txBody>
      </p:sp>
    </p:spTree>
    <p:extLst>
      <p:ext uri="{BB962C8B-B14F-4D97-AF65-F5344CB8AC3E}">
        <p14:creationId xmlns:p14="http://schemas.microsoft.com/office/powerpoint/2010/main" val="15589908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94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254648"/>
            <a:ext cx="9144000" cy="543185"/>
          </a:xfrm>
          <a:prstGeom prst="rect">
            <a:avLst/>
          </a:prstGeom>
        </p:spPr>
        <p:txBody>
          <a:bodyPr lIns="68556" tIns="34289" rIns="68556"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157216" y="367278"/>
            <a:ext cx="1801550" cy="483731"/>
            <a:chOff x="829775" y="3208066"/>
            <a:chExt cx="5530361" cy="1484949"/>
          </a:xfrm>
          <a:solidFill>
            <a:schemeClr val="bg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052"/>
              <a:endParaRPr lang="en-US" sz="1400" dirty="0">
                <a:solidFill>
                  <a:prstClr val="black"/>
                </a:solidFill>
              </a:endParaRPr>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0" name="Freeform: Shape 79"/>
            <p:cNvSpPr/>
            <p:nvPr/>
          </p:nvSpPr>
          <p:spPr>
            <a:xfrm>
              <a:off x="1178536" y="3854815"/>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052"/>
              <a:endParaRPr lang="en-US" sz="1400" dirty="0">
                <a:solidFill>
                  <a:prstClr val="black"/>
                </a:solidFill>
              </a:endParaRPr>
            </a:p>
          </p:txBody>
        </p:sp>
      </p:grpSp>
      <p:grpSp>
        <p:nvGrpSpPr>
          <p:cNvPr id="81" name="Graphic 41"/>
          <p:cNvGrpSpPr/>
          <p:nvPr userDrawn="1"/>
        </p:nvGrpSpPr>
        <p:grpSpPr>
          <a:xfrm>
            <a:off x="7195518" y="370057"/>
            <a:ext cx="1799641" cy="480938"/>
            <a:chOff x="837065" y="3215210"/>
            <a:chExt cx="5524500" cy="1476375"/>
          </a:xfrm>
          <a:solidFill>
            <a:schemeClr val="bg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052"/>
              <a:endParaRPr lang="en-US" sz="1400">
                <a:solidFill>
                  <a:prstClr val="black"/>
                </a:solidFill>
              </a:endParaRPr>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052"/>
              <a:endParaRPr lang="en-US" sz="1400">
                <a:solidFill>
                  <a:prstClr val="black"/>
                </a:solidFill>
              </a:endParaRPr>
            </a:p>
          </p:txBody>
        </p:sp>
      </p:grpSp>
    </p:spTree>
    <p:extLst>
      <p:ext uri="{BB962C8B-B14F-4D97-AF65-F5344CB8AC3E}">
        <p14:creationId xmlns:p14="http://schemas.microsoft.com/office/powerpoint/2010/main" val="2571286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Style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5425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5445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9354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446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7650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254643"/>
            <a:ext cx="9144000" cy="543185"/>
          </a:xfrm>
          <a:prstGeom prst="rect">
            <a:avLst/>
          </a:prstGeom>
        </p:spPr>
        <p:txBody>
          <a:bodyPr lIns="68564" tIns="34289" rIns="68564"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157216" y="367273"/>
            <a:ext cx="1801550" cy="483731"/>
            <a:chOff x="829775" y="3208066"/>
            <a:chExt cx="5530361" cy="1484949"/>
          </a:xfrm>
          <a:solidFill>
            <a:schemeClr val="bg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137"/>
              <a:endParaRPr lang="en-US" sz="1400">
                <a:solidFill>
                  <a:prstClr val="black"/>
                </a:solidFill>
              </a:endParaRPr>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137"/>
              <a:endParaRPr lang="en-US" sz="1400" dirty="0">
                <a:solidFill>
                  <a:prstClr val="black"/>
                </a:solidFill>
              </a:endParaRPr>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137"/>
              <a:endParaRPr lang="en-US" sz="1400">
                <a:solidFill>
                  <a:prstClr val="black"/>
                </a:solidFill>
              </a:endParaRPr>
            </a:p>
          </p:txBody>
        </p:sp>
        <p:sp>
          <p:nvSpPr>
            <p:cNvPr id="80" name="Freeform: Shape 79"/>
            <p:cNvSpPr/>
            <p:nvPr/>
          </p:nvSpPr>
          <p:spPr>
            <a:xfrm>
              <a:off x="1178536" y="3854815"/>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137"/>
              <a:endParaRPr lang="en-US" sz="1400" dirty="0">
                <a:solidFill>
                  <a:prstClr val="black"/>
                </a:solidFill>
              </a:endParaRPr>
            </a:p>
          </p:txBody>
        </p:sp>
      </p:grpSp>
      <p:grpSp>
        <p:nvGrpSpPr>
          <p:cNvPr id="81" name="Graphic 41"/>
          <p:cNvGrpSpPr/>
          <p:nvPr userDrawn="1"/>
        </p:nvGrpSpPr>
        <p:grpSpPr>
          <a:xfrm>
            <a:off x="7195513" y="370057"/>
            <a:ext cx="1799641" cy="480938"/>
            <a:chOff x="837065" y="3215210"/>
            <a:chExt cx="5524500" cy="1476375"/>
          </a:xfrm>
          <a:solidFill>
            <a:schemeClr val="bg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pPr defTabSz="685137"/>
              <a:endParaRPr lang="en-US" sz="1400">
                <a:solidFill>
                  <a:prstClr val="black"/>
                </a:solidFill>
              </a:endParaRPr>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pPr defTabSz="685137"/>
              <a:endParaRPr lang="en-US" sz="1400">
                <a:solidFill>
                  <a:prstClr val="black"/>
                </a:solidFill>
              </a:endParaRPr>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pPr defTabSz="685137"/>
              <a:endParaRPr lang="en-US" sz="1400">
                <a:solidFill>
                  <a:prstClr val="black"/>
                </a:solidFill>
              </a:endParaRPr>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pPr defTabSz="685137"/>
              <a:endParaRPr lang="en-US" sz="1400">
                <a:solidFill>
                  <a:prstClr val="black"/>
                </a:solidFill>
              </a:endParaRPr>
            </a:p>
          </p:txBody>
        </p:sp>
      </p:grpSp>
    </p:spTree>
    <p:extLst>
      <p:ext uri="{BB962C8B-B14F-4D97-AF65-F5344CB8AC3E}">
        <p14:creationId xmlns:p14="http://schemas.microsoft.com/office/powerpoint/2010/main" val="25359006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254643"/>
            <a:ext cx="8679898" cy="543185"/>
          </a:xfrm>
          <a:prstGeom prst="rect">
            <a:avLst/>
          </a:prstGeom>
        </p:spPr>
        <p:txBody>
          <a:bodyPr lIns="68564" tIns="34289" rIns="68564"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20126526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Picture Placeholder 2"/>
          <p:cNvSpPr>
            <a:spLocks noGrp="1"/>
          </p:cNvSpPr>
          <p:nvPr>
            <p:ph type="pic" idx="12" hasCustomPrompt="1"/>
          </p:nvPr>
        </p:nvSpPr>
        <p:spPr>
          <a:xfrm>
            <a:off x="1157295" y="1545589"/>
            <a:ext cx="2864314" cy="2148038"/>
          </a:xfrm>
          <a:prstGeom prst="rect">
            <a:avLst/>
          </a:prstGeom>
          <a:solidFill>
            <a:schemeClr val="bg1">
              <a:lumMod val="95000"/>
            </a:schemeClr>
          </a:solidFill>
          <a:ln w="12700">
            <a:noFill/>
          </a:ln>
        </p:spPr>
        <p:txBody>
          <a:bodyPr lIns="68564" tIns="34289" rIns="68564" bIns="34289" anchor="ctr"/>
          <a:lstStyle>
            <a:lvl1pPr marL="0" indent="0" algn="ctr">
              <a:buNone/>
              <a:defRPr sz="1200">
                <a:latin typeface="Arial" panose="020B0604020202020204" pitchFamily="34" charset="0"/>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 </a:t>
            </a:r>
            <a:endParaRPr lang="ko-KR" altLang="en-US" dirty="0"/>
          </a:p>
        </p:txBody>
      </p:sp>
      <p:sp>
        <p:nvSpPr>
          <p:cNvPr id="13" name="제목 1"/>
          <p:cNvSpPr>
            <a:spLocks noGrp="1"/>
          </p:cNvSpPr>
          <p:nvPr>
            <p:ph type="title" hasCustomPrompt="1"/>
          </p:nvPr>
        </p:nvSpPr>
        <p:spPr>
          <a:xfrm>
            <a:off x="0" y="101196"/>
            <a:ext cx="9144000" cy="533158"/>
          </a:xfrm>
          <a:prstGeom prst="rect">
            <a:avLst/>
          </a:prstGeom>
        </p:spPr>
        <p:txBody>
          <a:bodyPr lIns="68564" tIns="34289" rIns="68564" bIns="34289" anchor="ctr">
            <a:noAutofit/>
          </a:bodyPr>
          <a:lstStyle>
            <a:lvl1pPr algn="ctr">
              <a:defRPr sz="3600" b="0" baseline="0">
                <a:solidFill>
                  <a:schemeClr val="bg1"/>
                </a:solidFill>
                <a:latin typeface="Arial" panose="020B0604020202020204" pitchFamily="34" charset="0"/>
                <a:cs typeface="Arial" panose="020B0604020202020204"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16026017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679268" y="1368836"/>
            <a:ext cx="1702230" cy="2052228"/>
          </a:xfrm>
          <a:prstGeom prst="rect">
            <a:avLst/>
          </a:prstGeom>
          <a:solidFill>
            <a:schemeClr val="bg1">
              <a:lumMod val="95000"/>
            </a:schemeClr>
          </a:solidFill>
        </p:spPr>
        <p:txBody>
          <a:bodyPr lIns="68564" tIns="34289" rIns="68564" bIns="34289" anchor="ctr"/>
          <a:lstStyle>
            <a:lvl1pPr marL="0" indent="0" algn="ctr">
              <a:buNone/>
              <a:defRPr sz="900" baseline="0">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 And Send to Back</a:t>
            </a:r>
            <a:endParaRPr lang="ko-KR" altLang="en-US" dirty="0"/>
          </a:p>
        </p:txBody>
      </p:sp>
      <p:sp>
        <p:nvSpPr>
          <p:cNvPr id="3" name="Picture Placeholder 2"/>
          <p:cNvSpPr>
            <a:spLocks noGrp="1"/>
          </p:cNvSpPr>
          <p:nvPr>
            <p:ph type="pic" idx="11" hasCustomPrompt="1"/>
          </p:nvPr>
        </p:nvSpPr>
        <p:spPr>
          <a:xfrm>
            <a:off x="2711367" y="1368836"/>
            <a:ext cx="1702230" cy="2052228"/>
          </a:xfrm>
          <a:prstGeom prst="rect">
            <a:avLst/>
          </a:prstGeom>
          <a:solidFill>
            <a:schemeClr val="bg1">
              <a:lumMod val="95000"/>
            </a:schemeClr>
          </a:solidFill>
        </p:spPr>
        <p:txBody>
          <a:bodyPr lIns="68564" tIns="34289" rIns="68564" bIns="34289" anchor="ctr"/>
          <a:lstStyle>
            <a:lvl1pPr marL="0" indent="0" algn="ctr">
              <a:buNone/>
              <a:defRPr sz="900" baseline="0">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 And Send to Back</a:t>
            </a:r>
            <a:endParaRPr lang="ko-KR" altLang="en-US" dirty="0"/>
          </a:p>
        </p:txBody>
      </p:sp>
      <p:sp>
        <p:nvSpPr>
          <p:cNvPr id="4" name="Picture Placeholder 2"/>
          <p:cNvSpPr>
            <a:spLocks noGrp="1"/>
          </p:cNvSpPr>
          <p:nvPr>
            <p:ph type="pic" idx="12" hasCustomPrompt="1"/>
          </p:nvPr>
        </p:nvSpPr>
        <p:spPr>
          <a:xfrm>
            <a:off x="4743466" y="1368836"/>
            <a:ext cx="1702230" cy="2052228"/>
          </a:xfrm>
          <a:prstGeom prst="rect">
            <a:avLst/>
          </a:prstGeom>
          <a:solidFill>
            <a:schemeClr val="bg1">
              <a:lumMod val="95000"/>
            </a:schemeClr>
          </a:solidFill>
        </p:spPr>
        <p:txBody>
          <a:bodyPr lIns="68564" tIns="34289" rIns="68564" bIns="34289" anchor="ctr"/>
          <a:lstStyle>
            <a:lvl1pPr marL="0" indent="0" algn="ctr">
              <a:buNone/>
              <a:defRPr sz="900" baseline="0">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 And Send to Back</a:t>
            </a:r>
            <a:endParaRPr lang="ko-KR" altLang="en-US" dirty="0"/>
          </a:p>
        </p:txBody>
      </p:sp>
      <p:sp>
        <p:nvSpPr>
          <p:cNvPr id="5" name="Picture Placeholder 2"/>
          <p:cNvSpPr>
            <a:spLocks noGrp="1"/>
          </p:cNvSpPr>
          <p:nvPr>
            <p:ph type="pic" idx="13" hasCustomPrompt="1"/>
          </p:nvPr>
        </p:nvSpPr>
        <p:spPr>
          <a:xfrm>
            <a:off x="6775769" y="1368836"/>
            <a:ext cx="1702230" cy="2052228"/>
          </a:xfrm>
          <a:prstGeom prst="rect">
            <a:avLst/>
          </a:prstGeom>
          <a:solidFill>
            <a:schemeClr val="bg1">
              <a:lumMod val="95000"/>
            </a:schemeClr>
          </a:solidFill>
        </p:spPr>
        <p:txBody>
          <a:bodyPr lIns="68564" tIns="34289" rIns="68564" bIns="34289" anchor="ctr"/>
          <a:lstStyle>
            <a:lvl1pPr marL="0" indent="0" algn="ctr">
              <a:buNone/>
              <a:defRPr sz="900" baseline="0">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 And Send to Back</a:t>
            </a:r>
            <a:endParaRPr lang="ko-KR" altLang="en-US" dirty="0"/>
          </a:p>
        </p:txBody>
      </p:sp>
      <p:sp>
        <p:nvSpPr>
          <p:cNvPr id="14" name="Text Placeholder 9"/>
          <p:cNvSpPr>
            <a:spLocks noGrp="1"/>
          </p:cNvSpPr>
          <p:nvPr>
            <p:ph type="body" sz="quarter" idx="14" hasCustomPrompt="1"/>
          </p:nvPr>
        </p:nvSpPr>
        <p:spPr>
          <a:xfrm>
            <a:off x="1" y="254643"/>
            <a:ext cx="9144000" cy="543185"/>
          </a:xfrm>
          <a:prstGeom prst="rect">
            <a:avLst/>
          </a:prstGeom>
        </p:spPr>
        <p:txBody>
          <a:bodyPr lIns="68564" tIns="34289" rIns="68564" bIns="34289" anchor="ctr"/>
          <a:lstStyle>
            <a:lvl1pPr marL="0" indent="0" algn="ctr">
              <a:buNone/>
              <a:defRPr sz="4100" b="0" baseline="0">
                <a:solidFill>
                  <a:schemeClr val="bg1"/>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25838025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p:cNvSpPr>
            <a:spLocks noGrp="1"/>
          </p:cNvSpPr>
          <p:nvPr>
            <p:ph type="pic" idx="13" hasCustomPrompt="1"/>
          </p:nvPr>
        </p:nvSpPr>
        <p:spPr>
          <a:xfrm>
            <a:off x="0" y="0"/>
            <a:ext cx="5220072" cy="51435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lIns="68564" tIns="34289" rIns="68564" bIns="34289" anchor="ctr">
            <a:noAutofit/>
          </a:bodyPr>
          <a:lstStyle>
            <a:lvl1pPr marL="0" indent="0" algn="ctr">
              <a:buNone/>
              <a:defRPr sz="900">
                <a:solidFill>
                  <a:schemeClr val="tx1">
                    <a:lumMod val="75000"/>
                    <a:lumOff val="25000"/>
                  </a:schemeClr>
                </a:solidFill>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996908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254648"/>
            <a:ext cx="8679898" cy="543185"/>
          </a:xfrm>
          <a:prstGeom prst="rect">
            <a:avLst/>
          </a:prstGeom>
        </p:spPr>
        <p:txBody>
          <a:bodyPr lIns="68556" tIns="34289" rIns="68556"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22166646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Freeform: Shape 9"/>
          <p:cNvSpPr/>
          <p:nvPr userDrawn="1"/>
        </p:nvSpPr>
        <p:spPr>
          <a:xfrm>
            <a:off x="0" y="4361255"/>
            <a:ext cx="9144000" cy="808854"/>
          </a:xfrm>
          <a:custGeom>
            <a:avLst/>
            <a:gdLst>
              <a:gd name="connsiteX0" fmla="*/ 7970293 w 12192000"/>
              <a:gd name="connsiteY0" fmla="*/ 376 h 1563045"/>
              <a:gd name="connsiteX1" fmla="*/ 11368585 w 12192000"/>
              <a:gd name="connsiteY1" fmla="*/ 628173 h 1563045"/>
              <a:gd name="connsiteX2" fmla="*/ 12082747 w 12192000"/>
              <a:gd name="connsiteY2" fmla="*/ 590855 h 1563045"/>
              <a:gd name="connsiteX3" fmla="*/ 12192000 w 12192000"/>
              <a:gd name="connsiteY3" fmla="*/ 573029 h 1563045"/>
              <a:gd name="connsiteX4" fmla="*/ 12192000 w 12192000"/>
              <a:gd name="connsiteY4" fmla="*/ 1563045 h 1563045"/>
              <a:gd name="connsiteX5" fmla="*/ 0 w 12192000"/>
              <a:gd name="connsiteY5" fmla="*/ 1563045 h 1563045"/>
              <a:gd name="connsiteX6" fmla="*/ 0 w 12192000"/>
              <a:gd name="connsiteY6" fmla="*/ 362829 h 1563045"/>
              <a:gd name="connsiteX7" fmla="*/ 141276 w 12192000"/>
              <a:gd name="connsiteY7" fmla="*/ 376224 h 1563045"/>
              <a:gd name="connsiteX8" fmla="*/ 3002507 w 12192000"/>
              <a:gd name="connsiteY8" fmla="*/ 532639 h 1563045"/>
              <a:gd name="connsiteX9" fmla="*/ 7970293 w 12192000"/>
              <a:gd name="connsiteY9" fmla="*/ 376 h 1563045"/>
              <a:gd name="connsiteX0-1" fmla="*/ 7970293 w 12192000"/>
              <a:gd name="connsiteY0-2" fmla="*/ 41019 h 1603688"/>
              <a:gd name="connsiteX1-3" fmla="*/ 11368585 w 12192000"/>
              <a:gd name="connsiteY1-4" fmla="*/ 668816 h 1603688"/>
              <a:gd name="connsiteX2-5" fmla="*/ 12082747 w 12192000"/>
              <a:gd name="connsiteY2-6" fmla="*/ 631498 h 1603688"/>
              <a:gd name="connsiteX3-7" fmla="*/ 12192000 w 12192000"/>
              <a:gd name="connsiteY3-8" fmla="*/ 613672 h 1603688"/>
              <a:gd name="connsiteX4-9" fmla="*/ 12192000 w 12192000"/>
              <a:gd name="connsiteY4-10" fmla="*/ 1603688 h 1603688"/>
              <a:gd name="connsiteX5-11" fmla="*/ 0 w 12192000"/>
              <a:gd name="connsiteY5-12" fmla="*/ 1603688 h 1603688"/>
              <a:gd name="connsiteX6-13" fmla="*/ 0 w 12192000"/>
              <a:gd name="connsiteY6-14" fmla="*/ 403472 h 1603688"/>
              <a:gd name="connsiteX7-15" fmla="*/ 141276 w 12192000"/>
              <a:gd name="connsiteY7-16" fmla="*/ 416867 h 1603688"/>
              <a:gd name="connsiteX8-17" fmla="*/ 3002507 w 12192000"/>
              <a:gd name="connsiteY8-18" fmla="*/ 573282 h 1603688"/>
              <a:gd name="connsiteX9-19" fmla="*/ 7970293 w 12192000"/>
              <a:gd name="connsiteY9-20" fmla="*/ 41019 h 1603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192000" h="1603688">
                <a:moveTo>
                  <a:pt x="7970293" y="41019"/>
                </a:moveTo>
                <a:cubicBezTo>
                  <a:pt x="10450489" y="255233"/>
                  <a:pt x="10410967" y="627873"/>
                  <a:pt x="11368585" y="668816"/>
                </a:cubicBezTo>
                <a:cubicBezTo>
                  <a:pt x="11607989" y="679052"/>
                  <a:pt x="11849242" y="662561"/>
                  <a:pt x="12082747" y="631498"/>
                </a:cubicBezTo>
                <a:lnTo>
                  <a:pt x="12192000" y="613672"/>
                </a:lnTo>
                <a:lnTo>
                  <a:pt x="12192000" y="1603688"/>
                </a:lnTo>
                <a:lnTo>
                  <a:pt x="0" y="1603688"/>
                </a:lnTo>
                <a:lnTo>
                  <a:pt x="0" y="403472"/>
                </a:lnTo>
                <a:lnTo>
                  <a:pt x="141276" y="416867"/>
                </a:lnTo>
                <a:cubicBezTo>
                  <a:pt x="866633" y="490117"/>
                  <a:pt x="1949924" y="614225"/>
                  <a:pt x="3002507" y="573282"/>
                </a:cubicBezTo>
                <a:cubicBezTo>
                  <a:pt x="4405953" y="518691"/>
                  <a:pt x="5490097" y="-173195"/>
                  <a:pt x="7970293" y="4101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37"/>
            <a:endParaRPr lang="en-US" sz="1400">
              <a:solidFill>
                <a:prstClr val="white"/>
              </a:solidFill>
            </a:endParaRPr>
          </a:p>
        </p:txBody>
      </p:sp>
      <p:sp>
        <p:nvSpPr>
          <p:cNvPr id="8" name="Picture Placeholder 7"/>
          <p:cNvSpPr>
            <a:spLocks noGrp="1"/>
          </p:cNvSpPr>
          <p:nvPr>
            <p:ph type="pic" idx="10" hasCustomPrompt="1"/>
          </p:nvPr>
        </p:nvSpPr>
        <p:spPr>
          <a:xfrm>
            <a:off x="353674" y="163736"/>
            <a:ext cx="5136230" cy="4647143"/>
          </a:xfrm>
          <a:custGeom>
            <a:avLst/>
            <a:gdLst>
              <a:gd name="connsiteX0" fmla="*/ 2198767 w 6848306"/>
              <a:gd name="connsiteY0" fmla="*/ 5435336 h 6196191"/>
              <a:gd name="connsiteX1" fmla="*/ 2196172 w 6848306"/>
              <a:gd name="connsiteY1" fmla="*/ 5436697 h 6196191"/>
              <a:gd name="connsiteX2" fmla="*/ 2196242 w 6848306"/>
              <a:gd name="connsiteY2" fmla="*/ 5440840 h 6196191"/>
              <a:gd name="connsiteX3" fmla="*/ 5160685 w 6848306"/>
              <a:gd name="connsiteY3" fmla="*/ 5373340 h 6196191"/>
              <a:gd name="connsiteX4" fmla="*/ 5128834 w 6848306"/>
              <a:gd name="connsiteY4" fmla="*/ 5374401 h 6196191"/>
              <a:gd name="connsiteX5" fmla="*/ 5147984 w 6848306"/>
              <a:gd name="connsiteY5" fmla="*/ 5390084 h 6196191"/>
              <a:gd name="connsiteX6" fmla="*/ 5158824 w 6848306"/>
              <a:gd name="connsiteY6" fmla="*/ 5400739 h 6196191"/>
              <a:gd name="connsiteX7" fmla="*/ 5204784 w 6848306"/>
              <a:gd name="connsiteY7" fmla="*/ 5018070 h 6196191"/>
              <a:gd name="connsiteX8" fmla="*/ 5175977 w 6848306"/>
              <a:gd name="connsiteY8" fmla="*/ 5018099 h 6196191"/>
              <a:gd name="connsiteX9" fmla="*/ 5027858 w 6848306"/>
              <a:gd name="connsiteY9" fmla="*/ 5087140 h 6196191"/>
              <a:gd name="connsiteX10" fmla="*/ 4980850 w 6848306"/>
              <a:gd name="connsiteY10" fmla="*/ 5139370 h 6196191"/>
              <a:gd name="connsiteX11" fmla="*/ 4907729 w 6848306"/>
              <a:gd name="connsiteY11" fmla="*/ 5202045 h 6196191"/>
              <a:gd name="connsiteX12" fmla="*/ 5099237 w 6848306"/>
              <a:gd name="connsiteY12" fmla="*/ 5311726 h 6196191"/>
              <a:gd name="connsiteX13" fmla="*/ 5155636 w 6848306"/>
              <a:gd name="connsiteY13" fmla="*/ 5307635 h 6196191"/>
              <a:gd name="connsiteX14" fmla="*/ 5166955 w 6848306"/>
              <a:gd name="connsiteY14" fmla="*/ 5308698 h 6196191"/>
              <a:gd name="connsiteX15" fmla="*/ 5169856 w 6848306"/>
              <a:gd name="connsiteY15" fmla="*/ 5283585 h 6196191"/>
              <a:gd name="connsiteX16" fmla="*/ 5204536 w 6848306"/>
              <a:gd name="connsiteY16" fmla="*/ 5023577 h 6196191"/>
              <a:gd name="connsiteX17" fmla="*/ 5204472 w 6848306"/>
              <a:gd name="connsiteY17" fmla="*/ 4958385 h 6196191"/>
              <a:gd name="connsiteX18" fmla="*/ 5189537 w 6848306"/>
              <a:gd name="connsiteY18" fmla="*/ 4962592 h 6196191"/>
              <a:gd name="connsiteX19" fmla="*/ 5205261 w 6848306"/>
              <a:gd name="connsiteY19" fmla="*/ 5006715 h 6196191"/>
              <a:gd name="connsiteX20" fmla="*/ 5205293 w 6848306"/>
              <a:gd name="connsiteY20" fmla="*/ 5006730 h 6196191"/>
              <a:gd name="connsiteX21" fmla="*/ 5206628 w 6848306"/>
              <a:gd name="connsiteY21" fmla="*/ 4977037 h 6196191"/>
              <a:gd name="connsiteX22" fmla="*/ 5159327 w 6848306"/>
              <a:gd name="connsiteY22" fmla="*/ 4889608 h 6196191"/>
              <a:gd name="connsiteX23" fmla="*/ 5134864 w 6848306"/>
              <a:gd name="connsiteY23" fmla="*/ 4901590 h 6196191"/>
              <a:gd name="connsiteX24" fmla="*/ 5123863 w 6848306"/>
              <a:gd name="connsiteY24" fmla="*/ 4912823 h 6196191"/>
              <a:gd name="connsiteX25" fmla="*/ 5132922 w 6848306"/>
              <a:gd name="connsiteY25" fmla="*/ 4916963 h 6196191"/>
              <a:gd name="connsiteX26" fmla="*/ 5171216 w 6848306"/>
              <a:gd name="connsiteY26" fmla="*/ 4928248 h 6196191"/>
              <a:gd name="connsiteX27" fmla="*/ 5198142 w 6848306"/>
              <a:gd name="connsiteY27" fmla="*/ 4932557 h 6196191"/>
              <a:gd name="connsiteX28" fmla="*/ 5192887 w 6848306"/>
              <a:gd name="connsiteY28" fmla="*/ 4918562 h 6196191"/>
              <a:gd name="connsiteX29" fmla="*/ 5159327 w 6848306"/>
              <a:gd name="connsiteY29" fmla="*/ 4889608 h 6196191"/>
              <a:gd name="connsiteX30" fmla="*/ 4277979 w 6848306"/>
              <a:gd name="connsiteY30" fmla="*/ 4627713 h 6196191"/>
              <a:gd name="connsiteX31" fmla="*/ 4276358 w 6848306"/>
              <a:gd name="connsiteY31" fmla="*/ 4628848 h 6196191"/>
              <a:gd name="connsiteX32" fmla="*/ 4281166 w 6848306"/>
              <a:gd name="connsiteY32" fmla="*/ 4639430 h 6196191"/>
              <a:gd name="connsiteX33" fmla="*/ 4294233 w 6848306"/>
              <a:gd name="connsiteY33" fmla="*/ 4653344 h 6196191"/>
              <a:gd name="connsiteX34" fmla="*/ 4330861 w 6848306"/>
              <a:gd name="connsiteY34" fmla="*/ 4679132 h 6196191"/>
              <a:gd name="connsiteX35" fmla="*/ 4359276 w 6848306"/>
              <a:gd name="connsiteY35" fmla="*/ 4662926 h 6196191"/>
              <a:gd name="connsiteX36" fmla="*/ 4367099 w 6848306"/>
              <a:gd name="connsiteY36" fmla="*/ 4655261 h 6196191"/>
              <a:gd name="connsiteX37" fmla="*/ 4351273 w 6848306"/>
              <a:gd name="connsiteY37" fmla="*/ 4648480 h 6196191"/>
              <a:gd name="connsiteX38" fmla="*/ 4343757 w 6848306"/>
              <a:gd name="connsiteY38" fmla="*/ 4650072 h 6196191"/>
              <a:gd name="connsiteX39" fmla="*/ 4317375 w 6848306"/>
              <a:gd name="connsiteY39" fmla="*/ 4658199 h 6196191"/>
              <a:gd name="connsiteX40" fmla="*/ 4323063 w 6848306"/>
              <a:gd name="connsiteY40" fmla="*/ 4637254 h 6196191"/>
              <a:gd name="connsiteX41" fmla="*/ 4301299 w 6848306"/>
              <a:gd name="connsiteY41" fmla="*/ 4629722 h 6196191"/>
              <a:gd name="connsiteX42" fmla="*/ 442381 w 6848306"/>
              <a:gd name="connsiteY42" fmla="*/ 4518334 h 6196191"/>
              <a:gd name="connsiteX43" fmla="*/ 694419 w 6848306"/>
              <a:gd name="connsiteY43" fmla="*/ 4561295 h 6196191"/>
              <a:gd name="connsiteX44" fmla="*/ 442381 w 6848306"/>
              <a:gd name="connsiteY44" fmla="*/ 4518334 h 6196191"/>
              <a:gd name="connsiteX45" fmla="*/ 2313591 w 6848306"/>
              <a:gd name="connsiteY45" fmla="*/ 4409273 h 6196191"/>
              <a:gd name="connsiteX46" fmla="*/ 2303823 w 6848306"/>
              <a:gd name="connsiteY46" fmla="*/ 4409786 h 6196191"/>
              <a:gd name="connsiteX47" fmla="*/ 2318347 w 6848306"/>
              <a:gd name="connsiteY47" fmla="*/ 4413794 h 6196191"/>
              <a:gd name="connsiteX48" fmla="*/ 2383713 w 6848306"/>
              <a:gd name="connsiteY48" fmla="*/ 4433674 h 6196191"/>
              <a:gd name="connsiteX49" fmla="*/ 2389402 w 6848306"/>
              <a:gd name="connsiteY49" fmla="*/ 4431838 h 6196191"/>
              <a:gd name="connsiteX50" fmla="*/ 2395499 w 6848306"/>
              <a:gd name="connsiteY50" fmla="*/ 4422086 h 6196191"/>
              <a:gd name="connsiteX51" fmla="*/ 2313591 w 6848306"/>
              <a:gd name="connsiteY51" fmla="*/ 4409273 h 6196191"/>
              <a:gd name="connsiteX52" fmla="*/ 4244569 w 6848306"/>
              <a:gd name="connsiteY52" fmla="*/ 4172298 h 6196191"/>
              <a:gd name="connsiteX53" fmla="*/ 4249284 w 6848306"/>
              <a:gd name="connsiteY53" fmla="*/ 4187863 h 6196191"/>
              <a:gd name="connsiteX54" fmla="*/ 4311734 w 6848306"/>
              <a:gd name="connsiteY54" fmla="*/ 4226749 h 6196191"/>
              <a:gd name="connsiteX55" fmla="*/ 4342971 w 6848306"/>
              <a:gd name="connsiteY55" fmla="*/ 4235370 h 6196191"/>
              <a:gd name="connsiteX56" fmla="*/ 4381626 w 6848306"/>
              <a:gd name="connsiteY56" fmla="*/ 4232063 h 6196191"/>
              <a:gd name="connsiteX57" fmla="*/ 4480697 w 6848306"/>
              <a:gd name="connsiteY57" fmla="*/ 4204840 h 6196191"/>
              <a:gd name="connsiteX58" fmla="*/ 4257810 w 6848306"/>
              <a:gd name="connsiteY58" fmla="*/ 4183300 h 6196191"/>
              <a:gd name="connsiteX59" fmla="*/ 2721321 w 6848306"/>
              <a:gd name="connsiteY59" fmla="*/ 3592708 h 6196191"/>
              <a:gd name="connsiteX60" fmla="*/ 2721191 w 6848306"/>
              <a:gd name="connsiteY60" fmla="*/ 3593630 h 6196191"/>
              <a:gd name="connsiteX61" fmla="*/ 2706458 w 6848306"/>
              <a:gd name="connsiteY61" fmla="*/ 3627258 h 6196191"/>
              <a:gd name="connsiteX62" fmla="*/ 2723537 w 6848306"/>
              <a:gd name="connsiteY62" fmla="*/ 3616066 h 6196191"/>
              <a:gd name="connsiteX63" fmla="*/ 2726669 w 6848306"/>
              <a:gd name="connsiteY63" fmla="*/ 3598133 h 6196191"/>
              <a:gd name="connsiteX64" fmla="*/ 2382788 w 6848306"/>
              <a:gd name="connsiteY64" fmla="*/ 3513045 h 6196191"/>
              <a:gd name="connsiteX65" fmla="*/ 2542281 w 6848306"/>
              <a:gd name="connsiteY65" fmla="*/ 3572653 h 6196191"/>
              <a:gd name="connsiteX66" fmla="*/ 2609974 w 6848306"/>
              <a:gd name="connsiteY66" fmla="*/ 3555556 h 6196191"/>
              <a:gd name="connsiteX67" fmla="*/ 2594748 w 6848306"/>
              <a:gd name="connsiteY67" fmla="*/ 3554146 h 6196191"/>
              <a:gd name="connsiteX68" fmla="*/ 2550445 w 6848306"/>
              <a:gd name="connsiteY68" fmla="*/ 3556819 h 6196191"/>
              <a:gd name="connsiteX69" fmla="*/ 2405965 w 6848306"/>
              <a:gd name="connsiteY69" fmla="*/ 3523639 h 6196191"/>
              <a:gd name="connsiteX70" fmla="*/ 2405632 w 6848306"/>
              <a:gd name="connsiteY70" fmla="*/ 3520505 h 6196191"/>
              <a:gd name="connsiteX71" fmla="*/ 4579384 w 6848306"/>
              <a:gd name="connsiteY71" fmla="*/ 3474158 h 6196191"/>
              <a:gd name="connsiteX72" fmla="*/ 4537718 w 6848306"/>
              <a:gd name="connsiteY72" fmla="*/ 3482562 h 6196191"/>
              <a:gd name="connsiteX73" fmla="*/ 4532018 w 6848306"/>
              <a:gd name="connsiteY73" fmla="*/ 3484234 h 6196191"/>
              <a:gd name="connsiteX74" fmla="*/ 4591915 w 6848306"/>
              <a:gd name="connsiteY74" fmla="*/ 3495942 h 6196191"/>
              <a:gd name="connsiteX75" fmla="*/ 4602070 w 6848306"/>
              <a:gd name="connsiteY75" fmla="*/ 3496250 h 6196191"/>
              <a:gd name="connsiteX76" fmla="*/ 4595779 w 6848306"/>
              <a:gd name="connsiteY76" fmla="*/ 3482116 h 6196191"/>
              <a:gd name="connsiteX77" fmla="*/ 4579384 w 6848306"/>
              <a:gd name="connsiteY77" fmla="*/ 3474158 h 6196191"/>
              <a:gd name="connsiteX78" fmla="*/ 4486328 w 6848306"/>
              <a:gd name="connsiteY78" fmla="*/ 3451586 h 6196191"/>
              <a:gd name="connsiteX79" fmla="*/ 4481050 w 6848306"/>
              <a:gd name="connsiteY79" fmla="*/ 3452116 h 6196191"/>
              <a:gd name="connsiteX80" fmla="*/ 4482472 w 6848306"/>
              <a:gd name="connsiteY80" fmla="*/ 3454547 h 6196191"/>
              <a:gd name="connsiteX81" fmla="*/ 4486947 w 6848306"/>
              <a:gd name="connsiteY81" fmla="*/ 3457411 h 6196191"/>
              <a:gd name="connsiteX82" fmla="*/ 4830241 w 6848306"/>
              <a:gd name="connsiteY82" fmla="*/ 3049816 h 6196191"/>
              <a:gd name="connsiteX83" fmla="*/ 4714416 w 6848306"/>
              <a:gd name="connsiteY83" fmla="*/ 3081297 h 6196191"/>
              <a:gd name="connsiteX84" fmla="*/ 4601781 w 6848306"/>
              <a:gd name="connsiteY84" fmla="*/ 3113679 h 6196191"/>
              <a:gd name="connsiteX85" fmla="*/ 4559380 w 6848306"/>
              <a:gd name="connsiteY85" fmla="*/ 3107005 h 6196191"/>
              <a:gd name="connsiteX86" fmla="*/ 4560269 w 6848306"/>
              <a:gd name="connsiteY86" fmla="*/ 3107940 h 6196191"/>
              <a:gd name="connsiteX87" fmla="*/ 4448111 w 6848306"/>
              <a:gd name="connsiteY87" fmla="*/ 3147690 h 6196191"/>
              <a:gd name="connsiteX88" fmla="*/ 4642014 w 6848306"/>
              <a:gd name="connsiteY88" fmla="*/ 3220157 h 6196191"/>
              <a:gd name="connsiteX89" fmla="*/ 4667364 w 6848306"/>
              <a:gd name="connsiteY89" fmla="*/ 3213754 h 6196191"/>
              <a:gd name="connsiteX90" fmla="*/ 4645173 w 6848306"/>
              <a:gd name="connsiteY90" fmla="*/ 3204515 h 6196191"/>
              <a:gd name="connsiteX91" fmla="*/ 4873513 w 6848306"/>
              <a:gd name="connsiteY91" fmla="*/ 3075665 h 6196191"/>
              <a:gd name="connsiteX92" fmla="*/ 4830241 w 6848306"/>
              <a:gd name="connsiteY92" fmla="*/ 3049816 h 6196191"/>
              <a:gd name="connsiteX93" fmla="*/ 2827723 w 6848306"/>
              <a:gd name="connsiteY93" fmla="*/ 2993858 h 6196191"/>
              <a:gd name="connsiteX94" fmla="*/ 2684501 w 6848306"/>
              <a:gd name="connsiteY94" fmla="*/ 3032785 h 6196191"/>
              <a:gd name="connsiteX95" fmla="*/ 2545223 w 6848306"/>
              <a:gd name="connsiteY95" fmla="*/ 3072827 h 6196191"/>
              <a:gd name="connsiteX96" fmla="*/ 2413534 w 6848306"/>
              <a:gd name="connsiteY96" fmla="*/ 3052098 h 6196191"/>
              <a:gd name="connsiteX97" fmla="*/ 2344202 w 6848306"/>
              <a:gd name="connsiteY97" fmla="*/ 3035948 h 6196191"/>
              <a:gd name="connsiteX98" fmla="*/ 2343855 w 6848306"/>
              <a:gd name="connsiteY98" fmla="*/ 3041055 h 6196191"/>
              <a:gd name="connsiteX99" fmla="*/ 2304027 w 6848306"/>
              <a:gd name="connsiteY99" fmla="*/ 3071978 h 6196191"/>
              <a:gd name="connsiteX100" fmla="*/ 2541744 w 6848306"/>
              <a:gd name="connsiteY100" fmla="*/ 3107778 h 6196191"/>
              <a:gd name="connsiteX101" fmla="*/ 2456717 w 6848306"/>
              <a:gd name="connsiteY101" fmla="*/ 3220014 h 6196191"/>
              <a:gd name="connsiteX102" fmla="*/ 2422935 w 6848306"/>
              <a:gd name="connsiteY102" fmla="*/ 3235412 h 6196191"/>
              <a:gd name="connsiteX103" fmla="*/ 2468619 w 6848306"/>
              <a:gd name="connsiteY103" fmla="*/ 3233541 h 6196191"/>
              <a:gd name="connsiteX104" fmla="*/ 2642718 w 6848306"/>
              <a:gd name="connsiteY104" fmla="*/ 3203401 h 6196191"/>
              <a:gd name="connsiteX105" fmla="*/ 2881231 w 6848306"/>
              <a:gd name="connsiteY105" fmla="*/ 3025821 h 6196191"/>
              <a:gd name="connsiteX106" fmla="*/ 2827723 w 6848306"/>
              <a:gd name="connsiteY106" fmla="*/ 2993858 h 6196191"/>
              <a:gd name="connsiteX107" fmla="*/ 2137988 w 6848306"/>
              <a:gd name="connsiteY107" fmla="*/ 2951011 h 6196191"/>
              <a:gd name="connsiteX108" fmla="*/ 2137015 w 6848306"/>
              <a:gd name="connsiteY108" fmla="*/ 2951150 h 6196191"/>
              <a:gd name="connsiteX109" fmla="*/ 1917377 w 6848306"/>
              <a:gd name="connsiteY109" fmla="*/ 2958847 h 6196191"/>
              <a:gd name="connsiteX110" fmla="*/ 2235862 w 6848306"/>
              <a:gd name="connsiteY110" fmla="*/ 3040001 h 6196191"/>
              <a:gd name="connsiteX111" fmla="*/ 2262397 w 6848306"/>
              <a:gd name="connsiteY111" fmla="*/ 3013399 h 6196191"/>
              <a:gd name="connsiteX112" fmla="*/ 2230129 w 6848306"/>
              <a:gd name="connsiteY112" fmla="*/ 3001726 h 6196191"/>
              <a:gd name="connsiteX113" fmla="*/ 2172354 w 6848306"/>
              <a:gd name="connsiteY113" fmla="*/ 2973429 h 6196191"/>
              <a:gd name="connsiteX114" fmla="*/ 4166073 w 6848306"/>
              <a:gd name="connsiteY114" fmla="*/ 2935291 h 6196191"/>
              <a:gd name="connsiteX115" fmla="*/ 4223240 w 6848306"/>
              <a:gd name="connsiteY115" fmla="*/ 3005769 h 6196191"/>
              <a:gd name="connsiteX116" fmla="*/ 4267411 w 6848306"/>
              <a:gd name="connsiteY116" fmla="*/ 3011882 h 6196191"/>
              <a:gd name="connsiteX117" fmla="*/ 4254734 w 6848306"/>
              <a:gd name="connsiteY117" fmla="*/ 3003612 h 6196191"/>
              <a:gd name="connsiteX118" fmla="*/ 4210371 w 6848306"/>
              <a:gd name="connsiteY118" fmla="*/ 2965845 h 6196191"/>
              <a:gd name="connsiteX119" fmla="*/ 4241129 w 6848306"/>
              <a:gd name="connsiteY119" fmla="*/ 2945633 h 6196191"/>
              <a:gd name="connsiteX120" fmla="*/ 4206925 w 6848306"/>
              <a:gd name="connsiteY120" fmla="*/ 2944158 h 6196191"/>
              <a:gd name="connsiteX121" fmla="*/ 4166073 w 6848306"/>
              <a:gd name="connsiteY121" fmla="*/ 2935291 h 6196191"/>
              <a:gd name="connsiteX122" fmla="*/ 4729903 w 6848306"/>
              <a:gd name="connsiteY122" fmla="*/ 2706782 h 6196191"/>
              <a:gd name="connsiteX123" fmla="*/ 4626419 w 6848306"/>
              <a:gd name="connsiteY123" fmla="*/ 2755973 h 6196191"/>
              <a:gd name="connsiteX124" fmla="*/ 4590456 w 6848306"/>
              <a:gd name="connsiteY124" fmla="*/ 2756551 h 6196191"/>
              <a:gd name="connsiteX125" fmla="*/ 4587162 w 6848306"/>
              <a:gd name="connsiteY125" fmla="*/ 2759686 h 6196191"/>
              <a:gd name="connsiteX126" fmla="*/ 4315797 w 6848306"/>
              <a:gd name="connsiteY126" fmla="*/ 2832572 h 6196191"/>
              <a:gd name="connsiteX127" fmla="*/ 4377112 w 6848306"/>
              <a:gd name="connsiteY127" fmla="*/ 2892201 h 6196191"/>
              <a:gd name="connsiteX128" fmla="*/ 4373582 w 6848306"/>
              <a:gd name="connsiteY128" fmla="*/ 2900674 h 6196191"/>
              <a:gd name="connsiteX129" fmla="*/ 4432650 w 6848306"/>
              <a:gd name="connsiteY129" fmla="*/ 2887528 h 6196191"/>
              <a:gd name="connsiteX130" fmla="*/ 4700336 w 6848306"/>
              <a:gd name="connsiteY130" fmla="*/ 2816602 h 6196191"/>
              <a:gd name="connsiteX131" fmla="*/ 4729903 w 6848306"/>
              <a:gd name="connsiteY131" fmla="*/ 2706782 h 6196191"/>
              <a:gd name="connsiteX132" fmla="*/ 2195169 w 6848306"/>
              <a:gd name="connsiteY132" fmla="*/ 2454189 h 6196191"/>
              <a:gd name="connsiteX133" fmla="*/ 2103542 w 6848306"/>
              <a:gd name="connsiteY133" fmla="*/ 2559310 h 6196191"/>
              <a:gd name="connsiteX134" fmla="*/ 1958906 w 6848306"/>
              <a:gd name="connsiteY134" fmla="*/ 2580789 h 6196191"/>
              <a:gd name="connsiteX135" fmla="*/ 1683955 w 6848306"/>
              <a:gd name="connsiteY135" fmla="*/ 2559310 h 6196191"/>
              <a:gd name="connsiteX136" fmla="*/ 2155095 w 6848306"/>
              <a:gd name="connsiteY136" fmla="*/ 2643799 h 6196191"/>
              <a:gd name="connsiteX137" fmla="*/ 2385652 w 6848306"/>
              <a:gd name="connsiteY137" fmla="*/ 2731154 h 6196191"/>
              <a:gd name="connsiteX138" fmla="*/ 2470433 w 6848306"/>
              <a:gd name="connsiteY138" fmla="*/ 2754088 h 6196191"/>
              <a:gd name="connsiteX139" fmla="*/ 2465193 w 6848306"/>
              <a:gd name="connsiteY139" fmla="*/ 2765400 h 6196191"/>
              <a:gd name="connsiteX140" fmla="*/ 2512933 w 6848306"/>
              <a:gd name="connsiteY140" fmla="*/ 2755126 h 6196191"/>
              <a:gd name="connsiteX141" fmla="*/ 2667091 w 6848306"/>
              <a:gd name="connsiteY141" fmla="*/ 2705481 h 6196191"/>
              <a:gd name="connsiteX142" fmla="*/ 2703651 w 6848306"/>
              <a:gd name="connsiteY142" fmla="*/ 2569685 h 6196191"/>
              <a:gd name="connsiteX143" fmla="*/ 2207473 w 6848306"/>
              <a:gd name="connsiteY143" fmla="*/ 2482636 h 6196191"/>
              <a:gd name="connsiteX144" fmla="*/ 2207279 w 6848306"/>
              <a:gd name="connsiteY144" fmla="*/ 2464766 h 6196191"/>
              <a:gd name="connsiteX145" fmla="*/ 2215586 w 6848306"/>
              <a:gd name="connsiteY145" fmla="*/ 2456433 h 6196191"/>
              <a:gd name="connsiteX146" fmla="*/ 4381366 w 6848306"/>
              <a:gd name="connsiteY146" fmla="*/ 2420442 h 6196191"/>
              <a:gd name="connsiteX147" fmla="*/ 4274259 w 6848306"/>
              <a:gd name="connsiteY147" fmla="*/ 2446755 h 6196191"/>
              <a:gd name="connsiteX148" fmla="*/ 3882295 w 6848306"/>
              <a:gd name="connsiteY148" fmla="*/ 2473930 h 6196191"/>
              <a:gd name="connsiteX149" fmla="*/ 4317540 w 6848306"/>
              <a:gd name="connsiteY149" fmla="*/ 2524420 h 6196191"/>
              <a:gd name="connsiteX150" fmla="*/ 4385709 w 6848306"/>
              <a:gd name="connsiteY150" fmla="*/ 2588162 h 6196191"/>
              <a:gd name="connsiteX151" fmla="*/ 4363880 w 6848306"/>
              <a:gd name="connsiteY151" fmla="*/ 2603417 h 6196191"/>
              <a:gd name="connsiteX152" fmla="*/ 4384319 w 6848306"/>
              <a:gd name="connsiteY152" fmla="*/ 2600064 h 6196191"/>
              <a:gd name="connsiteX153" fmla="*/ 4572212 w 6848306"/>
              <a:gd name="connsiteY153" fmla="*/ 2554724 h 6196191"/>
              <a:gd name="connsiteX154" fmla="*/ 4390654 w 6848306"/>
              <a:gd name="connsiteY154" fmla="*/ 2442462 h 6196191"/>
              <a:gd name="connsiteX155" fmla="*/ 1013762 w 6848306"/>
              <a:gd name="connsiteY155" fmla="*/ 2272902 h 6196191"/>
              <a:gd name="connsiteX156" fmla="*/ 1158399 w 6848306"/>
              <a:gd name="connsiteY156" fmla="*/ 2335912 h 6196191"/>
              <a:gd name="connsiteX157" fmla="*/ 1013762 w 6848306"/>
              <a:gd name="connsiteY157" fmla="*/ 2272902 h 6196191"/>
              <a:gd name="connsiteX158" fmla="*/ 1542184 w 6848306"/>
              <a:gd name="connsiteY158" fmla="*/ 2056664 h 6196191"/>
              <a:gd name="connsiteX159" fmla="*/ 1535023 w 6848306"/>
              <a:gd name="connsiteY159" fmla="*/ 2086738 h 6196191"/>
              <a:gd name="connsiteX160" fmla="*/ 1542184 w 6848306"/>
              <a:gd name="connsiteY160" fmla="*/ 2056664 h 6196191"/>
              <a:gd name="connsiteX161" fmla="*/ 4794668 w 6848306"/>
              <a:gd name="connsiteY161" fmla="*/ 1954938 h 6196191"/>
              <a:gd name="connsiteX162" fmla="*/ 4936872 w 6848306"/>
              <a:gd name="connsiteY162" fmla="*/ 2016888 h 6196191"/>
              <a:gd name="connsiteX163" fmla="*/ 4794668 w 6848306"/>
              <a:gd name="connsiteY163" fmla="*/ 1954938 h 6196191"/>
              <a:gd name="connsiteX164" fmla="*/ 1506382 w 6848306"/>
              <a:gd name="connsiteY164" fmla="*/ 1791738 h 6196191"/>
              <a:gd name="connsiteX165" fmla="*/ 1536456 w 6848306"/>
              <a:gd name="connsiteY165" fmla="*/ 1814651 h 6196191"/>
              <a:gd name="connsiteX166" fmla="*/ 1506382 w 6848306"/>
              <a:gd name="connsiteY166" fmla="*/ 1791738 h 6196191"/>
              <a:gd name="connsiteX167" fmla="*/ 5314202 w 6848306"/>
              <a:gd name="connsiteY167" fmla="*/ 1742337 h 6196191"/>
              <a:gd name="connsiteX168" fmla="*/ 5307161 w 6848306"/>
              <a:gd name="connsiteY168" fmla="*/ 1771905 h 6196191"/>
              <a:gd name="connsiteX169" fmla="*/ 5314202 w 6848306"/>
              <a:gd name="connsiteY169" fmla="*/ 1742337 h 6196191"/>
              <a:gd name="connsiteX170" fmla="*/ 2783736 w 6848306"/>
              <a:gd name="connsiteY170" fmla="*/ 1640002 h 6196191"/>
              <a:gd name="connsiteX171" fmla="*/ 2959576 w 6848306"/>
              <a:gd name="connsiteY171" fmla="*/ 1716605 h 6196191"/>
              <a:gd name="connsiteX172" fmla="*/ 2783736 w 6848306"/>
              <a:gd name="connsiteY172" fmla="*/ 1640002 h 6196191"/>
              <a:gd name="connsiteX173" fmla="*/ 1668203 w 6848306"/>
              <a:gd name="connsiteY173" fmla="*/ 1619894 h 6196191"/>
              <a:gd name="connsiteX174" fmla="*/ 1592305 w 6848306"/>
              <a:gd name="connsiteY174" fmla="*/ 1681471 h 6196191"/>
              <a:gd name="connsiteX175" fmla="*/ 1668203 w 6848306"/>
              <a:gd name="connsiteY175" fmla="*/ 1619894 h 6196191"/>
              <a:gd name="connsiteX176" fmla="*/ 1287282 w 6848306"/>
              <a:gd name="connsiteY176" fmla="*/ 1521083 h 6196191"/>
              <a:gd name="connsiteX177" fmla="*/ 1307330 w 6848306"/>
              <a:gd name="connsiteY177" fmla="*/ 1568341 h 6196191"/>
              <a:gd name="connsiteX178" fmla="*/ 1287282 w 6848306"/>
              <a:gd name="connsiteY178" fmla="*/ 1521083 h 6196191"/>
              <a:gd name="connsiteX179" fmla="*/ 5279002 w 6848306"/>
              <a:gd name="connsiteY179" fmla="*/ 1481867 h 6196191"/>
              <a:gd name="connsiteX180" fmla="*/ 5308571 w 6848306"/>
              <a:gd name="connsiteY180" fmla="*/ 1504394 h 6196191"/>
              <a:gd name="connsiteX181" fmla="*/ 5279002 w 6848306"/>
              <a:gd name="connsiteY181" fmla="*/ 1481867 h 6196191"/>
              <a:gd name="connsiteX182" fmla="*/ 3426158 w 6848306"/>
              <a:gd name="connsiteY182" fmla="*/ 1377113 h 6196191"/>
              <a:gd name="connsiteX183" fmla="*/ 3417452 w 6848306"/>
              <a:gd name="connsiteY183" fmla="*/ 1413675 h 6196191"/>
              <a:gd name="connsiteX184" fmla="*/ 3426158 w 6848306"/>
              <a:gd name="connsiteY184" fmla="*/ 1377113 h 6196191"/>
              <a:gd name="connsiteX185" fmla="*/ 1321651 w 6848306"/>
              <a:gd name="connsiteY185" fmla="*/ 1344944 h 6196191"/>
              <a:gd name="connsiteX186" fmla="*/ 1354587 w 6848306"/>
              <a:gd name="connsiteY186" fmla="*/ 1405089 h 6196191"/>
              <a:gd name="connsiteX187" fmla="*/ 1321651 w 6848306"/>
              <a:gd name="connsiteY187" fmla="*/ 1344944 h 6196191"/>
              <a:gd name="connsiteX188" fmla="*/ 5438101 w 6848306"/>
              <a:gd name="connsiteY188" fmla="*/ 1312913 h 6196191"/>
              <a:gd name="connsiteX189" fmla="*/ 5363479 w 6848306"/>
              <a:gd name="connsiteY189" fmla="*/ 1373454 h 6196191"/>
              <a:gd name="connsiteX190" fmla="*/ 5438101 w 6848306"/>
              <a:gd name="connsiteY190" fmla="*/ 1312913 h 6196191"/>
              <a:gd name="connsiteX191" fmla="*/ 5063587 w 6848306"/>
              <a:gd name="connsiteY191" fmla="*/ 1215764 h 6196191"/>
              <a:gd name="connsiteX192" fmla="*/ 5083298 w 6848306"/>
              <a:gd name="connsiteY192" fmla="*/ 1262227 h 6196191"/>
              <a:gd name="connsiteX193" fmla="*/ 5063587 w 6848306"/>
              <a:gd name="connsiteY193" fmla="*/ 1215764 h 6196191"/>
              <a:gd name="connsiteX194" fmla="*/ 3382633 w 6848306"/>
              <a:gd name="connsiteY194" fmla="*/ 1055033 h 6196191"/>
              <a:gd name="connsiteX195" fmla="*/ 3419194 w 6848306"/>
              <a:gd name="connsiteY195" fmla="*/ 1082889 h 6196191"/>
              <a:gd name="connsiteX196" fmla="*/ 3382633 w 6848306"/>
              <a:gd name="connsiteY196" fmla="*/ 1055033 h 6196191"/>
              <a:gd name="connsiteX197" fmla="*/ 5097378 w 6848306"/>
              <a:gd name="connsiteY197" fmla="*/ 1042587 h 6196191"/>
              <a:gd name="connsiteX198" fmla="*/ 5129760 w 6848306"/>
              <a:gd name="connsiteY198" fmla="*/ 1101721 h 6196191"/>
              <a:gd name="connsiteX199" fmla="*/ 5097378 w 6848306"/>
              <a:gd name="connsiteY199" fmla="*/ 1042587 h 6196191"/>
              <a:gd name="connsiteX200" fmla="*/ 3579364 w 6848306"/>
              <a:gd name="connsiteY200" fmla="*/ 846116 h 6196191"/>
              <a:gd name="connsiteX201" fmla="*/ 3487091 w 6848306"/>
              <a:gd name="connsiteY201" fmla="*/ 920977 h 6196191"/>
              <a:gd name="connsiteX202" fmla="*/ 3579364 w 6848306"/>
              <a:gd name="connsiteY202" fmla="*/ 846116 h 6196191"/>
              <a:gd name="connsiteX203" fmla="*/ 3116264 w 6848306"/>
              <a:gd name="connsiteY203" fmla="*/ 725987 h 6196191"/>
              <a:gd name="connsiteX204" fmla="*/ 3140638 w 6848306"/>
              <a:gd name="connsiteY204" fmla="*/ 783441 h 6196191"/>
              <a:gd name="connsiteX205" fmla="*/ 3116264 w 6848306"/>
              <a:gd name="connsiteY205" fmla="*/ 725987 h 6196191"/>
              <a:gd name="connsiteX206" fmla="*/ 3158047 w 6848306"/>
              <a:gd name="connsiteY206" fmla="*/ 511848 h 6196191"/>
              <a:gd name="connsiteX207" fmla="*/ 3198089 w 6848306"/>
              <a:gd name="connsiteY207" fmla="*/ 584969 h 6196191"/>
              <a:gd name="connsiteX208" fmla="*/ 3158047 w 6848306"/>
              <a:gd name="connsiteY208" fmla="*/ 511848 h 6196191"/>
              <a:gd name="connsiteX209" fmla="*/ 3272952 w 6848306"/>
              <a:gd name="connsiteY209" fmla="*/ 0 h 6196191"/>
              <a:gd name="connsiteX210" fmla="*/ 3360001 w 6848306"/>
              <a:gd name="connsiteY210" fmla="*/ 191508 h 6196191"/>
              <a:gd name="connsiteX211" fmla="*/ 3351295 w 6848306"/>
              <a:gd name="connsiteY211" fmla="*/ 337750 h 6196191"/>
              <a:gd name="connsiteX212" fmla="*/ 3483609 w 6848306"/>
              <a:gd name="connsiteY212" fmla="*/ 325562 h 6196191"/>
              <a:gd name="connsiteX213" fmla="*/ 3572400 w 6848306"/>
              <a:gd name="connsiteY213" fmla="*/ 374310 h 6196191"/>
              <a:gd name="connsiteX214" fmla="*/ 3462717 w 6848306"/>
              <a:gd name="connsiteY214" fmla="*/ 447431 h 6196191"/>
              <a:gd name="connsiteX215" fmla="*/ 3473163 w 6848306"/>
              <a:gd name="connsiteY215" fmla="*/ 576263 h 6196191"/>
              <a:gd name="connsiteX216" fmla="*/ 3431380 w 6848306"/>
              <a:gd name="connsiteY216" fmla="*/ 811296 h 6196191"/>
              <a:gd name="connsiteX217" fmla="*/ 3826584 w 6848306"/>
              <a:gd name="connsiteY217" fmla="*/ 532740 h 6196191"/>
              <a:gd name="connsiteX218" fmla="*/ 3783057 w 6848306"/>
              <a:gd name="connsiteY218" fmla="*/ 746879 h 6196191"/>
              <a:gd name="connsiteX219" fmla="*/ 3696008 w 6848306"/>
              <a:gd name="connsiteY219" fmla="*/ 926201 h 6196191"/>
              <a:gd name="connsiteX220" fmla="*/ 3685563 w 6848306"/>
              <a:gd name="connsiteY220" fmla="*/ 1065479 h 6196191"/>
              <a:gd name="connsiteX221" fmla="*/ 4077284 w 6848306"/>
              <a:gd name="connsiteY221" fmla="*/ 1206498 h 6196191"/>
              <a:gd name="connsiteX222" fmla="*/ 3812655 w 6848306"/>
              <a:gd name="connsiteY222" fmla="*/ 1316180 h 6196191"/>
              <a:gd name="connsiteX223" fmla="*/ 3527135 w 6848306"/>
              <a:gd name="connsiteY223" fmla="*/ 1218685 h 6196191"/>
              <a:gd name="connsiteX224" fmla="*/ 3401784 w 6848306"/>
              <a:gd name="connsiteY224" fmla="*/ 1185606 h 6196191"/>
              <a:gd name="connsiteX225" fmla="*/ 3605478 w 6848306"/>
              <a:gd name="connsiteY225" fmla="*/ 1368409 h 6196191"/>
              <a:gd name="connsiteX226" fmla="*/ 4030276 w 6848306"/>
              <a:gd name="connsiteY226" fmla="*/ 1446753 h 6196191"/>
              <a:gd name="connsiteX227" fmla="*/ 4244417 w 6848306"/>
              <a:gd name="connsiteY227" fmla="*/ 1507688 h 6196191"/>
              <a:gd name="connsiteX228" fmla="*/ 4009385 w 6848306"/>
              <a:gd name="connsiteY228" fmla="*/ 1573845 h 6196191"/>
              <a:gd name="connsiteX229" fmla="*/ 3922336 w 6848306"/>
              <a:gd name="connsiteY229" fmla="*/ 1603441 h 6196191"/>
              <a:gd name="connsiteX230" fmla="*/ 3649003 w 6848306"/>
              <a:gd name="connsiteY230" fmla="*/ 1638260 h 6196191"/>
              <a:gd name="connsiteX231" fmla="*/ 4136477 w 6848306"/>
              <a:gd name="connsiteY231" fmla="*/ 1702678 h 6196191"/>
              <a:gd name="connsiteX232" fmla="*/ 4338431 w 6848306"/>
              <a:gd name="connsiteY232" fmla="*/ 1758389 h 6196191"/>
              <a:gd name="connsiteX233" fmla="*/ 4294905 w 6848306"/>
              <a:gd name="connsiteY233" fmla="*/ 1888961 h 6196191"/>
              <a:gd name="connsiteX234" fmla="*/ 4108622 w 6848306"/>
              <a:gd name="connsiteY234" fmla="*/ 1988198 h 6196191"/>
              <a:gd name="connsiteX235" fmla="*/ 3932783 w 6848306"/>
              <a:gd name="connsiteY235" fmla="*/ 2014312 h 6196191"/>
              <a:gd name="connsiteX236" fmla="*/ 3598514 w 6848306"/>
              <a:gd name="connsiteY236" fmla="*/ 1988198 h 6196191"/>
              <a:gd name="connsiteX237" fmla="*/ 4171296 w 6848306"/>
              <a:gd name="connsiteY237" fmla="*/ 2090915 h 6196191"/>
              <a:gd name="connsiteX238" fmla="*/ 4451593 w 6848306"/>
              <a:gd name="connsiteY238" fmla="*/ 2197115 h 6196191"/>
              <a:gd name="connsiteX239" fmla="*/ 4399855 w 6848306"/>
              <a:gd name="connsiteY239" fmla="*/ 2390813 h 6196191"/>
              <a:gd name="connsiteX240" fmla="*/ 4400881 w 6848306"/>
              <a:gd name="connsiteY240" fmla="*/ 2396002 h 6196191"/>
              <a:gd name="connsiteX241" fmla="*/ 4450786 w 6848306"/>
              <a:gd name="connsiteY241" fmla="*/ 2382305 h 6196191"/>
              <a:gd name="connsiteX242" fmla="*/ 4866474 w 6848306"/>
              <a:gd name="connsiteY242" fmla="*/ 2326637 h 6196191"/>
              <a:gd name="connsiteX243" fmla="*/ 4596148 w 6848306"/>
              <a:gd name="connsiteY243" fmla="*/ 2195696 h 6196191"/>
              <a:gd name="connsiteX244" fmla="*/ 4393404 w 6848306"/>
              <a:gd name="connsiteY244" fmla="*/ 2056311 h 6196191"/>
              <a:gd name="connsiteX245" fmla="*/ 4529974 w 6848306"/>
              <a:gd name="connsiteY245" fmla="*/ 2035190 h 6196191"/>
              <a:gd name="connsiteX246" fmla="*/ 4628531 w 6848306"/>
              <a:gd name="connsiteY246" fmla="*/ 1967609 h 6196191"/>
              <a:gd name="connsiteX247" fmla="*/ 4572212 w 6848306"/>
              <a:gd name="connsiteY247" fmla="*/ 1869052 h 6196191"/>
              <a:gd name="connsiteX248" fmla="*/ 4567990 w 6848306"/>
              <a:gd name="connsiteY248" fmla="*/ 1783168 h 6196191"/>
              <a:gd name="connsiteX249" fmla="*/ 4784813 w 6848306"/>
              <a:gd name="connsiteY249" fmla="*/ 1739521 h 6196191"/>
              <a:gd name="connsiteX250" fmla="*/ 5187487 w 6848306"/>
              <a:gd name="connsiteY250" fmla="*/ 1636742 h 6196191"/>
              <a:gd name="connsiteX251" fmla="*/ 4843947 w 6848306"/>
              <a:gd name="connsiteY251" fmla="*/ 1694467 h 6196191"/>
              <a:gd name="connsiteX252" fmla="*/ 4717232 w 6848306"/>
              <a:gd name="connsiteY252" fmla="*/ 1635333 h 6196191"/>
              <a:gd name="connsiteX253" fmla="*/ 4670769 w 6848306"/>
              <a:gd name="connsiteY253" fmla="*/ 1577608 h 6196191"/>
              <a:gd name="connsiteX254" fmla="*/ 4572212 w 6848306"/>
              <a:gd name="connsiteY254" fmla="*/ 1507210 h 6196191"/>
              <a:gd name="connsiteX255" fmla="*/ 4869290 w 6848306"/>
              <a:gd name="connsiteY255" fmla="*/ 1532553 h 6196191"/>
              <a:gd name="connsiteX256" fmla="*/ 5187487 w 6848306"/>
              <a:gd name="connsiteY256" fmla="*/ 1472011 h 6196191"/>
              <a:gd name="connsiteX257" fmla="*/ 5011492 w 6848306"/>
              <a:gd name="connsiteY257" fmla="*/ 1466379 h 6196191"/>
              <a:gd name="connsiteX258" fmla="*/ 4843947 w 6848306"/>
              <a:gd name="connsiteY258" fmla="*/ 1415693 h 6196191"/>
              <a:gd name="connsiteX259" fmla="*/ 4827052 w 6848306"/>
              <a:gd name="connsiteY259" fmla="*/ 1284754 h 6196191"/>
              <a:gd name="connsiteX260" fmla="*/ 4798893 w 6848306"/>
              <a:gd name="connsiteY260" fmla="*/ 1181973 h 6196191"/>
              <a:gd name="connsiteX261" fmla="*/ 4984742 w 6848306"/>
              <a:gd name="connsiteY261" fmla="*/ 1103128 h 6196191"/>
              <a:gd name="connsiteX262" fmla="*/ 4996006 w 6848306"/>
              <a:gd name="connsiteY262" fmla="*/ 1063706 h 6196191"/>
              <a:gd name="connsiteX263" fmla="*/ 5019940 w 6848306"/>
              <a:gd name="connsiteY263" fmla="*/ 904608 h 6196191"/>
              <a:gd name="connsiteX264" fmla="*/ 5131169 w 6848306"/>
              <a:gd name="connsiteY264" fmla="*/ 970781 h 6196191"/>
              <a:gd name="connsiteX265" fmla="*/ 5093153 w 6848306"/>
              <a:gd name="connsiteY265" fmla="*/ 773668 h 6196191"/>
              <a:gd name="connsiteX266" fmla="*/ 5190302 w 6848306"/>
              <a:gd name="connsiteY266" fmla="*/ 628650 h 6196191"/>
              <a:gd name="connsiteX267" fmla="*/ 5260700 w 6848306"/>
              <a:gd name="connsiteY267" fmla="*/ 783525 h 6196191"/>
              <a:gd name="connsiteX268" fmla="*/ 5253659 w 6848306"/>
              <a:gd name="connsiteY268" fmla="*/ 901792 h 6196191"/>
              <a:gd name="connsiteX269" fmla="*/ 5360663 w 6848306"/>
              <a:gd name="connsiteY269" fmla="*/ 891936 h 6196191"/>
              <a:gd name="connsiteX270" fmla="*/ 5432470 w 6848306"/>
              <a:gd name="connsiteY270" fmla="*/ 931358 h 6196191"/>
              <a:gd name="connsiteX271" fmla="*/ 5343768 w 6848306"/>
              <a:gd name="connsiteY271" fmla="*/ 990492 h 6196191"/>
              <a:gd name="connsiteX272" fmla="*/ 5352216 w 6848306"/>
              <a:gd name="connsiteY272" fmla="*/ 1094681 h 6196191"/>
              <a:gd name="connsiteX273" fmla="*/ 5318425 w 6848306"/>
              <a:gd name="connsiteY273" fmla="*/ 1284754 h 6196191"/>
              <a:gd name="connsiteX274" fmla="*/ 5638030 w 6848306"/>
              <a:gd name="connsiteY274" fmla="*/ 1059482 h 6196191"/>
              <a:gd name="connsiteX275" fmla="*/ 5602831 w 6848306"/>
              <a:gd name="connsiteY275" fmla="*/ 1232660 h 6196191"/>
              <a:gd name="connsiteX276" fmla="*/ 5532433 w 6848306"/>
              <a:gd name="connsiteY276" fmla="*/ 1377679 h 6196191"/>
              <a:gd name="connsiteX277" fmla="*/ 5523985 w 6848306"/>
              <a:gd name="connsiteY277" fmla="*/ 1490315 h 6196191"/>
              <a:gd name="connsiteX278" fmla="*/ 5840774 w 6848306"/>
              <a:gd name="connsiteY278" fmla="*/ 1604358 h 6196191"/>
              <a:gd name="connsiteX279" fmla="*/ 5626766 w 6848306"/>
              <a:gd name="connsiteY279" fmla="*/ 1693059 h 6196191"/>
              <a:gd name="connsiteX280" fmla="*/ 5395864 w 6848306"/>
              <a:gd name="connsiteY280" fmla="*/ 1614214 h 6196191"/>
              <a:gd name="connsiteX281" fmla="*/ 5294491 w 6848306"/>
              <a:gd name="connsiteY281" fmla="*/ 1587463 h 6196191"/>
              <a:gd name="connsiteX282" fmla="*/ 5459220 w 6848306"/>
              <a:gd name="connsiteY282" fmla="*/ 1735298 h 6196191"/>
              <a:gd name="connsiteX283" fmla="*/ 5802759 w 6848306"/>
              <a:gd name="connsiteY283" fmla="*/ 1798655 h 6196191"/>
              <a:gd name="connsiteX284" fmla="*/ 5975937 w 6848306"/>
              <a:gd name="connsiteY284" fmla="*/ 1847934 h 6196191"/>
              <a:gd name="connsiteX285" fmla="*/ 5785864 w 6848306"/>
              <a:gd name="connsiteY285" fmla="*/ 1901436 h 6196191"/>
              <a:gd name="connsiteX286" fmla="*/ 5715466 w 6848306"/>
              <a:gd name="connsiteY286" fmla="*/ 1925370 h 6196191"/>
              <a:gd name="connsiteX287" fmla="*/ 5494419 w 6848306"/>
              <a:gd name="connsiteY287" fmla="*/ 1953529 h 6196191"/>
              <a:gd name="connsiteX288" fmla="*/ 5888645 w 6848306"/>
              <a:gd name="connsiteY288" fmla="*/ 2005624 h 6196191"/>
              <a:gd name="connsiteX289" fmla="*/ 6051967 w 6848306"/>
              <a:gd name="connsiteY289" fmla="*/ 2050678 h 6196191"/>
              <a:gd name="connsiteX290" fmla="*/ 6016767 w 6848306"/>
              <a:gd name="connsiteY290" fmla="*/ 2156274 h 6196191"/>
              <a:gd name="connsiteX291" fmla="*/ 5866118 w 6848306"/>
              <a:gd name="connsiteY291" fmla="*/ 2236528 h 6196191"/>
              <a:gd name="connsiteX292" fmla="*/ 5723914 w 6848306"/>
              <a:gd name="connsiteY292" fmla="*/ 2257646 h 6196191"/>
              <a:gd name="connsiteX293" fmla="*/ 5453588 w 6848306"/>
              <a:gd name="connsiteY293" fmla="*/ 2236528 h 6196191"/>
              <a:gd name="connsiteX294" fmla="*/ 5916804 w 6848306"/>
              <a:gd name="connsiteY294" fmla="*/ 2319596 h 6196191"/>
              <a:gd name="connsiteX295" fmla="*/ 6143483 w 6848306"/>
              <a:gd name="connsiteY295" fmla="*/ 2405481 h 6196191"/>
              <a:gd name="connsiteX296" fmla="*/ 6105469 w 6848306"/>
              <a:gd name="connsiteY296" fmla="*/ 2581474 h 6196191"/>
              <a:gd name="connsiteX297" fmla="*/ 5683084 w 6848306"/>
              <a:gd name="connsiteY297" fmla="*/ 2629345 h 6196191"/>
              <a:gd name="connsiteX298" fmla="*/ 6035071 w 6848306"/>
              <a:gd name="connsiteY298" fmla="*/ 2670176 h 6196191"/>
              <a:gd name="connsiteX299" fmla="*/ 6063230 w 6848306"/>
              <a:gd name="connsiteY299" fmla="*/ 2740573 h 6196191"/>
              <a:gd name="connsiteX300" fmla="*/ 6296950 w 6848306"/>
              <a:gd name="connsiteY300" fmla="*/ 2775771 h 6196191"/>
              <a:gd name="connsiteX301" fmla="*/ 6033663 w 6848306"/>
              <a:gd name="connsiteY301" fmla="*/ 2919382 h 6196191"/>
              <a:gd name="connsiteX302" fmla="*/ 5912579 w 6848306"/>
              <a:gd name="connsiteY302" fmla="*/ 3002452 h 6196191"/>
              <a:gd name="connsiteX303" fmla="*/ 6223736 w 6848306"/>
              <a:gd name="connsiteY303" fmla="*/ 3060177 h 6196191"/>
              <a:gd name="connsiteX304" fmla="*/ 6211064 w 6848306"/>
              <a:gd name="connsiteY304" fmla="*/ 3120719 h 6196191"/>
              <a:gd name="connsiteX305" fmla="*/ 6140667 w 6848306"/>
              <a:gd name="connsiteY305" fmla="*/ 3174221 h 6196191"/>
              <a:gd name="connsiteX306" fmla="*/ 6482799 w 6848306"/>
              <a:gd name="connsiteY306" fmla="*/ 3186892 h 6196191"/>
              <a:gd name="connsiteX307" fmla="*/ 6153339 w 6848306"/>
              <a:gd name="connsiteY307" fmla="*/ 3381189 h 6196191"/>
              <a:gd name="connsiteX308" fmla="*/ 6560235 w 6848306"/>
              <a:gd name="connsiteY308" fmla="*/ 3478338 h 6196191"/>
              <a:gd name="connsiteX309" fmla="*/ 6502510 w 6848306"/>
              <a:gd name="connsiteY309" fmla="*/ 3575486 h 6196191"/>
              <a:gd name="connsiteX310" fmla="*/ 6460272 w 6848306"/>
              <a:gd name="connsiteY310" fmla="*/ 3614909 h 6196191"/>
              <a:gd name="connsiteX311" fmla="*/ 6299766 w 6848306"/>
              <a:gd name="connsiteY311" fmla="*/ 3665595 h 6196191"/>
              <a:gd name="connsiteX312" fmla="*/ 6764388 w 6848306"/>
              <a:gd name="connsiteY312" fmla="*/ 3758519 h 6196191"/>
              <a:gd name="connsiteX313" fmla="*/ 6736229 w 6848306"/>
              <a:gd name="connsiteY313" fmla="*/ 3809205 h 6196191"/>
              <a:gd name="connsiteX314" fmla="*/ 6482799 w 6848306"/>
              <a:gd name="connsiteY314" fmla="*/ 4004911 h 6196191"/>
              <a:gd name="connsiteX315" fmla="*/ 6085757 w 6848306"/>
              <a:gd name="connsiteY315" fmla="*/ 3992239 h 6196191"/>
              <a:gd name="connsiteX316" fmla="*/ 6077310 w 6848306"/>
              <a:gd name="connsiteY316" fmla="*/ 4059820 h 6196191"/>
              <a:gd name="connsiteX317" fmla="*/ 6733414 w 6848306"/>
              <a:gd name="connsiteY317" fmla="*/ 4147113 h 6196191"/>
              <a:gd name="connsiteX318" fmla="*/ 6744677 w 6848306"/>
              <a:gd name="connsiteY318" fmla="*/ 4190760 h 6196191"/>
              <a:gd name="connsiteX319" fmla="*/ 6653160 w 6848306"/>
              <a:gd name="connsiteY319" fmla="*/ 4238631 h 6196191"/>
              <a:gd name="connsiteX320" fmla="*/ 6484206 w 6848306"/>
              <a:gd name="connsiteY320" fmla="*/ 4411807 h 6196191"/>
              <a:gd name="connsiteX321" fmla="*/ 6140667 w 6848306"/>
              <a:gd name="connsiteY321" fmla="*/ 4365346 h 6196191"/>
              <a:gd name="connsiteX322" fmla="*/ 6001281 w 6848306"/>
              <a:gd name="connsiteY322" fmla="*/ 4370978 h 6196191"/>
              <a:gd name="connsiteX323" fmla="*/ 6437744 w 6848306"/>
              <a:gd name="connsiteY323" fmla="*/ 4537116 h 6196191"/>
              <a:gd name="connsiteX324" fmla="*/ 6660200 w 6848306"/>
              <a:gd name="connsiteY324" fmla="*/ 4528668 h 6196191"/>
              <a:gd name="connsiteX325" fmla="*/ 6755941 w 6848306"/>
              <a:gd name="connsiteY325" fmla="*/ 4565275 h 6196191"/>
              <a:gd name="connsiteX326" fmla="*/ 6798179 w 6848306"/>
              <a:gd name="connsiteY326" fmla="*/ 4625816 h 6196191"/>
              <a:gd name="connsiteX327" fmla="*/ 6791139 w 6848306"/>
              <a:gd name="connsiteY327" fmla="*/ 4694806 h 6196191"/>
              <a:gd name="connsiteX328" fmla="*/ 6609514 w 6848306"/>
              <a:gd name="connsiteY328" fmla="*/ 4742676 h 6196191"/>
              <a:gd name="connsiteX329" fmla="*/ 6571499 w 6848306"/>
              <a:gd name="connsiteY329" fmla="*/ 4784915 h 6196191"/>
              <a:gd name="connsiteX330" fmla="*/ 6512365 w 6848306"/>
              <a:gd name="connsiteY330" fmla="*/ 4835601 h 6196191"/>
              <a:gd name="connsiteX331" fmla="*/ 6667239 w 6848306"/>
              <a:gd name="connsiteY331" fmla="*/ 4924301 h 6196191"/>
              <a:gd name="connsiteX332" fmla="*/ 6691175 w 6848306"/>
              <a:gd name="connsiteY332" fmla="*/ 4974987 h 6196191"/>
              <a:gd name="connsiteX333" fmla="*/ 6578539 w 6848306"/>
              <a:gd name="connsiteY333" fmla="*/ 4970764 h 6196191"/>
              <a:gd name="connsiteX334" fmla="*/ 6586987 w 6848306"/>
              <a:gd name="connsiteY334" fmla="*/ 5066504 h 6196191"/>
              <a:gd name="connsiteX335" fmla="*/ 6371570 w 6848306"/>
              <a:gd name="connsiteY335" fmla="*/ 5046793 h 6196191"/>
              <a:gd name="connsiteX336" fmla="*/ 6270198 w 6848306"/>
              <a:gd name="connsiteY336" fmla="*/ 5097479 h 6196191"/>
              <a:gd name="connsiteX337" fmla="*/ 6095612 w 6848306"/>
              <a:gd name="connsiteY337" fmla="*/ 5056648 h 6196191"/>
              <a:gd name="connsiteX338" fmla="*/ 5957633 w 6848306"/>
              <a:gd name="connsiteY338" fmla="*/ 5091848 h 6196191"/>
              <a:gd name="connsiteX339" fmla="*/ 5549329 w 6848306"/>
              <a:gd name="connsiteY339" fmla="*/ 5048200 h 6196191"/>
              <a:gd name="connsiteX340" fmla="*/ 5419216 w 6848306"/>
              <a:gd name="connsiteY340" fmla="*/ 5037184 h 6196191"/>
              <a:gd name="connsiteX341" fmla="*/ 5443538 w 6848306"/>
              <a:gd name="connsiteY341" fmla="*/ 5420527 h 6196191"/>
              <a:gd name="connsiteX342" fmla="*/ 5316855 w 6848306"/>
              <a:gd name="connsiteY342" fmla="*/ 5635849 h 6196191"/>
              <a:gd name="connsiteX343" fmla="*/ 5155938 w 6848306"/>
              <a:gd name="connsiteY343" fmla="*/ 5481815 h 6196191"/>
              <a:gd name="connsiteX344" fmla="*/ 5158239 w 6848306"/>
              <a:gd name="connsiteY344" fmla="*/ 5413630 h 6196191"/>
              <a:gd name="connsiteX345" fmla="*/ 5147349 w 6848306"/>
              <a:gd name="connsiteY345" fmla="*/ 5413910 h 6196191"/>
              <a:gd name="connsiteX346" fmla="*/ 4989556 w 6848306"/>
              <a:gd name="connsiteY346" fmla="*/ 5369179 h 6196191"/>
              <a:gd name="connsiteX347" fmla="*/ 5000002 w 6848306"/>
              <a:gd name="connsiteY347" fmla="*/ 5487565 h 6196191"/>
              <a:gd name="connsiteX348" fmla="*/ 4733631 w 6848306"/>
              <a:gd name="connsiteY348" fmla="*/ 5463192 h 6196191"/>
              <a:gd name="connsiteX349" fmla="*/ 4608281 w 6848306"/>
              <a:gd name="connsiteY349" fmla="*/ 5525867 h 6196191"/>
              <a:gd name="connsiteX350" fmla="*/ 4392400 w 6848306"/>
              <a:gd name="connsiteY350" fmla="*/ 5475378 h 6196191"/>
              <a:gd name="connsiteX351" fmla="*/ 4221784 w 6848306"/>
              <a:gd name="connsiteY351" fmla="*/ 5518903 h 6196191"/>
              <a:gd name="connsiteX352" fmla="*/ 3716900 w 6848306"/>
              <a:gd name="connsiteY352" fmla="*/ 5464932 h 6196191"/>
              <a:gd name="connsiteX353" fmla="*/ 3556012 w 6848306"/>
              <a:gd name="connsiteY353" fmla="*/ 5451309 h 6196191"/>
              <a:gd name="connsiteX354" fmla="*/ 3586087 w 6848306"/>
              <a:gd name="connsiteY354" fmla="*/ 5925327 h 6196191"/>
              <a:gd name="connsiteX355" fmla="*/ 3429439 w 6848306"/>
              <a:gd name="connsiteY355" fmla="*/ 6191581 h 6196191"/>
              <a:gd name="connsiteX356" fmla="*/ 3233660 w 6848306"/>
              <a:gd name="connsiteY356" fmla="*/ 5906278 h 6196191"/>
              <a:gd name="connsiteX357" fmla="*/ 3288620 w 6848306"/>
              <a:gd name="connsiteY357" fmla="*/ 5337841 h 6196191"/>
              <a:gd name="connsiteX358" fmla="*/ 3046625 w 6848306"/>
              <a:gd name="connsiteY358" fmla="*/ 5386589 h 6196191"/>
              <a:gd name="connsiteX359" fmla="*/ 2640976 w 6848306"/>
              <a:gd name="connsiteY359" fmla="*/ 5576354 h 6196191"/>
              <a:gd name="connsiteX360" fmla="*/ 2473842 w 6848306"/>
              <a:gd name="connsiteY360" fmla="*/ 5524125 h 6196191"/>
              <a:gd name="connsiteX361" fmla="*/ 2183935 w 6848306"/>
              <a:gd name="connsiteY361" fmla="*/ 5467663 h 6196191"/>
              <a:gd name="connsiteX362" fmla="*/ 2184849 w 6848306"/>
              <a:gd name="connsiteY362" fmla="*/ 5465670 h 6196191"/>
              <a:gd name="connsiteX363" fmla="*/ 2150410 w 6848306"/>
              <a:gd name="connsiteY363" fmla="*/ 5472083 h 6196191"/>
              <a:gd name="connsiteX364" fmla="*/ 1781333 w 6848306"/>
              <a:gd name="connsiteY364" fmla="*/ 5419083 h 6196191"/>
              <a:gd name="connsiteX365" fmla="*/ 1648995 w 6848306"/>
              <a:gd name="connsiteY365" fmla="*/ 5407878 h 6196191"/>
              <a:gd name="connsiteX366" fmla="*/ 1673733 w 6848306"/>
              <a:gd name="connsiteY366" fmla="*/ 5797780 h 6196191"/>
              <a:gd name="connsiteX367" fmla="*/ 1544883 w 6848306"/>
              <a:gd name="connsiteY367" fmla="*/ 6016786 h 6196191"/>
              <a:gd name="connsiteX368" fmla="*/ 1383845 w 6848306"/>
              <a:gd name="connsiteY368" fmla="*/ 5782111 h 6196191"/>
              <a:gd name="connsiteX369" fmla="*/ 1429052 w 6848306"/>
              <a:gd name="connsiteY369" fmla="*/ 5314546 h 6196191"/>
              <a:gd name="connsiteX370" fmla="*/ 1230000 w 6848306"/>
              <a:gd name="connsiteY370" fmla="*/ 5354642 h 6196191"/>
              <a:gd name="connsiteX371" fmla="*/ 896336 w 6848306"/>
              <a:gd name="connsiteY371" fmla="*/ 5510734 h 6196191"/>
              <a:gd name="connsiteX372" fmla="*/ 758860 w 6848306"/>
              <a:gd name="connsiteY372" fmla="*/ 5467773 h 6196191"/>
              <a:gd name="connsiteX373" fmla="*/ 532599 w 6848306"/>
              <a:gd name="connsiteY373" fmla="*/ 5394739 h 6196191"/>
              <a:gd name="connsiteX374" fmla="*/ 442381 w 6848306"/>
              <a:gd name="connsiteY374" fmla="*/ 5357507 h 6196191"/>
              <a:gd name="connsiteX375" fmla="*/ 505391 w 6848306"/>
              <a:gd name="connsiteY375" fmla="*/ 5294497 h 6196191"/>
              <a:gd name="connsiteX376" fmla="*/ 223279 w 6848306"/>
              <a:gd name="connsiteY376" fmla="*/ 5277313 h 6196191"/>
              <a:gd name="connsiteX377" fmla="*/ 123037 w 6848306"/>
              <a:gd name="connsiteY377" fmla="*/ 5265856 h 6196191"/>
              <a:gd name="connsiteX378" fmla="*/ 58596 w 6848306"/>
              <a:gd name="connsiteY378" fmla="*/ 5221462 h 6196191"/>
              <a:gd name="connsiteX379" fmla="*/ 57163 w 6848306"/>
              <a:gd name="connsiteY379" fmla="*/ 5132676 h 6196191"/>
              <a:gd name="connsiteX380" fmla="*/ 372211 w 6848306"/>
              <a:gd name="connsiteY380" fmla="*/ 5061074 h 6196191"/>
              <a:gd name="connsiteX381" fmla="*/ 528303 w 6848306"/>
              <a:gd name="connsiteY381" fmla="*/ 5022410 h 6196191"/>
              <a:gd name="connsiteX382" fmla="*/ 383667 w 6848306"/>
              <a:gd name="connsiteY382" fmla="*/ 5056779 h 6196191"/>
              <a:gd name="connsiteX383" fmla="*/ 312065 w 6848306"/>
              <a:gd name="connsiteY383" fmla="*/ 5013818 h 6196191"/>
              <a:gd name="connsiteX384" fmla="*/ 155974 w 6848306"/>
              <a:gd name="connsiteY384" fmla="*/ 4962265 h 6196191"/>
              <a:gd name="connsiteX385" fmla="*/ 77212 w 6848306"/>
              <a:gd name="connsiteY385" fmla="*/ 4912143 h 6196191"/>
              <a:gd name="connsiteX386" fmla="*/ 104421 w 6848306"/>
              <a:gd name="connsiteY386" fmla="*/ 4806172 h 6196191"/>
              <a:gd name="connsiteX387" fmla="*/ 442381 w 6848306"/>
              <a:gd name="connsiteY387" fmla="*/ 4760347 h 6196191"/>
              <a:gd name="connsiteX388" fmla="*/ 292017 w 6848306"/>
              <a:gd name="connsiteY388" fmla="*/ 4701634 h 6196191"/>
              <a:gd name="connsiteX389" fmla="*/ 249056 w 6848306"/>
              <a:gd name="connsiteY389" fmla="*/ 4640056 h 6196191"/>
              <a:gd name="connsiteX390" fmla="*/ 294881 w 6848306"/>
              <a:gd name="connsiteY390" fmla="*/ 4588503 h 6196191"/>
              <a:gd name="connsiteX391" fmla="*/ 115877 w 6848306"/>
              <a:gd name="connsiteY391" fmla="*/ 4451027 h 6196191"/>
              <a:gd name="connsiteX392" fmla="*/ 57163 w 6848306"/>
              <a:gd name="connsiteY392" fmla="*/ 4356513 h 6196191"/>
              <a:gd name="connsiteX393" fmla="*/ 148813 w 6848306"/>
              <a:gd name="connsiteY393" fmla="*/ 4296368 h 6196191"/>
              <a:gd name="connsiteX394" fmla="*/ 395123 w 6848306"/>
              <a:gd name="connsiteY394" fmla="*/ 4263431 h 6196191"/>
              <a:gd name="connsiteX395" fmla="*/ 711604 w 6848306"/>
              <a:gd name="connsiteY395" fmla="*/ 4181805 h 6196191"/>
              <a:gd name="connsiteX396" fmla="*/ 621385 w 6848306"/>
              <a:gd name="connsiteY396" fmla="*/ 4147436 h 6196191"/>
              <a:gd name="connsiteX397" fmla="*/ 383667 w 6848306"/>
              <a:gd name="connsiteY397" fmla="*/ 4058650 h 6196191"/>
              <a:gd name="connsiteX398" fmla="*/ 345003 w 6848306"/>
              <a:gd name="connsiteY398" fmla="*/ 3994209 h 6196191"/>
              <a:gd name="connsiteX399" fmla="*/ 403716 w 6848306"/>
              <a:gd name="connsiteY399" fmla="*/ 3956976 h 6196191"/>
              <a:gd name="connsiteX400" fmla="*/ 894904 w 6848306"/>
              <a:gd name="connsiteY400" fmla="*/ 3926902 h 6196191"/>
              <a:gd name="connsiteX401" fmla="*/ 821870 w 6848306"/>
              <a:gd name="connsiteY401" fmla="*/ 3849573 h 6196191"/>
              <a:gd name="connsiteX402" fmla="*/ 700147 w 6848306"/>
              <a:gd name="connsiteY402" fmla="*/ 3795155 h 6196191"/>
              <a:gd name="connsiteX403" fmla="*/ 493935 w 6848306"/>
              <a:gd name="connsiteY403" fmla="*/ 3790860 h 6196191"/>
              <a:gd name="connsiteX404" fmla="*/ 312065 w 6848306"/>
              <a:gd name="connsiteY404" fmla="*/ 3713530 h 6196191"/>
              <a:gd name="connsiteX405" fmla="*/ 316362 w 6848306"/>
              <a:gd name="connsiteY405" fmla="*/ 3611855 h 6196191"/>
              <a:gd name="connsiteX406" fmla="*/ 897768 w 6848306"/>
              <a:gd name="connsiteY406" fmla="*/ 3558870 h 6196191"/>
              <a:gd name="connsiteX407" fmla="*/ 1093956 w 6848306"/>
              <a:gd name="connsiteY407" fmla="*/ 3412802 h 6196191"/>
              <a:gd name="connsiteX408" fmla="*/ 932137 w 6848306"/>
              <a:gd name="connsiteY408" fmla="*/ 3418531 h 6196191"/>
              <a:gd name="connsiteX409" fmla="*/ 817574 w 6848306"/>
              <a:gd name="connsiteY409" fmla="*/ 3451467 h 6196191"/>
              <a:gd name="connsiteX410" fmla="*/ 419469 w 6848306"/>
              <a:gd name="connsiteY410" fmla="*/ 3301104 h 6196191"/>
              <a:gd name="connsiteX411" fmla="*/ 917817 w 6848306"/>
              <a:gd name="connsiteY411" fmla="*/ 3149308 h 6196191"/>
              <a:gd name="connsiteX412" fmla="*/ 947889 w 6848306"/>
              <a:gd name="connsiteY412" fmla="*/ 3037609 h 6196191"/>
              <a:gd name="connsiteX413" fmla="*/ 539760 w 6848306"/>
              <a:gd name="connsiteY413" fmla="*/ 2966008 h 6196191"/>
              <a:gd name="connsiteX414" fmla="*/ 787501 w 6848306"/>
              <a:gd name="connsiteY414" fmla="*/ 2882949 h 6196191"/>
              <a:gd name="connsiteX415" fmla="*/ 604200 w 6848306"/>
              <a:gd name="connsiteY415" fmla="*/ 2723993 h 6196191"/>
              <a:gd name="connsiteX416" fmla="*/ 1086797 w 6848306"/>
              <a:gd name="connsiteY416" fmla="*/ 2650960 h 6196191"/>
              <a:gd name="connsiteX417" fmla="*/ 811846 w 6848306"/>
              <a:gd name="connsiteY417" fmla="*/ 2517780 h 6196191"/>
              <a:gd name="connsiteX418" fmla="*/ 605633 w 6848306"/>
              <a:gd name="connsiteY418" fmla="*/ 2376009 h 6196191"/>
              <a:gd name="connsiteX419" fmla="*/ 744540 w 6848306"/>
              <a:gd name="connsiteY419" fmla="*/ 2354528 h 6196191"/>
              <a:gd name="connsiteX420" fmla="*/ 844782 w 6848306"/>
              <a:gd name="connsiteY420" fmla="*/ 2285790 h 6196191"/>
              <a:gd name="connsiteX421" fmla="*/ 787501 w 6848306"/>
              <a:gd name="connsiteY421" fmla="*/ 2185548 h 6196191"/>
              <a:gd name="connsiteX422" fmla="*/ 783206 w 6848306"/>
              <a:gd name="connsiteY422" fmla="*/ 2098194 h 6196191"/>
              <a:gd name="connsiteX423" fmla="*/ 1003739 w 6848306"/>
              <a:gd name="connsiteY423" fmla="*/ 2053800 h 6196191"/>
              <a:gd name="connsiteX424" fmla="*/ 1413301 w 6848306"/>
              <a:gd name="connsiteY424" fmla="*/ 1949263 h 6196191"/>
              <a:gd name="connsiteX425" fmla="*/ 1063884 w 6848306"/>
              <a:gd name="connsiteY425" fmla="*/ 2007975 h 6196191"/>
              <a:gd name="connsiteX426" fmla="*/ 935001 w 6848306"/>
              <a:gd name="connsiteY426" fmla="*/ 1947830 h 6196191"/>
              <a:gd name="connsiteX427" fmla="*/ 887743 w 6848306"/>
              <a:gd name="connsiteY427" fmla="*/ 1889117 h 6196191"/>
              <a:gd name="connsiteX428" fmla="*/ 787501 w 6848306"/>
              <a:gd name="connsiteY428" fmla="*/ 1817515 h 6196191"/>
              <a:gd name="connsiteX429" fmla="*/ 1089661 w 6848306"/>
              <a:gd name="connsiteY429" fmla="*/ 1843292 h 6196191"/>
              <a:gd name="connsiteX430" fmla="*/ 1413301 w 6848306"/>
              <a:gd name="connsiteY430" fmla="*/ 1781714 h 6196191"/>
              <a:gd name="connsiteX431" fmla="*/ 1234296 w 6848306"/>
              <a:gd name="connsiteY431" fmla="*/ 1775985 h 6196191"/>
              <a:gd name="connsiteX432" fmla="*/ 1063884 w 6848306"/>
              <a:gd name="connsiteY432" fmla="*/ 1724432 h 6196191"/>
              <a:gd name="connsiteX433" fmla="*/ 1046700 w 6848306"/>
              <a:gd name="connsiteY433" fmla="*/ 1591254 h 6196191"/>
              <a:gd name="connsiteX434" fmla="*/ 1018059 w 6848306"/>
              <a:gd name="connsiteY434" fmla="*/ 1486714 h 6196191"/>
              <a:gd name="connsiteX435" fmla="*/ 1207088 w 6848306"/>
              <a:gd name="connsiteY435" fmla="*/ 1406520 h 6196191"/>
              <a:gd name="connsiteX436" fmla="*/ 1218544 w 6848306"/>
              <a:gd name="connsiteY436" fmla="*/ 1366423 h 6196191"/>
              <a:gd name="connsiteX437" fmla="*/ 1242888 w 6848306"/>
              <a:gd name="connsiteY437" fmla="*/ 1204604 h 6196191"/>
              <a:gd name="connsiteX438" fmla="*/ 1356019 w 6848306"/>
              <a:gd name="connsiteY438" fmla="*/ 1271909 h 6196191"/>
              <a:gd name="connsiteX439" fmla="*/ 1317354 w 6848306"/>
              <a:gd name="connsiteY439" fmla="*/ 1071424 h 6196191"/>
              <a:gd name="connsiteX440" fmla="*/ 1416165 w 6848306"/>
              <a:gd name="connsiteY440" fmla="*/ 923925 h 6196191"/>
              <a:gd name="connsiteX441" fmla="*/ 1487767 w 6848306"/>
              <a:gd name="connsiteY441" fmla="*/ 1081449 h 6196191"/>
              <a:gd name="connsiteX442" fmla="*/ 1480606 w 6848306"/>
              <a:gd name="connsiteY442" fmla="*/ 1201740 h 6196191"/>
              <a:gd name="connsiteX443" fmla="*/ 1589441 w 6848306"/>
              <a:gd name="connsiteY443" fmla="*/ 1191715 h 6196191"/>
              <a:gd name="connsiteX444" fmla="*/ 1662475 w 6848306"/>
              <a:gd name="connsiteY444" fmla="*/ 1231812 h 6196191"/>
              <a:gd name="connsiteX445" fmla="*/ 1572256 w 6848306"/>
              <a:gd name="connsiteY445" fmla="*/ 1291957 h 6196191"/>
              <a:gd name="connsiteX446" fmla="*/ 1580848 w 6848306"/>
              <a:gd name="connsiteY446" fmla="*/ 1397928 h 6196191"/>
              <a:gd name="connsiteX447" fmla="*/ 1546479 w 6848306"/>
              <a:gd name="connsiteY447" fmla="*/ 1591254 h 6196191"/>
              <a:gd name="connsiteX448" fmla="*/ 1871552 w 6848306"/>
              <a:gd name="connsiteY448" fmla="*/ 1362128 h 6196191"/>
              <a:gd name="connsiteX449" fmla="*/ 1835750 w 6848306"/>
              <a:gd name="connsiteY449" fmla="*/ 1538268 h 6196191"/>
              <a:gd name="connsiteX450" fmla="*/ 1764149 w 6848306"/>
              <a:gd name="connsiteY450" fmla="*/ 1685768 h 6196191"/>
              <a:gd name="connsiteX451" fmla="*/ 1755557 w 6848306"/>
              <a:gd name="connsiteY451" fmla="*/ 1800331 h 6196191"/>
              <a:gd name="connsiteX452" fmla="*/ 2077765 w 6848306"/>
              <a:gd name="connsiteY452" fmla="*/ 1916325 h 6196191"/>
              <a:gd name="connsiteX453" fmla="*/ 1860096 w 6848306"/>
              <a:gd name="connsiteY453" fmla="*/ 2006544 h 6196191"/>
              <a:gd name="connsiteX454" fmla="*/ 1625242 w 6848306"/>
              <a:gd name="connsiteY454" fmla="*/ 1926350 h 6196191"/>
              <a:gd name="connsiteX455" fmla="*/ 1522135 w 6848306"/>
              <a:gd name="connsiteY455" fmla="*/ 1899140 h 6196191"/>
              <a:gd name="connsiteX456" fmla="*/ 1689683 w 6848306"/>
              <a:gd name="connsiteY456" fmla="*/ 2049505 h 6196191"/>
              <a:gd name="connsiteX457" fmla="*/ 2039100 w 6848306"/>
              <a:gd name="connsiteY457" fmla="*/ 2113946 h 6196191"/>
              <a:gd name="connsiteX458" fmla="*/ 2215240 w 6848306"/>
              <a:gd name="connsiteY458" fmla="*/ 2164068 h 6196191"/>
              <a:gd name="connsiteX459" fmla="*/ 2021915 w 6848306"/>
              <a:gd name="connsiteY459" fmla="*/ 2218485 h 6196191"/>
              <a:gd name="connsiteX460" fmla="*/ 1950313 w 6848306"/>
              <a:gd name="connsiteY460" fmla="*/ 2242829 h 6196191"/>
              <a:gd name="connsiteX461" fmla="*/ 1725485 w 6848306"/>
              <a:gd name="connsiteY461" fmla="*/ 2271470 h 6196191"/>
              <a:gd name="connsiteX462" fmla="*/ 2126454 w 6848306"/>
              <a:gd name="connsiteY462" fmla="*/ 2324456 h 6196191"/>
              <a:gd name="connsiteX463" fmla="*/ 2292571 w 6848306"/>
              <a:gd name="connsiteY463" fmla="*/ 2370281 h 6196191"/>
              <a:gd name="connsiteX464" fmla="*/ 2300021 w 6848306"/>
              <a:gd name="connsiteY464" fmla="*/ 2431500 h 6196191"/>
              <a:gd name="connsiteX465" fmla="*/ 2293389 w 6848306"/>
              <a:gd name="connsiteY465" fmla="*/ 2437073 h 6196191"/>
              <a:gd name="connsiteX466" fmla="*/ 2357703 w 6848306"/>
              <a:gd name="connsiteY466" fmla="*/ 2434619 h 6196191"/>
              <a:gd name="connsiteX467" fmla="*/ 2508662 w 6848306"/>
              <a:gd name="connsiteY467" fmla="*/ 2381659 h 6196191"/>
              <a:gd name="connsiteX468" fmla="*/ 2285816 w 6848306"/>
              <a:gd name="connsiteY468" fmla="*/ 2188410 h 6196191"/>
              <a:gd name="connsiteX469" fmla="*/ 2872527 w 6848306"/>
              <a:gd name="connsiteY469" fmla="*/ 2099621 h 6196191"/>
              <a:gd name="connsiteX470" fmla="*/ 2538259 w 6848306"/>
              <a:gd name="connsiteY470" fmla="*/ 1937709 h 6196191"/>
              <a:gd name="connsiteX471" fmla="*/ 2287558 w 6848306"/>
              <a:gd name="connsiteY471" fmla="*/ 1765353 h 6196191"/>
              <a:gd name="connsiteX472" fmla="*/ 2456432 w 6848306"/>
              <a:gd name="connsiteY472" fmla="*/ 1739237 h 6196191"/>
              <a:gd name="connsiteX473" fmla="*/ 2578301 w 6848306"/>
              <a:gd name="connsiteY473" fmla="*/ 1655670 h 6196191"/>
              <a:gd name="connsiteX474" fmla="*/ 2508662 w 6848306"/>
              <a:gd name="connsiteY474" fmla="*/ 1533802 h 6196191"/>
              <a:gd name="connsiteX475" fmla="*/ 2503439 w 6848306"/>
              <a:gd name="connsiteY475" fmla="*/ 1427603 h 6196191"/>
              <a:gd name="connsiteX476" fmla="*/ 2771550 w 6848306"/>
              <a:gd name="connsiteY476" fmla="*/ 1373632 h 6196191"/>
              <a:gd name="connsiteX477" fmla="*/ 3269470 w 6848306"/>
              <a:gd name="connsiteY477" fmla="*/ 1246541 h 6196191"/>
              <a:gd name="connsiteX478" fmla="*/ 2844671 w 6848306"/>
              <a:gd name="connsiteY478" fmla="*/ 1317920 h 6196191"/>
              <a:gd name="connsiteX479" fmla="*/ 2687983 w 6848306"/>
              <a:gd name="connsiteY479" fmla="*/ 1244799 h 6196191"/>
              <a:gd name="connsiteX480" fmla="*/ 2630530 w 6848306"/>
              <a:gd name="connsiteY480" fmla="*/ 1173420 h 6196191"/>
              <a:gd name="connsiteX481" fmla="*/ 2508662 w 6848306"/>
              <a:gd name="connsiteY481" fmla="*/ 1086371 h 6196191"/>
              <a:gd name="connsiteX482" fmla="*/ 2876009 w 6848306"/>
              <a:gd name="connsiteY482" fmla="*/ 1117709 h 6196191"/>
              <a:gd name="connsiteX483" fmla="*/ 3269470 w 6848306"/>
              <a:gd name="connsiteY483" fmla="*/ 1042846 h 6196191"/>
              <a:gd name="connsiteX484" fmla="*/ 3051847 w 6848306"/>
              <a:gd name="connsiteY484" fmla="*/ 1035882 h 6196191"/>
              <a:gd name="connsiteX485" fmla="*/ 2844671 w 6848306"/>
              <a:gd name="connsiteY485" fmla="*/ 973206 h 6196191"/>
              <a:gd name="connsiteX486" fmla="*/ 2823779 w 6848306"/>
              <a:gd name="connsiteY486" fmla="*/ 811296 h 6196191"/>
              <a:gd name="connsiteX487" fmla="*/ 2788960 w 6848306"/>
              <a:gd name="connsiteY487" fmla="*/ 684204 h 6196191"/>
              <a:gd name="connsiteX488" fmla="*/ 3018769 w 6848306"/>
              <a:gd name="connsiteY488" fmla="*/ 586709 h 6196191"/>
              <a:gd name="connsiteX489" fmla="*/ 3032697 w 6848306"/>
              <a:gd name="connsiteY489" fmla="*/ 537962 h 6196191"/>
              <a:gd name="connsiteX490" fmla="*/ 3062293 w 6848306"/>
              <a:gd name="connsiteY490" fmla="*/ 341232 h 6196191"/>
              <a:gd name="connsiteX491" fmla="*/ 3199831 w 6848306"/>
              <a:gd name="connsiteY491" fmla="*/ 423057 h 6196191"/>
              <a:gd name="connsiteX492" fmla="*/ 3152823 w 6848306"/>
              <a:gd name="connsiteY492" fmla="*/ 179320 h 6196191"/>
              <a:gd name="connsiteX493" fmla="*/ 3272952 w 6848306"/>
              <a:gd name="connsiteY493" fmla="*/ 0 h 619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6848306" h="6196191">
                <a:moveTo>
                  <a:pt x="2198767" y="5435336"/>
                </a:moveTo>
                <a:lnTo>
                  <a:pt x="2196172" y="5436697"/>
                </a:lnTo>
                <a:lnTo>
                  <a:pt x="2196242" y="5440840"/>
                </a:lnTo>
                <a:close/>
                <a:moveTo>
                  <a:pt x="5160685" y="5373340"/>
                </a:moveTo>
                <a:lnTo>
                  <a:pt x="5128834" y="5374401"/>
                </a:lnTo>
                <a:cubicBezTo>
                  <a:pt x="5136560" y="5380385"/>
                  <a:pt x="5142898" y="5385588"/>
                  <a:pt x="5147984" y="5390084"/>
                </a:cubicBezTo>
                <a:lnTo>
                  <a:pt x="5158824" y="5400739"/>
                </a:lnTo>
                <a:close/>
                <a:moveTo>
                  <a:pt x="5204784" y="5018070"/>
                </a:moveTo>
                <a:lnTo>
                  <a:pt x="5175977" y="5018099"/>
                </a:lnTo>
                <a:cubicBezTo>
                  <a:pt x="5117300" y="5026423"/>
                  <a:pt x="5100979" y="5079306"/>
                  <a:pt x="5027858" y="5087140"/>
                </a:cubicBezTo>
                <a:cubicBezTo>
                  <a:pt x="5184546" y="5087140"/>
                  <a:pt x="5064417" y="5177671"/>
                  <a:pt x="4980850" y="5139370"/>
                </a:cubicBezTo>
                <a:cubicBezTo>
                  <a:pt x="5104461" y="5202045"/>
                  <a:pt x="4937327" y="5172447"/>
                  <a:pt x="4907729" y="5202045"/>
                </a:cubicBezTo>
                <a:cubicBezTo>
                  <a:pt x="4768451" y="5238604"/>
                  <a:pt x="4980850" y="5301280"/>
                  <a:pt x="5099237" y="5311726"/>
                </a:cubicBezTo>
                <a:cubicBezTo>
                  <a:pt x="5119477" y="5308679"/>
                  <a:pt x="5138409" y="5307455"/>
                  <a:pt x="5155636" y="5307635"/>
                </a:cubicBezTo>
                <a:lnTo>
                  <a:pt x="5166955" y="5308698"/>
                </a:lnTo>
                <a:lnTo>
                  <a:pt x="5169856" y="5283585"/>
                </a:lnTo>
                <a:cubicBezTo>
                  <a:pt x="5181513" y="5193978"/>
                  <a:pt x="5198610" y="5093905"/>
                  <a:pt x="5204536" y="5023577"/>
                </a:cubicBezTo>
                <a:close/>
                <a:moveTo>
                  <a:pt x="5204472" y="4958385"/>
                </a:moveTo>
                <a:lnTo>
                  <a:pt x="5189537" y="4962592"/>
                </a:lnTo>
                <a:cubicBezTo>
                  <a:pt x="5164238" y="4971133"/>
                  <a:pt x="5157002" y="4982069"/>
                  <a:pt x="5205261" y="5006715"/>
                </a:cubicBezTo>
                <a:lnTo>
                  <a:pt x="5205293" y="5006730"/>
                </a:lnTo>
                <a:lnTo>
                  <a:pt x="5206628" y="4977037"/>
                </a:lnTo>
                <a:close/>
                <a:moveTo>
                  <a:pt x="5159327" y="4889608"/>
                </a:moveTo>
                <a:cubicBezTo>
                  <a:pt x="5151408" y="4890213"/>
                  <a:pt x="5143225" y="4894729"/>
                  <a:pt x="5134864" y="4901590"/>
                </a:cubicBezTo>
                <a:lnTo>
                  <a:pt x="5123863" y="4912823"/>
                </a:lnTo>
                <a:lnTo>
                  <a:pt x="5132922" y="4916963"/>
                </a:lnTo>
                <a:cubicBezTo>
                  <a:pt x="5144109" y="4920979"/>
                  <a:pt x="5157153" y="4924807"/>
                  <a:pt x="5171216" y="4928248"/>
                </a:cubicBezTo>
                <a:lnTo>
                  <a:pt x="5198142" y="4932557"/>
                </a:lnTo>
                <a:lnTo>
                  <a:pt x="5192887" y="4918562"/>
                </a:lnTo>
                <a:cubicBezTo>
                  <a:pt x="5182492" y="4896592"/>
                  <a:pt x="5171207" y="4888701"/>
                  <a:pt x="5159327" y="4889608"/>
                </a:cubicBezTo>
                <a:close/>
                <a:moveTo>
                  <a:pt x="4277979" y="4627713"/>
                </a:moveTo>
                <a:lnTo>
                  <a:pt x="4276358" y="4628848"/>
                </a:lnTo>
                <a:lnTo>
                  <a:pt x="4281166" y="4639430"/>
                </a:lnTo>
                <a:cubicBezTo>
                  <a:pt x="4284292" y="4643757"/>
                  <a:pt x="4288694" y="4648417"/>
                  <a:pt x="4294233" y="4653344"/>
                </a:cubicBezTo>
                <a:lnTo>
                  <a:pt x="4330861" y="4679132"/>
                </a:lnTo>
                <a:lnTo>
                  <a:pt x="4359276" y="4662926"/>
                </a:lnTo>
                <a:lnTo>
                  <a:pt x="4367099" y="4655261"/>
                </a:lnTo>
                <a:lnTo>
                  <a:pt x="4351273" y="4648480"/>
                </a:lnTo>
                <a:lnTo>
                  <a:pt x="4343757" y="4650072"/>
                </a:lnTo>
                <a:cubicBezTo>
                  <a:pt x="4336503" y="4652006"/>
                  <a:pt x="4327758" y="4654679"/>
                  <a:pt x="4317375" y="4658199"/>
                </a:cubicBezTo>
                <a:lnTo>
                  <a:pt x="4323063" y="4637254"/>
                </a:lnTo>
                <a:lnTo>
                  <a:pt x="4301299" y="4629722"/>
                </a:lnTo>
                <a:close/>
                <a:moveTo>
                  <a:pt x="442381" y="4518334"/>
                </a:moveTo>
                <a:cubicBezTo>
                  <a:pt x="293450" y="4648648"/>
                  <a:pt x="735948" y="4577046"/>
                  <a:pt x="694419" y="4561295"/>
                </a:cubicBezTo>
                <a:cubicBezTo>
                  <a:pt x="607065" y="4528357"/>
                  <a:pt x="505391" y="4589936"/>
                  <a:pt x="442381" y="4518334"/>
                </a:cubicBezTo>
                <a:close/>
                <a:moveTo>
                  <a:pt x="2313591" y="4409273"/>
                </a:moveTo>
                <a:lnTo>
                  <a:pt x="2303823" y="4409786"/>
                </a:lnTo>
                <a:lnTo>
                  <a:pt x="2318347" y="4413794"/>
                </a:lnTo>
                <a:lnTo>
                  <a:pt x="2383713" y="4433674"/>
                </a:lnTo>
                <a:lnTo>
                  <a:pt x="2389402" y="4431838"/>
                </a:lnTo>
                <a:cubicBezTo>
                  <a:pt x="2398926" y="4427935"/>
                  <a:pt x="2401810" y="4424480"/>
                  <a:pt x="2395499" y="4422086"/>
                </a:cubicBezTo>
                <a:cubicBezTo>
                  <a:pt x="2368949" y="4412075"/>
                  <a:pt x="2341311" y="4409246"/>
                  <a:pt x="2313591" y="4409273"/>
                </a:cubicBezTo>
                <a:close/>
                <a:moveTo>
                  <a:pt x="4244569" y="4172298"/>
                </a:moveTo>
                <a:lnTo>
                  <a:pt x="4249284" y="4187863"/>
                </a:lnTo>
                <a:cubicBezTo>
                  <a:pt x="4258553" y="4200798"/>
                  <a:pt x="4279125" y="4214794"/>
                  <a:pt x="4311734" y="4226749"/>
                </a:cubicBezTo>
                <a:lnTo>
                  <a:pt x="4342971" y="4235370"/>
                </a:lnTo>
                <a:lnTo>
                  <a:pt x="4381626" y="4232063"/>
                </a:lnTo>
                <a:cubicBezTo>
                  <a:pt x="4444398" y="4224177"/>
                  <a:pt x="4496008" y="4210647"/>
                  <a:pt x="4480697" y="4204840"/>
                </a:cubicBezTo>
                <a:cubicBezTo>
                  <a:pt x="4405547" y="4176504"/>
                  <a:pt x="4319618" y="4219315"/>
                  <a:pt x="4257810" y="4183300"/>
                </a:cubicBezTo>
                <a:close/>
                <a:moveTo>
                  <a:pt x="2721321" y="3592708"/>
                </a:moveTo>
                <a:lnTo>
                  <a:pt x="2721191" y="3593630"/>
                </a:lnTo>
                <a:lnTo>
                  <a:pt x="2706458" y="3627258"/>
                </a:lnTo>
                <a:lnTo>
                  <a:pt x="2723537" y="3616066"/>
                </a:lnTo>
                <a:cubicBezTo>
                  <a:pt x="2728366" y="3610000"/>
                  <a:pt x="2729134" y="3603948"/>
                  <a:pt x="2726669" y="3598133"/>
                </a:cubicBezTo>
                <a:close/>
                <a:moveTo>
                  <a:pt x="2382788" y="3513045"/>
                </a:moveTo>
                <a:cubicBezTo>
                  <a:pt x="2417873" y="3576770"/>
                  <a:pt x="2477661" y="3583572"/>
                  <a:pt x="2542281" y="3572653"/>
                </a:cubicBezTo>
                <a:lnTo>
                  <a:pt x="2609974" y="3555556"/>
                </a:lnTo>
                <a:lnTo>
                  <a:pt x="2594748" y="3554146"/>
                </a:lnTo>
                <a:cubicBezTo>
                  <a:pt x="2579634" y="3553827"/>
                  <a:pt x="2564591" y="3554643"/>
                  <a:pt x="2550445" y="3556819"/>
                </a:cubicBezTo>
                <a:cubicBezTo>
                  <a:pt x="2532165" y="3463895"/>
                  <a:pt x="2427244" y="3574910"/>
                  <a:pt x="2405965" y="3523639"/>
                </a:cubicBezTo>
                <a:lnTo>
                  <a:pt x="2405632" y="3520505"/>
                </a:lnTo>
                <a:close/>
                <a:moveTo>
                  <a:pt x="4579384" y="3474158"/>
                </a:moveTo>
                <a:cubicBezTo>
                  <a:pt x="4566933" y="3472706"/>
                  <a:pt x="4551973" y="3477810"/>
                  <a:pt x="4537718" y="3482562"/>
                </a:cubicBezTo>
                <a:lnTo>
                  <a:pt x="4532018" y="3484234"/>
                </a:lnTo>
                <a:lnTo>
                  <a:pt x="4591915" y="3495942"/>
                </a:lnTo>
                <a:lnTo>
                  <a:pt x="4602070" y="3496250"/>
                </a:lnTo>
                <a:lnTo>
                  <a:pt x="4595779" y="3482116"/>
                </a:lnTo>
                <a:cubicBezTo>
                  <a:pt x="4591209" y="3477249"/>
                  <a:pt x="4585610" y="3474884"/>
                  <a:pt x="4579384" y="3474158"/>
                </a:cubicBezTo>
                <a:close/>
                <a:moveTo>
                  <a:pt x="4486328" y="3451586"/>
                </a:moveTo>
                <a:lnTo>
                  <a:pt x="4481050" y="3452116"/>
                </a:lnTo>
                <a:lnTo>
                  <a:pt x="4482472" y="3454547"/>
                </a:lnTo>
                <a:lnTo>
                  <a:pt x="4486947" y="3457411"/>
                </a:lnTo>
                <a:close/>
                <a:moveTo>
                  <a:pt x="4830241" y="3049816"/>
                </a:moveTo>
                <a:cubicBezTo>
                  <a:pt x="4789653" y="3048034"/>
                  <a:pt x="4755599" y="3103471"/>
                  <a:pt x="4714416" y="3081297"/>
                </a:cubicBezTo>
                <a:cubicBezTo>
                  <a:pt x="4648242" y="3062993"/>
                  <a:pt x="4677809" y="3085520"/>
                  <a:pt x="4601781" y="3113679"/>
                </a:cubicBezTo>
                <a:lnTo>
                  <a:pt x="4559380" y="3107005"/>
                </a:lnTo>
                <a:lnTo>
                  <a:pt x="4560269" y="3107940"/>
                </a:lnTo>
                <a:cubicBezTo>
                  <a:pt x="4597972" y="3164066"/>
                  <a:pt x="4498383" y="3181203"/>
                  <a:pt x="4448111" y="3147690"/>
                </a:cubicBezTo>
                <a:cubicBezTo>
                  <a:pt x="4490766" y="3225163"/>
                  <a:pt x="4563452" y="3233432"/>
                  <a:pt x="4642014" y="3220157"/>
                </a:cubicBezTo>
                <a:lnTo>
                  <a:pt x="4667364" y="3213754"/>
                </a:lnTo>
                <a:lnTo>
                  <a:pt x="4645173" y="3204515"/>
                </a:lnTo>
                <a:cubicBezTo>
                  <a:pt x="4499472" y="3135888"/>
                  <a:pt x="4811477" y="3141663"/>
                  <a:pt x="4873513" y="3075665"/>
                </a:cubicBezTo>
                <a:cubicBezTo>
                  <a:pt x="4858026" y="3057362"/>
                  <a:pt x="4843770" y="3050410"/>
                  <a:pt x="4830241" y="3049816"/>
                </a:cubicBezTo>
                <a:close/>
                <a:moveTo>
                  <a:pt x="2827723" y="2993858"/>
                </a:moveTo>
                <a:cubicBezTo>
                  <a:pt x="2777534" y="2991654"/>
                  <a:pt x="2735424" y="3060205"/>
                  <a:pt x="2684501" y="3032785"/>
                </a:cubicBezTo>
                <a:cubicBezTo>
                  <a:pt x="2602674" y="3010152"/>
                  <a:pt x="2639236" y="3038007"/>
                  <a:pt x="2545223" y="3072827"/>
                </a:cubicBezTo>
                <a:cubicBezTo>
                  <a:pt x="2499958" y="3065863"/>
                  <a:pt x="2456107" y="3059661"/>
                  <a:pt x="2413534" y="3052098"/>
                </a:cubicBezTo>
                <a:lnTo>
                  <a:pt x="2344202" y="3035948"/>
                </a:lnTo>
                <a:lnTo>
                  <a:pt x="2343855" y="3041055"/>
                </a:lnTo>
                <a:cubicBezTo>
                  <a:pt x="2339917" y="3046918"/>
                  <a:pt x="2328013" y="3056226"/>
                  <a:pt x="2304027" y="3071978"/>
                </a:cubicBezTo>
                <a:cubicBezTo>
                  <a:pt x="2379924" y="3086298"/>
                  <a:pt x="2470143" y="3027584"/>
                  <a:pt x="2541744" y="3107778"/>
                </a:cubicBezTo>
                <a:cubicBezTo>
                  <a:pt x="2558212" y="3142863"/>
                  <a:pt x="2515609" y="3187973"/>
                  <a:pt x="2456717" y="3220014"/>
                </a:cubicBezTo>
                <a:lnTo>
                  <a:pt x="2422935" y="3235412"/>
                </a:lnTo>
                <a:lnTo>
                  <a:pt x="2468619" y="3233541"/>
                </a:lnTo>
                <a:cubicBezTo>
                  <a:pt x="2527486" y="3228427"/>
                  <a:pt x="2585701" y="3219505"/>
                  <a:pt x="2642718" y="3203401"/>
                </a:cubicBezTo>
                <a:cubicBezTo>
                  <a:pt x="2365901" y="3098942"/>
                  <a:pt x="2799406" y="3112870"/>
                  <a:pt x="2881231" y="3025821"/>
                </a:cubicBezTo>
                <a:cubicBezTo>
                  <a:pt x="2862080" y="3003189"/>
                  <a:pt x="2844453" y="2994592"/>
                  <a:pt x="2827723" y="2993858"/>
                </a:cubicBezTo>
                <a:close/>
                <a:moveTo>
                  <a:pt x="2137988" y="2951011"/>
                </a:moveTo>
                <a:lnTo>
                  <a:pt x="2137015" y="2951150"/>
                </a:lnTo>
                <a:cubicBezTo>
                  <a:pt x="2068457" y="2957773"/>
                  <a:pt x="1998287" y="2958847"/>
                  <a:pt x="1917377" y="2958847"/>
                </a:cubicBezTo>
                <a:cubicBezTo>
                  <a:pt x="1858484" y="3000197"/>
                  <a:pt x="2119742" y="3106235"/>
                  <a:pt x="2235862" y="3040001"/>
                </a:cubicBezTo>
                <a:lnTo>
                  <a:pt x="2262397" y="3013399"/>
                </a:lnTo>
                <a:lnTo>
                  <a:pt x="2230129" y="3001726"/>
                </a:lnTo>
                <a:cubicBezTo>
                  <a:pt x="2210608" y="2993518"/>
                  <a:pt x="2191355" y="2984174"/>
                  <a:pt x="2172354" y="2973429"/>
                </a:cubicBezTo>
                <a:close/>
                <a:moveTo>
                  <a:pt x="4166073" y="2935291"/>
                </a:moveTo>
                <a:cubicBezTo>
                  <a:pt x="4134083" y="2971851"/>
                  <a:pt x="4165747" y="2993722"/>
                  <a:pt x="4223240" y="3005769"/>
                </a:cubicBezTo>
                <a:lnTo>
                  <a:pt x="4267411" y="3011882"/>
                </a:lnTo>
                <a:lnTo>
                  <a:pt x="4254734" y="3003612"/>
                </a:lnTo>
                <a:cubicBezTo>
                  <a:pt x="4239761" y="2992442"/>
                  <a:pt x="4224978" y="2979924"/>
                  <a:pt x="4210371" y="2965845"/>
                </a:cubicBezTo>
                <a:lnTo>
                  <a:pt x="4241129" y="2945633"/>
                </a:lnTo>
                <a:lnTo>
                  <a:pt x="4206925" y="2944158"/>
                </a:lnTo>
                <a:cubicBezTo>
                  <a:pt x="4191997" y="2942363"/>
                  <a:pt x="4178042" y="2939425"/>
                  <a:pt x="4166073" y="2935291"/>
                </a:cubicBezTo>
                <a:close/>
                <a:moveTo>
                  <a:pt x="4729903" y="2706782"/>
                </a:moveTo>
                <a:cubicBezTo>
                  <a:pt x="4694352" y="2735646"/>
                  <a:pt x="4660034" y="2750781"/>
                  <a:pt x="4626419" y="2755973"/>
                </a:cubicBezTo>
                <a:lnTo>
                  <a:pt x="4590456" y="2756551"/>
                </a:lnTo>
                <a:lnTo>
                  <a:pt x="4587162" y="2759686"/>
                </a:lnTo>
                <a:cubicBezTo>
                  <a:pt x="4514105" y="2816114"/>
                  <a:pt x="4389788" y="2858686"/>
                  <a:pt x="4315797" y="2832572"/>
                </a:cubicBezTo>
                <a:cubicBezTo>
                  <a:pt x="4358017" y="2855640"/>
                  <a:pt x="4375752" y="2875661"/>
                  <a:pt x="4377112" y="2892201"/>
                </a:cubicBezTo>
                <a:lnTo>
                  <a:pt x="4373582" y="2900674"/>
                </a:lnTo>
                <a:lnTo>
                  <a:pt x="4432650" y="2887528"/>
                </a:lnTo>
                <a:cubicBezTo>
                  <a:pt x="4527511" y="2867640"/>
                  <a:pt x="4629939" y="2848985"/>
                  <a:pt x="4700336" y="2816602"/>
                </a:cubicBezTo>
                <a:cubicBezTo>
                  <a:pt x="4644019" y="2730717"/>
                  <a:pt x="4777773" y="2741981"/>
                  <a:pt x="4729903" y="2706782"/>
                </a:cubicBezTo>
                <a:close/>
                <a:moveTo>
                  <a:pt x="2195169" y="2454189"/>
                </a:moveTo>
                <a:cubicBezTo>
                  <a:pt x="2160196" y="2464258"/>
                  <a:pt x="2186241" y="2556087"/>
                  <a:pt x="2103542" y="2559310"/>
                </a:cubicBezTo>
                <a:cubicBezTo>
                  <a:pt x="2057717" y="2666711"/>
                  <a:pt x="1944585" y="2534964"/>
                  <a:pt x="1958906" y="2580789"/>
                </a:cubicBezTo>
                <a:cubicBezTo>
                  <a:pt x="1848640" y="2555013"/>
                  <a:pt x="1815702" y="2600838"/>
                  <a:pt x="1683955" y="2559310"/>
                </a:cubicBezTo>
                <a:cubicBezTo>
                  <a:pt x="1716892" y="2626615"/>
                  <a:pt x="2016187" y="2754066"/>
                  <a:pt x="2155095" y="2643799"/>
                </a:cubicBezTo>
                <a:cubicBezTo>
                  <a:pt x="2103542" y="2814212"/>
                  <a:pt x="2335531" y="2626615"/>
                  <a:pt x="2385652" y="2731154"/>
                </a:cubicBezTo>
                <a:cubicBezTo>
                  <a:pt x="2442933" y="2737240"/>
                  <a:pt x="2466562" y="2744668"/>
                  <a:pt x="2470433" y="2754088"/>
                </a:cubicBezTo>
                <a:lnTo>
                  <a:pt x="2465193" y="2765400"/>
                </a:lnTo>
                <a:lnTo>
                  <a:pt x="2512933" y="2755126"/>
                </a:lnTo>
                <a:cubicBezTo>
                  <a:pt x="2570141" y="2741280"/>
                  <a:pt x="2623567" y="2725502"/>
                  <a:pt x="2667091" y="2705481"/>
                </a:cubicBezTo>
                <a:cubicBezTo>
                  <a:pt x="2597452" y="2599280"/>
                  <a:pt x="2762844" y="2613209"/>
                  <a:pt x="2703651" y="2569685"/>
                </a:cubicBezTo>
                <a:cubicBezTo>
                  <a:pt x="2527813" y="2712445"/>
                  <a:pt x="2376347" y="2583613"/>
                  <a:pt x="2207473" y="2482636"/>
                </a:cubicBezTo>
                <a:cubicBezTo>
                  <a:pt x="2204971" y="2475781"/>
                  <a:pt x="2205032" y="2469864"/>
                  <a:pt x="2207279" y="2464766"/>
                </a:cubicBezTo>
                <a:lnTo>
                  <a:pt x="2215586" y="2456433"/>
                </a:lnTo>
                <a:close/>
                <a:moveTo>
                  <a:pt x="4381366" y="2420442"/>
                </a:moveTo>
                <a:lnTo>
                  <a:pt x="4274259" y="2446755"/>
                </a:lnTo>
                <a:cubicBezTo>
                  <a:pt x="4148011" y="2470993"/>
                  <a:pt x="4029841" y="2473930"/>
                  <a:pt x="3882295" y="2473930"/>
                </a:cubicBezTo>
                <a:cubicBezTo>
                  <a:pt x="3800467" y="2531384"/>
                  <a:pt x="4227008" y="2691553"/>
                  <a:pt x="4317540" y="2524420"/>
                </a:cubicBezTo>
                <a:cubicBezTo>
                  <a:pt x="4346483" y="2576214"/>
                  <a:pt x="4440739" y="2545366"/>
                  <a:pt x="4385709" y="2588162"/>
                </a:cubicBezTo>
                <a:lnTo>
                  <a:pt x="4363880" y="2603417"/>
                </a:lnTo>
                <a:lnTo>
                  <a:pt x="4384319" y="2600064"/>
                </a:lnTo>
                <a:cubicBezTo>
                  <a:pt x="4500408" y="2587722"/>
                  <a:pt x="4739054" y="2628641"/>
                  <a:pt x="4572212" y="2554724"/>
                </a:cubicBezTo>
                <a:cubicBezTo>
                  <a:pt x="4557429" y="2548388"/>
                  <a:pt x="4427810" y="2491366"/>
                  <a:pt x="4390654" y="2442462"/>
                </a:cubicBezTo>
                <a:close/>
                <a:moveTo>
                  <a:pt x="1013762" y="2272902"/>
                </a:moveTo>
                <a:cubicBezTo>
                  <a:pt x="973665" y="2365984"/>
                  <a:pt x="1109709" y="2345936"/>
                  <a:pt x="1158399" y="2335912"/>
                </a:cubicBezTo>
                <a:cubicBezTo>
                  <a:pt x="1373204" y="2261446"/>
                  <a:pt x="1069613" y="2338776"/>
                  <a:pt x="1013762" y="2272902"/>
                </a:cubicBezTo>
                <a:close/>
                <a:moveTo>
                  <a:pt x="1542184" y="2056664"/>
                </a:moveTo>
                <a:lnTo>
                  <a:pt x="1535023" y="2086738"/>
                </a:lnTo>
                <a:cubicBezTo>
                  <a:pt x="1507815" y="2229942"/>
                  <a:pt x="1596601" y="2136858"/>
                  <a:pt x="1542184" y="2056664"/>
                </a:cubicBezTo>
                <a:close/>
                <a:moveTo>
                  <a:pt x="4794668" y="1954938"/>
                </a:moveTo>
                <a:cubicBezTo>
                  <a:pt x="4755246" y="2046454"/>
                  <a:pt x="4889002" y="2026742"/>
                  <a:pt x="4936872" y="2016888"/>
                </a:cubicBezTo>
                <a:cubicBezTo>
                  <a:pt x="5148065" y="1943674"/>
                  <a:pt x="4849579" y="2019703"/>
                  <a:pt x="4794668" y="1954938"/>
                </a:cubicBezTo>
                <a:close/>
                <a:moveTo>
                  <a:pt x="1506382" y="1791738"/>
                </a:moveTo>
                <a:lnTo>
                  <a:pt x="1536456" y="1814651"/>
                </a:lnTo>
                <a:cubicBezTo>
                  <a:pt x="1685388" y="1851884"/>
                  <a:pt x="1595169" y="1801762"/>
                  <a:pt x="1506382" y="1791738"/>
                </a:cubicBezTo>
                <a:close/>
                <a:moveTo>
                  <a:pt x="5314202" y="1742337"/>
                </a:moveTo>
                <a:lnTo>
                  <a:pt x="5307161" y="1771905"/>
                </a:lnTo>
                <a:cubicBezTo>
                  <a:pt x="5280411" y="1912699"/>
                  <a:pt x="5367704" y="1821182"/>
                  <a:pt x="5314202" y="1742337"/>
                </a:cubicBezTo>
                <a:close/>
                <a:moveTo>
                  <a:pt x="2783736" y="1640002"/>
                </a:moveTo>
                <a:cubicBezTo>
                  <a:pt x="2734989" y="1753165"/>
                  <a:pt x="2900383" y="1728791"/>
                  <a:pt x="2959576" y="1716605"/>
                </a:cubicBezTo>
                <a:cubicBezTo>
                  <a:pt x="3220723" y="1626074"/>
                  <a:pt x="2851635" y="1720087"/>
                  <a:pt x="2783736" y="1640002"/>
                </a:cubicBezTo>
                <a:close/>
                <a:moveTo>
                  <a:pt x="1668203" y="1619894"/>
                </a:moveTo>
                <a:cubicBezTo>
                  <a:pt x="1638130" y="1634215"/>
                  <a:pt x="1623809" y="1668584"/>
                  <a:pt x="1592305" y="1681471"/>
                </a:cubicBezTo>
                <a:cubicBezTo>
                  <a:pt x="1367476" y="1728729"/>
                  <a:pt x="1706867" y="1724432"/>
                  <a:pt x="1668203" y="1619894"/>
                </a:cubicBezTo>
                <a:close/>
                <a:moveTo>
                  <a:pt x="1287282" y="1521083"/>
                </a:moveTo>
                <a:cubicBezTo>
                  <a:pt x="1255777" y="1523947"/>
                  <a:pt x="1308762" y="1569772"/>
                  <a:pt x="1307330" y="1568341"/>
                </a:cubicBezTo>
                <a:cubicBezTo>
                  <a:pt x="1413301" y="1671448"/>
                  <a:pt x="1390388" y="1523947"/>
                  <a:pt x="1287282" y="1521083"/>
                </a:cubicBezTo>
                <a:close/>
                <a:moveTo>
                  <a:pt x="5279002" y="1481867"/>
                </a:moveTo>
                <a:lnTo>
                  <a:pt x="5308571" y="1504394"/>
                </a:lnTo>
                <a:cubicBezTo>
                  <a:pt x="5454997" y="1541001"/>
                  <a:pt x="5366295" y="1491722"/>
                  <a:pt x="5279002" y="1481867"/>
                </a:cubicBezTo>
                <a:close/>
                <a:moveTo>
                  <a:pt x="3426158" y="1377113"/>
                </a:moveTo>
                <a:lnTo>
                  <a:pt x="3417452" y="1413675"/>
                </a:lnTo>
                <a:cubicBezTo>
                  <a:pt x="3384375" y="1587773"/>
                  <a:pt x="3492315" y="1474608"/>
                  <a:pt x="3426158" y="1377113"/>
                </a:cubicBezTo>
                <a:close/>
                <a:moveTo>
                  <a:pt x="1321651" y="1344944"/>
                </a:moveTo>
                <a:cubicBezTo>
                  <a:pt x="1311626" y="1372151"/>
                  <a:pt x="1348859" y="1385041"/>
                  <a:pt x="1354587" y="1405089"/>
                </a:cubicBezTo>
                <a:cubicBezTo>
                  <a:pt x="1397548" y="1559749"/>
                  <a:pt x="1419029" y="1354967"/>
                  <a:pt x="1321651" y="1344944"/>
                </a:cubicBezTo>
                <a:close/>
                <a:moveTo>
                  <a:pt x="5438101" y="1312913"/>
                </a:moveTo>
                <a:cubicBezTo>
                  <a:pt x="5408534" y="1326993"/>
                  <a:pt x="5394454" y="1360784"/>
                  <a:pt x="5363479" y="1373454"/>
                </a:cubicBezTo>
                <a:cubicBezTo>
                  <a:pt x="5142432" y="1419917"/>
                  <a:pt x="5476116" y="1415693"/>
                  <a:pt x="5438101" y="1312913"/>
                </a:cubicBezTo>
                <a:close/>
                <a:moveTo>
                  <a:pt x="5063587" y="1215764"/>
                </a:moveTo>
                <a:cubicBezTo>
                  <a:pt x="5032612" y="1218580"/>
                  <a:pt x="5084706" y="1263634"/>
                  <a:pt x="5083298" y="1262227"/>
                </a:cubicBezTo>
                <a:cubicBezTo>
                  <a:pt x="5187487" y="1363599"/>
                  <a:pt x="5164959" y="1218580"/>
                  <a:pt x="5063587" y="1215764"/>
                </a:cubicBezTo>
                <a:close/>
                <a:moveTo>
                  <a:pt x="3382633" y="1055033"/>
                </a:moveTo>
                <a:lnTo>
                  <a:pt x="3419194" y="1082889"/>
                </a:lnTo>
                <a:cubicBezTo>
                  <a:pt x="3600256" y="1128155"/>
                  <a:pt x="3490573" y="1067219"/>
                  <a:pt x="3382633" y="1055033"/>
                </a:cubicBezTo>
                <a:close/>
                <a:moveTo>
                  <a:pt x="5097378" y="1042587"/>
                </a:moveTo>
                <a:cubicBezTo>
                  <a:pt x="5087521" y="1069338"/>
                  <a:pt x="5124128" y="1082010"/>
                  <a:pt x="5129760" y="1101721"/>
                </a:cubicBezTo>
                <a:cubicBezTo>
                  <a:pt x="5171998" y="1253779"/>
                  <a:pt x="5193118" y="1052442"/>
                  <a:pt x="5097378" y="1042587"/>
                </a:cubicBezTo>
                <a:close/>
                <a:moveTo>
                  <a:pt x="3579364" y="846116"/>
                </a:moveTo>
                <a:cubicBezTo>
                  <a:pt x="3542802" y="863526"/>
                  <a:pt x="3525393" y="905309"/>
                  <a:pt x="3487091" y="920977"/>
                </a:cubicBezTo>
                <a:cubicBezTo>
                  <a:pt x="3213759" y="978430"/>
                  <a:pt x="3626369" y="973206"/>
                  <a:pt x="3579364" y="846116"/>
                </a:cubicBezTo>
                <a:close/>
                <a:moveTo>
                  <a:pt x="3116264" y="725987"/>
                </a:moveTo>
                <a:cubicBezTo>
                  <a:pt x="3077962" y="729469"/>
                  <a:pt x="3142378" y="785181"/>
                  <a:pt x="3140638" y="783441"/>
                </a:cubicBezTo>
                <a:cubicBezTo>
                  <a:pt x="3269470" y="908791"/>
                  <a:pt x="3241614" y="729469"/>
                  <a:pt x="3116264" y="725987"/>
                </a:cubicBezTo>
                <a:close/>
                <a:moveTo>
                  <a:pt x="3158047" y="511848"/>
                </a:moveTo>
                <a:cubicBezTo>
                  <a:pt x="3145860" y="544926"/>
                  <a:pt x="3191125" y="560595"/>
                  <a:pt x="3198089" y="584969"/>
                </a:cubicBezTo>
                <a:cubicBezTo>
                  <a:pt x="3250318" y="772995"/>
                  <a:pt x="3276434" y="524034"/>
                  <a:pt x="3158047" y="511848"/>
                </a:cubicBezTo>
                <a:close/>
                <a:moveTo>
                  <a:pt x="3272952" y="0"/>
                </a:moveTo>
                <a:cubicBezTo>
                  <a:pt x="3398302" y="31338"/>
                  <a:pt x="3269470" y="203694"/>
                  <a:pt x="3360001" y="191508"/>
                </a:cubicBezTo>
                <a:cubicBezTo>
                  <a:pt x="3579364" y="48748"/>
                  <a:pt x="3382633" y="238513"/>
                  <a:pt x="3351295" y="337750"/>
                </a:cubicBezTo>
                <a:cubicBezTo>
                  <a:pt x="3309511" y="576263"/>
                  <a:pt x="3420934" y="236773"/>
                  <a:pt x="3483609" y="325562"/>
                </a:cubicBezTo>
                <a:cubicBezTo>
                  <a:pt x="3574140" y="306412"/>
                  <a:pt x="3715160" y="235031"/>
                  <a:pt x="3572400" y="374310"/>
                </a:cubicBezTo>
                <a:cubicBezTo>
                  <a:pt x="3770871" y="430021"/>
                  <a:pt x="3532357" y="438727"/>
                  <a:pt x="3462717" y="447431"/>
                </a:cubicBezTo>
                <a:cubicBezTo>
                  <a:pt x="3596774" y="452655"/>
                  <a:pt x="3645521" y="584969"/>
                  <a:pt x="3473163" y="576263"/>
                </a:cubicBezTo>
                <a:cubicBezTo>
                  <a:pt x="3312993" y="428281"/>
                  <a:pt x="3293844" y="837410"/>
                  <a:pt x="3431380" y="811296"/>
                </a:cubicBezTo>
                <a:cubicBezTo>
                  <a:pt x="3549766" y="663312"/>
                  <a:pt x="3640297" y="539704"/>
                  <a:pt x="3826584" y="532740"/>
                </a:cubicBezTo>
                <a:cubicBezTo>
                  <a:pt x="3725606" y="625011"/>
                  <a:pt x="3955415" y="684204"/>
                  <a:pt x="3783057" y="746879"/>
                </a:cubicBezTo>
                <a:cubicBezTo>
                  <a:pt x="4018090" y="832188"/>
                  <a:pt x="3675117" y="863526"/>
                  <a:pt x="3696008" y="926201"/>
                </a:cubicBezTo>
                <a:cubicBezTo>
                  <a:pt x="3866624" y="948833"/>
                  <a:pt x="3786539" y="980170"/>
                  <a:pt x="3685563" y="1065479"/>
                </a:cubicBezTo>
                <a:cubicBezTo>
                  <a:pt x="3706454" y="1044588"/>
                  <a:pt x="3979789" y="1128155"/>
                  <a:pt x="4077284" y="1206498"/>
                </a:cubicBezTo>
                <a:cubicBezTo>
                  <a:pt x="4028536" y="1354482"/>
                  <a:pt x="3861402" y="1211722"/>
                  <a:pt x="3812655" y="1316180"/>
                </a:cubicBezTo>
                <a:cubicBezTo>
                  <a:pt x="3708196" y="1156010"/>
                  <a:pt x="3593292" y="1410193"/>
                  <a:pt x="3527135" y="1218685"/>
                </a:cubicBezTo>
                <a:cubicBezTo>
                  <a:pt x="3534099" y="1363186"/>
                  <a:pt x="3419194" y="1263951"/>
                  <a:pt x="3401784" y="1185606"/>
                </a:cubicBezTo>
                <a:cubicBezTo>
                  <a:pt x="3286880" y="1225649"/>
                  <a:pt x="3553248" y="1340554"/>
                  <a:pt x="3605478" y="1368409"/>
                </a:cubicBezTo>
                <a:cubicBezTo>
                  <a:pt x="3655967" y="1539025"/>
                  <a:pt x="3932783" y="1237835"/>
                  <a:pt x="4030276" y="1446753"/>
                </a:cubicBezTo>
                <a:cubicBezTo>
                  <a:pt x="4110361" y="1382337"/>
                  <a:pt x="4509046" y="1476350"/>
                  <a:pt x="4244417" y="1507688"/>
                </a:cubicBezTo>
                <a:cubicBezTo>
                  <a:pt x="4261827" y="1579067"/>
                  <a:pt x="4119067" y="1653930"/>
                  <a:pt x="4009385" y="1573845"/>
                </a:cubicBezTo>
                <a:cubicBezTo>
                  <a:pt x="4174778" y="1659152"/>
                  <a:pt x="4002421" y="1683526"/>
                  <a:pt x="3922336" y="1603441"/>
                </a:cubicBezTo>
                <a:cubicBezTo>
                  <a:pt x="3924078" y="1754907"/>
                  <a:pt x="3730828" y="1631296"/>
                  <a:pt x="3649003" y="1638260"/>
                </a:cubicBezTo>
                <a:cubicBezTo>
                  <a:pt x="3737792" y="1798430"/>
                  <a:pt x="3991975" y="1836732"/>
                  <a:pt x="4136477" y="1702678"/>
                </a:cubicBezTo>
                <a:cubicBezTo>
                  <a:pt x="4146923" y="1829768"/>
                  <a:pt x="4277495" y="1699195"/>
                  <a:pt x="4338431" y="1758389"/>
                </a:cubicBezTo>
                <a:cubicBezTo>
                  <a:pt x="4549088" y="1760129"/>
                  <a:pt x="4333206" y="1803654"/>
                  <a:pt x="4294905" y="1888961"/>
                </a:cubicBezTo>
                <a:cubicBezTo>
                  <a:pt x="4141699" y="1786245"/>
                  <a:pt x="4242676" y="1982974"/>
                  <a:pt x="4108622" y="1988198"/>
                </a:cubicBezTo>
                <a:cubicBezTo>
                  <a:pt x="4052910" y="2118771"/>
                  <a:pt x="3915372" y="1958600"/>
                  <a:pt x="3932783" y="2014312"/>
                </a:cubicBezTo>
                <a:cubicBezTo>
                  <a:pt x="3798727" y="1982974"/>
                  <a:pt x="3758685" y="2038685"/>
                  <a:pt x="3598514" y="1988198"/>
                </a:cubicBezTo>
                <a:cubicBezTo>
                  <a:pt x="3638557" y="2070023"/>
                  <a:pt x="4002421" y="2224971"/>
                  <a:pt x="4171296" y="2090915"/>
                </a:cubicBezTo>
                <a:cubicBezTo>
                  <a:pt x="4108622" y="2298092"/>
                  <a:pt x="4390660" y="2070023"/>
                  <a:pt x="4451593" y="2197115"/>
                </a:cubicBezTo>
                <a:cubicBezTo>
                  <a:pt x="4712740" y="2224862"/>
                  <a:pt x="4398548" y="2275561"/>
                  <a:pt x="4399855" y="2390813"/>
                </a:cubicBezTo>
                <a:lnTo>
                  <a:pt x="4400881" y="2396002"/>
                </a:lnTo>
                <a:lnTo>
                  <a:pt x="4450786" y="2382305"/>
                </a:lnTo>
                <a:cubicBezTo>
                  <a:pt x="4590517" y="2359437"/>
                  <a:pt x="4745743" y="2427657"/>
                  <a:pt x="4866474" y="2326637"/>
                </a:cubicBezTo>
                <a:cubicBezTo>
                  <a:pt x="4812972" y="2375914"/>
                  <a:pt x="4703152" y="2192880"/>
                  <a:pt x="4596148" y="2195696"/>
                </a:cubicBezTo>
                <a:cubicBezTo>
                  <a:pt x="4541238" y="2181617"/>
                  <a:pt x="4300480" y="2078837"/>
                  <a:pt x="4393404" y="2056311"/>
                </a:cubicBezTo>
                <a:cubicBezTo>
                  <a:pt x="4496183" y="2106997"/>
                  <a:pt x="4455353" y="1994360"/>
                  <a:pt x="4529974" y="2035190"/>
                </a:cubicBezTo>
                <a:cubicBezTo>
                  <a:pt x="4677809" y="2129523"/>
                  <a:pt x="4538422" y="1966201"/>
                  <a:pt x="4628531" y="1967609"/>
                </a:cubicBezTo>
                <a:cubicBezTo>
                  <a:pt x="4835500" y="1999992"/>
                  <a:pt x="4672178" y="1897211"/>
                  <a:pt x="4572212" y="1869052"/>
                </a:cubicBezTo>
                <a:cubicBezTo>
                  <a:pt x="4580660" y="1854973"/>
                  <a:pt x="4479288" y="1784575"/>
                  <a:pt x="4567990" y="1783168"/>
                </a:cubicBezTo>
                <a:cubicBezTo>
                  <a:pt x="4631346" y="1711362"/>
                  <a:pt x="4873513" y="1832446"/>
                  <a:pt x="4784813" y="1739521"/>
                </a:cubicBezTo>
                <a:cubicBezTo>
                  <a:pt x="4917160" y="1778944"/>
                  <a:pt x="5094563" y="1777536"/>
                  <a:pt x="5187487" y="1636742"/>
                </a:cubicBezTo>
                <a:cubicBezTo>
                  <a:pt x="5173407" y="1593094"/>
                  <a:pt x="4914346" y="1778944"/>
                  <a:pt x="4843947" y="1694467"/>
                </a:cubicBezTo>
                <a:cubicBezTo>
                  <a:pt x="5021350" y="1536776"/>
                  <a:pt x="4745391" y="1770496"/>
                  <a:pt x="4717232" y="1635333"/>
                </a:cubicBezTo>
                <a:cubicBezTo>
                  <a:pt x="4883370" y="1526922"/>
                  <a:pt x="4507447" y="1708546"/>
                  <a:pt x="4670769" y="1577608"/>
                </a:cubicBezTo>
                <a:cubicBezTo>
                  <a:pt x="4620083" y="1587463"/>
                  <a:pt x="4373693" y="1522697"/>
                  <a:pt x="4572212" y="1507210"/>
                </a:cubicBezTo>
                <a:cubicBezTo>
                  <a:pt x="4638387" y="1394574"/>
                  <a:pt x="4777773" y="1536776"/>
                  <a:pt x="4869290" y="1532553"/>
                </a:cubicBezTo>
                <a:cubicBezTo>
                  <a:pt x="4793261" y="1408654"/>
                  <a:pt x="5232541" y="1671940"/>
                  <a:pt x="5187487" y="1472011"/>
                </a:cubicBezTo>
                <a:cubicBezTo>
                  <a:pt x="5098785" y="1529737"/>
                  <a:pt x="5103010" y="1457931"/>
                  <a:pt x="5011492" y="1466379"/>
                </a:cubicBezTo>
                <a:cubicBezTo>
                  <a:pt x="5059362" y="1383311"/>
                  <a:pt x="4912936" y="1439629"/>
                  <a:pt x="4843947" y="1415693"/>
                </a:cubicBezTo>
                <a:cubicBezTo>
                  <a:pt x="4697521" y="1365007"/>
                  <a:pt x="5019940" y="1352336"/>
                  <a:pt x="4827052" y="1284754"/>
                </a:cubicBezTo>
                <a:cubicBezTo>
                  <a:pt x="4707375" y="1225621"/>
                  <a:pt x="4936872" y="1241107"/>
                  <a:pt x="4798893" y="1181973"/>
                </a:cubicBezTo>
                <a:cubicBezTo>
                  <a:pt x="4801709" y="1132696"/>
                  <a:pt x="5126944" y="1297425"/>
                  <a:pt x="4984742" y="1103128"/>
                </a:cubicBezTo>
                <a:cubicBezTo>
                  <a:pt x="5073442" y="1145367"/>
                  <a:pt x="5111457" y="1063706"/>
                  <a:pt x="4996006" y="1063706"/>
                </a:cubicBezTo>
                <a:cubicBezTo>
                  <a:pt x="5056547" y="1039771"/>
                  <a:pt x="4870697" y="846881"/>
                  <a:pt x="5019940" y="904608"/>
                </a:cubicBezTo>
                <a:cubicBezTo>
                  <a:pt x="5063587" y="876449"/>
                  <a:pt x="5115680" y="872225"/>
                  <a:pt x="5131169" y="970781"/>
                </a:cubicBezTo>
                <a:cubicBezTo>
                  <a:pt x="5255069" y="1083417"/>
                  <a:pt x="5074852" y="773668"/>
                  <a:pt x="5093153" y="773668"/>
                </a:cubicBezTo>
                <a:cubicBezTo>
                  <a:pt x="5225500" y="914463"/>
                  <a:pt x="5174815" y="710311"/>
                  <a:pt x="5190302" y="628650"/>
                </a:cubicBezTo>
                <a:cubicBezTo>
                  <a:pt x="5291675" y="653993"/>
                  <a:pt x="5187487" y="793379"/>
                  <a:pt x="5260700" y="783525"/>
                </a:cubicBezTo>
                <a:cubicBezTo>
                  <a:pt x="5438101" y="668073"/>
                  <a:pt x="5279002" y="821538"/>
                  <a:pt x="5253659" y="901792"/>
                </a:cubicBezTo>
                <a:cubicBezTo>
                  <a:pt x="5219869" y="1094681"/>
                  <a:pt x="5309977" y="820131"/>
                  <a:pt x="5360663" y="891936"/>
                </a:cubicBezTo>
                <a:cubicBezTo>
                  <a:pt x="5433877" y="876449"/>
                  <a:pt x="5547921" y="818722"/>
                  <a:pt x="5432470" y="931358"/>
                </a:cubicBezTo>
                <a:cubicBezTo>
                  <a:pt x="5592976" y="976413"/>
                  <a:pt x="5400086" y="983453"/>
                  <a:pt x="5343768" y="990492"/>
                </a:cubicBezTo>
                <a:cubicBezTo>
                  <a:pt x="5452181" y="994717"/>
                  <a:pt x="5491603" y="1101721"/>
                  <a:pt x="5352216" y="1094681"/>
                </a:cubicBezTo>
                <a:cubicBezTo>
                  <a:pt x="5222684" y="975006"/>
                  <a:pt x="5207198" y="1305873"/>
                  <a:pt x="5318425" y="1284754"/>
                </a:cubicBezTo>
                <a:cubicBezTo>
                  <a:pt x="5414165" y="1165078"/>
                  <a:pt x="5487379" y="1065114"/>
                  <a:pt x="5638030" y="1059482"/>
                </a:cubicBezTo>
                <a:cubicBezTo>
                  <a:pt x="5556370" y="1134103"/>
                  <a:pt x="5742218" y="1181973"/>
                  <a:pt x="5602831" y="1232660"/>
                </a:cubicBezTo>
                <a:cubicBezTo>
                  <a:pt x="5792904" y="1301650"/>
                  <a:pt x="5515538" y="1326993"/>
                  <a:pt x="5532433" y="1377679"/>
                </a:cubicBezTo>
                <a:cubicBezTo>
                  <a:pt x="5670412" y="1395981"/>
                  <a:pt x="5605646" y="1421325"/>
                  <a:pt x="5523985" y="1490315"/>
                </a:cubicBezTo>
                <a:cubicBezTo>
                  <a:pt x="5540881" y="1473419"/>
                  <a:pt x="5761929" y="1541001"/>
                  <a:pt x="5840774" y="1604358"/>
                </a:cubicBezTo>
                <a:cubicBezTo>
                  <a:pt x="5801352" y="1724034"/>
                  <a:pt x="5666189" y="1608582"/>
                  <a:pt x="5626766" y="1693059"/>
                </a:cubicBezTo>
                <a:cubicBezTo>
                  <a:pt x="5542290" y="1563528"/>
                  <a:pt x="5449366" y="1769089"/>
                  <a:pt x="5395864" y="1614214"/>
                </a:cubicBezTo>
                <a:cubicBezTo>
                  <a:pt x="5401495" y="1731073"/>
                  <a:pt x="5308571" y="1650821"/>
                  <a:pt x="5294491" y="1587463"/>
                </a:cubicBezTo>
                <a:cubicBezTo>
                  <a:pt x="5201567" y="1619846"/>
                  <a:pt x="5416981" y="1712771"/>
                  <a:pt x="5459220" y="1735298"/>
                </a:cubicBezTo>
                <a:cubicBezTo>
                  <a:pt x="5500051" y="1873277"/>
                  <a:pt x="5723914" y="1629701"/>
                  <a:pt x="5802759" y="1798655"/>
                </a:cubicBezTo>
                <a:cubicBezTo>
                  <a:pt x="5867525" y="1746562"/>
                  <a:pt x="6189946" y="1822591"/>
                  <a:pt x="5975937" y="1847934"/>
                </a:cubicBezTo>
                <a:cubicBezTo>
                  <a:pt x="5990017" y="1905659"/>
                  <a:pt x="5874565" y="1966201"/>
                  <a:pt x="5785864" y="1901436"/>
                </a:cubicBezTo>
                <a:cubicBezTo>
                  <a:pt x="5919620" y="1970425"/>
                  <a:pt x="5780232" y="1990136"/>
                  <a:pt x="5715466" y="1925370"/>
                </a:cubicBezTo>
                <a:cubicBezTo>
                  <a:pt x="5716875" y="2047862"/>
                  <a:pt x="5560592" y="1947897"/>
                  <a:pt x="5494419" y="1953529"/>
                </a:cubicBezTo>
                <a:cubicBezTo>
                  <a:pt x="5566224" y="2083061"/>
                  <a:pt x="5771784" y="2114035"/>
                  <a:pt x="5888645" y="2005624"/>
                </a:cubicBezTo>
                <a:cubicBezTo>
                  <a:pt x="5897092" y="2108403"/>
                  <a:pt x="6002688" y="2002808"/>
                  <a:pt x="6051967" y="2050678"/>
                </a:cubicBezTo>
                <a:cubicBezTo>
                  <a:pt x="6222328" y="2052086"/>
                  <a:pt x="6047742" y="2087285"/>
                  <a:pt x="6016767" y="2156274"/>
                </a:cubicBezTo>
                <a:cubicBezTo>
                  <a:pt x="5892868" y="2073206"/>
                  <a:pt x="5974529" y="2232303"/>
                  <a:pt x="5866118" y="2236528"/>
                </a:cubicBezTo>
                <a:cubicBezTo>
                  <a:pt x="5821063" y="2342123"/>
                  <a:pt x="5709835" y="2212592"/>
                  <a:pt x="5723914" y="2257646"/>
                </a:cubicBezTo>
                <a:cubicBezTo>
                  <a:pt x="5615503" y="2232303"/>
                  <a:pt x="5583120" y="2277357"/>
                  <a:pt x="5453588" y="2236528"/>
                </a:cubicBezTo>
                <a:cubicBezTo>
                  <a:pt x="5485972" y="2302701"/>
                  <a:pt x="5780232" y="2428009"/>
                  <a:pt x="5916804" y="2319596"/>
                </a:cubicBezTo>
                <a:cubicBezTo>
                  <a:pt x="5866118" y="2487142"/>
                  <a:pt x="6094205" y="2302701"/>
                  <a:pt x="6143483" y="2405481"/>
                </a:cubicBezTo>
                <a:cubicBezTo>
                  <a:pt x="6368754" y="2429416"/>
                  <a:pt x="6064637" y="2474470"/>
                  <a:pt x="6105469" y="2581474"/>
                </a:cubicBezTo>
                <a:cubicBezTo>
                  <a:pt x="5959042" y="2625121"/>
                  <a:pt x="5842182" y="2629345"/>
                  <a:pt x="5683084" y="2629345"/>
                </a:cubicBezTo>
                <a:cubicBezTo>
                  <a:pt x="5616911" y="2675808"/>
                  <a:pt x="5961858" y="2805339"/>
                  <a:pt x="6035071" y="2670176"/>
                </a:cubicBezTo>
                <a:cubicBezTo>
                  <a:pt x="6061822" y="2718046"/>
                  <a:pt x="6157562" y="2678624"/>
                  <a:pt x="6063230" y="2740573"/>
                </a:cubicBezTo>
                <a:cubicBezTo>
                  <a:pt x="6137851" y="2754653"/>
                  <a:pt x="6226552" y="2696926"/>
                  <a:pt x="6296950" y="2775771"/>
                </a:cubicBezTo>
                <a:cubicBezTo>
                  <a:pt x="6329332" y="2844761"/>
                  <a:pt x="6129403" y="2953173"/>
                  <a:pt x="6033663" y="2919382"/>
                </a:cubicBezTo>
                <a:cubicBezTo>
                  <a:pt x="6170234" y="2994004"/>
                  <a:pt x="5990017" y="3029202"/>
                  <a:pt x="5912579" y="3002452"/>
                </a:cubicBezTo>
                <a:cubicBezTo>
                  <a:pt x="5843590" y="3081297"/>
                  <a:pt x="6140667" y="3075665"/>
                  <a:pt x="6223736" y="3060177"/>
                </a:cubicBezTo>
                <a:cubicBezTo>
                  <a:pt x="6334964" y="2988372"/>
                  <a:pt x="6292725" y="3137615"/>
                  <a:pt x="6211064" y="3120719"/>
                </a:cubicBezTo>
                <a:cubicBezTo>
                  <a:pt x="6285686" y="3182669"/>
                  <a:pt x="6187130" y="3205196"/>
                  <a:pt x="6140667" y="3174221"/>
                </a:cubicBezTo>
                <a:cubicBezTo>
                  <a:pt x="6209657" y="3299528"/>
                  <a:pt x="6375795" y="3200972"/>
                  <a:pt x="6482799" y="3186892"/>
                </a:cubicBezTo>
                <a:cubicBezTo>
                  <a:pt x="6477167" y="3385414"/>
                  <a:pt x="6308213" y="3410757"/>
                  <a:pt x="6153339" y="3381189"/>
                </a:cubicBezTo>
                <a:cubicBezTo>
                  <a:pt x="6160378" y="3519168"/>
                  <a:pt x="6453231" y="3414980"/>
                  <a:pt x="6560235" y="3478338"/>
                </a:cubicBezTo>
                <a:cubicBezTo>
                  <a:pt x="6771427" y="3400900"/>
                  <a:pt x="6603882" y="3567038"/>
                  <a:pt x="6502510" y="3575486"/>
                </a:cubicBezTo>
                <a:cubicBezTo>
                  <a:pt x="6617962" y="3598013"/>
                  <a:pt x="6515181" y="3623356"/>
                  <a:pt x="6460272" y="3614909"/>
                </a:cubicBezTo>
                <a:cubicBezTo>
                  <a:pt x="6557419" y="3716281"/>
                  <a:pt x="6332148" y="3590974"/>
                  <a:pt x="6299766" y="3665595"/>
                </a:cubicBezTo>
                <a:cubicBezTo>
                  <a:pt x="6427888" y="3737401"/>
                  <a:pt x="6610921" y="3754296"/>
                  <a:pt x="6764388" y="3758519"/>
                </a:cubicBezTo>
                <a:cubicBezTo>
                  <a:pt x="6924895" y="3738808"/>
                  <a:pt x="6820706" y="3762744"/>
                  <a:pt x="6736229" y="3809205"/>
                </a:cubicBezTo>
                <a:cubicBezTo>
                  <a:pt x="6896736" y="3959857"/>
                  <a:pt x="6519405" y="3889459"/>
                  <a:pt x="6482799" y="4004911"/>
                </a:cubicBezTo>
                <a:cubicBezTo>
                  <a:pt x="6318068" y="4003502"/>
                  <a:pt x="6261750" y="4034477"/>
                  <a:pt x="6085757" y="3992239"/>
                </a:cubicBezTo>
                <a:cubicBezTo>
                  <a:pt x="5947778" y="3954225"/>
                  <a:pt x="5932290" y="4030254"/>
                  <a:pt x="6077310" y="4059820"/>
                </a:cubicBezTo>
                <a:cubicBezTo>
                  <a:pt x="6308213" y="4140074"/>
                  <a:pt x="6508142" y="4125995"/>
                  <a:pt x="6733414" y="4147113"/>
                </a:cubicBezTo>
                <a:cubicBezTo>
                  <a:pt x="6858720" y="4128811"/>
                  <a:pt x="6663016" y="4200615"/>
                  <a:pt x="6744677" y="4190760"/>
                </a:cubicBezTo>
                <a:cubicBezTo>
                  <a:pt x="6988251" y="4238631"/>
                  <a:pt x="6619369" y="4220326"/>
                  <a:pt x="6653160" y="4238631"/>
                </a:cubicBezTo>
                <a:cubicBezTo>
                  <a:pt x="6943197" y="4351266"/>
                  <a:pt x="6305397" y="4206247"/>
                  <a:pt x="6484206" y="4411807"/>
                </a:cubicBezTo>
                <a:cubicBezTo>
                  <a:pt x="6351859" y="4272421"/>
                  <a:pt x="6274422" y="4482205"/>
                  <a:pt x="6140667" y="4365346"/>
                </a:cubicBezTo>
                <a:cubicBezTo>
                  <a:pt x="6182905" y="4473757"/>
                  <a:pt x="6046335" y="4362530"/>
                  <a:pt x="6001281" y="4370978"/>
                </a:cubicBezTo>
                <a:cubicBezTo>
                  <a:pt x="6006912" y="4417439"/>
                  <a:pt x="6305397" y="4546971"/>
                  <a:pt x="6437744" y="4537116"/>
                </a:cubicBezTo>
                <a:cubicBezTo>
                  <a:pt x="6513774" y="4580761"/>
                  <a:pt x="6757348" y="4408992"/>
                  <a:pt x="6660200" y="4528668"/>
                </a:cubicBezTo>
                <a:cubicBezTo>
                  <a:pt x="6717925" y="4527259"/>
                  <a:pt x="6938974" y="4492061"/>
                  <a:pt x="6755941" y="4565275"/>
                </a:cubicBezTo>
                <a:cubicBezTo>
                  <a:pt x="6572907" y="4570906"/>
                  <a:pt x="6702439" y="4618777"/>
                  <a:pt x="6798179" y="4625816"/>
                </a:cubicBezTo>
                <a:cubicBezTo>
                  <a:pt x="6747493" y="4644120"/>
                  <a:pt x="6664423" y="4642711"/>
                  <a:pt x="6791139" y="4694806"/>
                </a:cubicBezTo>
                <a:cubicBezTo>
                  <a:pt x="6685543" y="4661015"/>
                  <a:pt x="6688359" y="4734228"/>
                  <a:pt x="6609514" y="4742676"/>
                </a:cubicBezTo>
                <a:cubicBezTo>
                  <a:pt x="6736229" y="4742676"/>
                  <a:pt x="6639080" y="4815889"/>
                  <a:pt x="6571499" y="4784915"/>
                </a:cubicBezTo>
                <a:cubicBezTo>
                  <a:pt x="6671464" y="4835601"/>
                  <a:pt x="6536301" y="4811665"/>
                  <a:pt x="6512365" y="4835601"/>
                </a:cubicBezTo>
                <a:cubicBezTo>
                  <a:pt x="6399729" y="4865167"/>
                  <a:pt x="6571499" y="4915853"/>
                  <a:pt x="6667239" y="4924301"/>
                </a:cubicBezTo>
                <a:cubicBezTo>
                  <a:pt x="6798179" y="4904590"/>
                  <a:pt x="6861536" y="4979212"/>
                  <a:pt x="6691175" y="4974987"/>
                </a:cubicBezTo>
                <a:cubicBezTo>
                  <a:pt x="6791139" y="5052425"/>
                  <a:pt x="6603882" y="4967948"/>
                  <a:pt x="6578539" y="4970764"/>
                </a:cubicBezTo>
                <a:cubicBezTo>
                  <a:pt x="6663016" y="5029898"/>
                  <a:pt x="6579946" y="4993291"/>
                  <a:pt x="6586987" y="5066504"/>
                </a:cubicBezTo>
                <a:cubicBezTo>
                  <a:pt x="6553196" y="5043977"/>
                  <a:pt x="6433520" y="5081991"/>
                  <a:pt x="6371570" y="5046793"/>
                </a:cubicBezTo>
                <a:cubicBezTo>
                  <a:pt x="6285686" y="4914446"/>
                  <a:pt x="6353268" y="5156613"/>
                  <a:pt x="6270198" y="5097479"/>
                </a:cubicBezTo>
                <a:cubicBezTo>
                  <a:pt x="6237816" y="5114375"/>
                  <a:pt x="6143483" y="5110150"/>
                  <a:pt x="6095612" y="5056648"/>
                </a:cubicBezTo>
                <a:cubicBezTo>
                  <a:pt x="6047742" y="5067912"/>
                  <a:pt x="5942147" y="4996107"/>
                  <a:pt x="5957633" y="5091848"/>
                </a:cubicBezTo>
                <a:cubicBezTo>
                  <a:pt x="5846406" y="5112966"/>
                  <a:pt x="5647885" y="5152389"/>
                  <a:pt x="5549329" y="5048200"/>
                </a:cubicBezTo>
                <a:cubicBezTo>
                  <a:pt x="5509907" y="5045384"/>
                  <a:pt x="5376316" y="4789210"/>
                  <a:pt x="5419216" y="5037184"/>
                </a:cubicBezTo>
                <a:cubicBezTo>
                  <a:pt x="5405435" y="5090251"/>
                  <a:pt x="5433637" y="5220612"/>
                  <a:pt x="5443538" y="5420527"/>
                </a:cubicBezTo>
                <a:cubicBezTo>
                  <a:pt x="5476547" y="5566524"/>
                  <a:pt x="5452941" y="5652539"/>
                  <a:pt x="5316855" y="5635849"/>
                </a:cubicBezTo>
                <a:cubicBezTo>
                  <a:pt x="5141790" y="5647943"/>
                  <a:pt x="5148706" y="5638788"/>
                  <a:pt x="5155938" y="5481815"/>
                </a:cubicBezTo>
                <a:lnTo>
                  <a:pt x="5158239" y="5413630"/>
                </a:lnTo>
                <a:lnTo>
                  <a:pt x="5147349" y="5413910"/>
                </a:lnTo>
                <a:cubicBezTo>
                  <a:pt x="5106936" y="5406991"/>
                  <a:pt x="5009142" y="5367002"/>
                  <a:pt x="4989556" y="5369179"/>
                </a:cubicBezTo>
                <a:cubicBezTo>
                  <a:pt x="5094015" y="5442300"/>
                  <a:pt x="4991296" y="5397034"/>
                  <a:pt x="5000002" y="5487565"/>
                </a:cubicBezTo>
                <a:cubicBezTo>
                  <a:pt x="4958218" y="5459710"/>
                  <a:pt x="4810235" y="5506715"/>
                  <a:pt x="4733631" y="5463192"/>
                </a:cubicBezTo>
                <a:cubicBezTo>
                  <a:pt x="4627433" y="5299540"/>
                  <a:pt x="4711000" y="5598988"/>
                  <a:pt x="4608281" y="5525867"/>
                </a:cubicBezTo>
                <a:cubicBezTo>
                  <a:pt x="4568239" y="5546759"/>
                  <a:pt x="4451593" y="5541535"/>
                  <a:pt x="4392400" y="5475378"/>
                </a:cubicBezTo>
                <a:cubicBezTo>
                  <a:pt x="4333206" y="5489305"/>
                  <a:pt x="4202634" y="5400516"/>
                  <a:pt x="4221784" y="5518903"/>
                </a:cubicBezTo>
                <a:cubicBezTo>
                  <a:pt x="4084248" y="5545017"/>
                  <a:pt x="3838769" y="5593764"/>
                  <a:pt x="3716900" y="5464932"/>
                </a:cubicBezTo>
                <a:cubicBezTo>
                  <a:pt x="3668153" y="5461450"/>
                  <a:pt x="3502964" y="5144681"/>
                  <a:pt x="3556012" y="5451309"/>
                </a:cubicBezTo>
                <a:cubicBezTo>
                  <a:pt x="3538971" y="5516929"/>
                  <a:pt x="3573844" y="5678124"/>
                  <a:pt x="3586087" y="5925327"/>
                </a:cubicBezTo>
                <a:cubicBezTo>
                  <a:pt x="3626903" y="6105857"/>
                  <a:pt x="3597713" y="6212218"/>
                  <a:pt x="3429439" y="6191581"/>
                </a:cubicBezTo>
                <a:cubicBezTo>
                  <a:pt x="3182039" y="6208670"/>
                  <a:pt x="3228553" y="6191443"/>
                  <a:pt x="3233660" y="5906278"/>
                </a:cubicBezTo>
                <a:cubicBezTo>
                  <a:pt x="3238767" y="5735413"/>
                  <a:pt x="3311855" y="5413344"/>
                  <a:pt x="3288620" y="5337841"/>
                </a:cubicBezTo>
                <a:cubicBezTo>
                  <a:pt x="3224204" y="5127182"/>
                  <a:pt x="3124968" y="5473637"/>
                  <a:pt x="3046625" y="5386589"/>
                </a:cubicBezTo>
                <a:cubicBezTo>
                  <a:pt x="2935202" y="5491047"/>
                  <a:pt x="2804628" y="5522385"/>
                  <a:pt x="2640976" y="5576354"/>
                </a:cubicBezTo>
                <a:cubicBezTo>
                  <a:pt x="2658386" y="5384847"/>
                  <a:pt x="2454692" y="5661663"/>
                  <a:pt x="2473842" y="5524125"/>
                </a:cubicBezTo>
                <a:cubicBezTo>
                  <a:pt x="2462418" y="5504539"/>
                  <a:pt x="2135780" y="5611957"/>
                  <a:pt x="2183935" y="5467663"/>
                </a:cubicBezTo>
                <a:lnTo>
                  <a:pt x="2184849" y="5465670"/>
                </a:lnTo>
                <a:lnTo>
                  <a:pt x="2150410" y="5472083"/>
                </a:lnTo>
                <a:cubicBezTo>
                  <a:pt x="2034603" y="5492699"/>
                  <a:pt x="1869045" y="5511807"/>
                  <a:pt x="1781333" y="5419083"/>
                </a:cubicBezTo>
                <a:cubicBezTo>
                  <a:pt x="1741236" y="5416219"/>
                  <a:pt x="1605361" y="5155663"/>
                  <a:pt x="1648995" y="5407878"/>
                </a:cubicBezTo>
                <a:cubicBezTo>
                  <a:pt x="1634979" y="5461853"/>
                  <a:pt x="1663663" y="5594444"/>
                  <a:pt x="1673733" y="5797780"/>
                </a:cubicBezTo>
                <a:cubicBezTo>
                  <a:pt x="1707306" y="5946274"/>
                  <a:pt x="1683296" y="6033761"/>
                  <a:pt x="1544883" y="6016786"/>
                </a:cubicBezTo>
                <a:cubicBezTo>
                  <a:pt x="1341385" y="6030843"/>
                  <a:pt x="1379645" y="6016673"/>
                  <a:pt x="1383845" y="5782111"/>
                </a:cubicBezTo>
                <a:cubicBezTo>
                  <a:pt x="1388046" y="5641567"/>
                  <a:pt x="1448164" y="5376650"/>
                  <a:pt x="1429052" y="5314546"/>
                </a:cubicBezTo>
                <a:cubicBezTo>
                  <a:pt x="1376068" y="5141268"/>
                  <a:pt x="1294441" y="5426244"/>
                  <a:pt x="1230000" y="5354642"/>
                </a:cubicBezTo>
                <a:cubicBezTo>
                  <a:pt x="1138350" y="5440565"/>
                  <a:pt x="1030947" y="5466341"/>
                  <a:pt x="896336" y="5510734"/>
                </a:cubicBezTo>
                <a:cubicBezTo>
                  <a:pt x="910656" y="5353210"/>
                  <a:pt x="743109" y="5580904"/>
                  <a:pt x="758860" y="5467773"/>
                </a:cubicBezTo>
                <a:cubicBezTo>
                  <a:pt x="748837" y="5450588"/>
                  <a:pt x="443813" y="5552263"/>
                  <a:pt x="532599" y="5394739"/>
                </a:cubicBezTo>
                <a:cubicBezTo>
                  <a:pt x="462430" y="5443429"/>
                  <a:pt x="304906" y="5434836"/>
                  <a:pt x="442381" y="5357507"/>
                </a:cubicBezTo>
                <a:cubicBezTo>
                  <a:pt x="241896" y="5394739"/>
                  <a:pt x="402284" y="5288769"/>
                  <a:pt x="505391" y="5294497"/>
                </a:cubicBezTo>
                <a:cubicBezTo>
                  <a:pt x="410877" y="5280177"/>
                  <a:pt x="304906" y="5310249"/>
                  <a:pt x="223279" y="5277313"/>
                </a:cubicBezTo>
                <a:cubicBezTo>
                  <a:pt x="130198" y="5337458"/>
                  <a:pt x="188910" y="5235783"/>
                  <a:pt x="123037" y="5265856"/>
                </a:cubicBezTo>
                <a:cubicBezTo>
                  <a:pt x="121605" y="5217167"/>
                  <a:pt x="170295" y="5172773"/>
                  <a:pt x="58596" y="5221462"/>
                </a:cubicBezTo>
                <a:cubicBezTo>
                  <a:pt x="-136162" y="5247239"/>
                  <a:pt x="231871" y="5124084"/>
                  <a:pt x="57163" y="5132676"/>
                </a:cubicBezTo>
                <a:cubicBezTo>
                  <a:pt x="130198" y="5082556"/>
                  <a:pt x="236168" y="5042459"/>
                  <a:pt x="372211" y="5061074"/>
                </a:cubicBezTo>
                <a:cubicBezTo>
                  <a:pt x="439517" y="5128381"/>
                  <a:pt x="697284" y="4965129"/>
                  <a:pt x="528303" y="5022410"/>
                </a:cubicBezTo>
                <a:cubicBezTo>
                  <a:pt x="571264" y="4899255"/>
                  <a:pt x="468158" y="5022410"/>
                  <a:pt x="383667" y="5056779"/>
                </a:cubicBezTo>
                <a:cubicBezTo>
                  <a:pt x="436653" y="4973721"/>
                  <a:pt x="360755" y="4972288"/>
                  <a:pt x="312065" y="5013818"/>
                </a:cubicBezTo>
                <a:cubicBezTo>
                  <a:pt x="284857" y="4989473"/>
                  <a:pt x="240464" y="4933624"/>
                  <a:pt x="155974" y="4962265"/>
                </a:cubicBezTo>
                <a:cubicBezTo>
                  <a:pt x="264809" y="4874910"/>
                  <a:pt x="140221" y="4896391"/>
                  <a:pt x="77212" y="4912143"/>
                </a:cubicBezTo>
                <a:cubicBezTo>
                  <a:pt x="-108953" y="4870614"/>
                  <a:pt x="259081" y="4864886"/>
                  <a:pt x="104421" y="4806172"/>
                </a:cubicBezTo>
                <a:cubicBezTo>
                  <a:pt x="150246" y="4781828"/>
                  <a:pt x="549783" y="4811900"/>
                  <a:pt x="442381" y="4760347"/>
                </a:cubicBezTo>
                <a:cubicBezTo>
                  <a:pt x="416605" y="4714522"/>
                  <a:pt x="337842" y="4771803"/>
                  <a:pt x="292017" y="4701634"/>
                </a:cubicBezTo>
                <a:cubicBezTo>
                  <a:pt x="137357" y="4741731"/>
                  <a:pt x="376508" y="4605687"/>
                  <a:pt x="249056" y="4640056"/>
                </a:cubicBezTo>
                <a:cubicBezTo>
                  <a:pt x="87237" y="4632897"/>
                  <a:pt x="210392" y="4582775"/>
                  <a:pt x="294881" y="4588503"/>
                </a:cubicBezTo>
                <a:cubicBezTo>
                  <a:pt x="472453" y="4502581"/>
                  <a:pt x="163134" y="4535518"/>
                  <a:pt x="115877" y="4451027"/>
                </a:cubicBezTo>
                <a:cubicBezTo>
                  <a:pt x="177454" y="4369402"/>
                  <a:pt x="158838" y="4356513"/>
                  <a:pt x="57163" y="4356513"/>
                </a:cubicBezTo>
                <a:cubicBezTo>
                  <a:pt x="-108953" y="4273455"/>
                  <a:pt x="299178" y="4365105"/>
                  <a:pt x="148813" y="4296368"/>
                </a:cubicBezTo>
                <a:cubicBezTo>
                  <a:pt x="204664" y="4266296"/>
                  <a:pt x="310634" y="4269160"/>
                  <a:pt x="395123" y="4263431"/>
                </a:cubicBezTo>
                <a:cubicBezTo>
                  <a:pt x="476750" y="4322144"/>
                  <a:pt x="854807" y="4209014"/>
                  <a:pt x="711604" y="4181805"/>
                </a:cubicBezTo>
                <a:cubicBezTo>
                  <a:pt x="576993" y="4213309"/>
                  <a:pt x="754565" y="4082995"/>
                  <a:pt x="621385" y="4147436"/>
                </a:cubicBezTo>
                <a:cubicBezTo>
                  <a:pt x="562672" y="4075834"/>
                  <a:pt x="410877" y="4143140"/>
                  <a:pt x="383667" y="4058650"/>
                </a:cubicBezTo>
                <a:cubicBezTo>
                  <a:pt x="207528" y="4022850"/>
                  <a:pt x="489638" y="4011393"/>
                  <a:pt x="345003" y="3994209"/>
                </a:cubicBezTo>
                <a:cubicBezTo>
                  <a:pt x="165998" y="3948384"/>
                  <a:pt x="303473" y="3922607"/>
                  <a:pt x="403716" y="3956976"/>
                </a:cubicBezTo>
                <a:cubicBezTo>
                  <a:pt x="558375" y="3952679"/>
                  <a:pt x="724491" y="3969863"/>
                  <a:pt x="894904" y="3926902"/>
                </a:cubicBezTo>
                <a:cubicBezTo>
                  <a:pt x="1055292" y="3892534"/>
                  <a:pt x="914953" y="3835252"/>
                  <a:pt x="821870" y="3849573"/>
                </a:cubicBezTo>
                <a:cubicBezTo>
                  <a:pt x="804685" y="3762219"/>
                  <a:pt x="694419" y="3893966"/>
                  <a:pt x="700147" y="3795155"/>
                </a:cubicBezTo>
                <a:cubicBezTo>
                  <a:pt x="628546" y="3813772"/>
                  <a:pt x="585585" y="3775107"/>
                  <a:pt x="493935" y="3790860"/>
                </a:cubicBezTo>
                <a:cubicBezTo>
                  <a:pt x="532599" y="3709233"/>
                  <a:pt x="253353" y="3785132"/>
                  <a:pt x="312065" y="3713530"/>
                </a:cubicBezTo>
                <a:cubicBezTo>
                  <a:pt x="446677" y="3650520"/>
                  <a:pt x="204664" y="3661977"/>
                  <a:pt x="316362" y="3611855"/>
                </a:cubicBezTo>
                <a:cubicBezTo>
                  <a:pt x="506822" y="3570326"/>
                  <a:pt x="710171" y="3611855"/>
                  <a:pt x="897768" y="3558870"/>
                </a:cubicBezTo>
                <a:cubicBezTo>
                  <a:pt x="670074" y="3472948"/>
                  <a:pt x="1026651" y="3484404"/>
                  <a:pt x="1093956" y="3412802"/>
                </a:cubicBezTo>
                <a:cubicBezTo>
                  <a:pt x="1030947" y="3338337"/>
                  <a:pt x="987986" y="3448603"/>
                  <a:pt x="932137" y="3418531"/>
                </a:cubicBezTo>
                <a:cubicBezTo>
                  <a:pt x="864831" y="3399913"/>
                  <a:pt x="894904" y="3422826"/>
                  <a:pt x="817574" y="3451467"/>
                </a:cubicBezTo>
                <a:cubicBezTo>
                  <a:pt x="668643" y="3428554"/>
                  <a:pt x="538327" y="3415667"/>
                  <a:pt x="419469" y="3301104"/>
                </a:cubicBezTo>
                <a:cubicBezTo>
                  <a:pt x="501094" y="3225205"/>
                  <a:pt x="774613" y="3215182"/>
                  <a:pt x="917817" y="3149308"/>
                </a:cubicBezTo>
                <a:cubicBezTo>
                  <a:pt x="860535" y="3061953"/>
                  <a:pt x="996578" y="3073409"/>
                  <a:pt x="947889" y="3037609"/>
                </a:cubicBezTo>
                <a:cubicBezTo>
                  <a:pt x="803254" y="3155036"/>
                  <a:pt x="678666" y="3049066"/>
                  <a:pt x="539760" y="2966008"/>
                </a:cubicBezTo>
                <a:cubicBezTo>
                  <a:pt x="506822" y="2875789"/>
                  <a:pt x="1013762" y="2983192"/>
                  <a:pt x="787501" y="2882949"/>
                </a:cubicBezTo>
                <a:cubicBezTo>
                  <a:pt x="767452" y="2874357"/>
                  <a:pt x="539760" y="2774115"/>
                  <a:pt x="604200" y="2723993"/>
                </a:cubicBezTo>
                <a:cubicBezTo>
                  <a:pt x="760293" y="2660983"/>
                  <a:pt x="946458" y="2768387"/>
                  <a:pt x="1086797" y="2650960"/>
                </a:cubicBezTo>
                <a:cubicBezTo>
                  <a:pt x="1032380" y="2701080"/>
                  <a:pt x="920681" y="2514916"/>
                  <a:pt x="811846" y="2517780"/>
                </a:cubicBezTo>
                <a:cubicBezTo>
                  <a:pt x="755996" y="2503459"/>
                  <a:pt x="511119" y="2398922"/>
                  <a:pt x="605633" y="2376009"/>
                </a:cubicBezTo>
                <a:cubicBezTo>
                  <a:pt x="710171" y="2427562"/>
                  <a:pt x="668643" y="2312999"/>
                  <a:pt x="744540" y="2354528"/>
                </a:cubicBezTo>
                <a:cubicBezTo>
                  <a:pt x="894904" y="2450475"/>
                  <a:pt x="753132" y="2284359"/>
                  <a:pt x="844782" y="2285790"/>
                </a:cubicBezTo>
                <a:cubicBezTo>
                  <a:pt x="1055292" y="2318728"/>
                  <a:pt x="889176" y="2214188"/>
                  <a:pt x="787501" y="2185548"/>
                </a:cubicBezTo>
                <a:cubicBezTo>
                  <a:pt x="796093" y="2171227"/>
                  <a:pt x="692987" y="2099625"/>
                  <a:pt x="783206" y="2098194"/>
                </a:cubicBezTo>
                <a:cubicBezTo>
                  <a:pt x="847646" y="2025160"/>
                  <a:pt x="1093956" y="2148315"/>
                  <a:pt x="1003739" y="2053800"/>
                </a:cubicBezTo>
                <a:cubicBezTo>
                  <a:pt x="1138350" y="2093897"/>
                  <a:pt x="1318787" y="2092466"/>
                  <a:pt x="1413301" y="1949263"/>
                </a:cubicBezTo>
                <a:cubicBezTo>
                  <a:pt x="1398981" y="1904869"/>
                  <a:pt x="1135486" y="2093897"/>
                  <a:pt x="1063884" y="2007975"/>
                </a:cubicBezTo>
                <a:cubicBezTo>
                  <a:pt x="1244321" y="1847587"/>
                  <a:pt x="963642" y="2085305"/>
                  <a:pt x="935001" y="1947830"/>
                </a:cubicBezTo>
                <a:cubicBezTo>
                  <a:pt x="1103981" y="1837564"/>
                  <a:pt x="721627" y="2022296"/>
                  <a:pt x="887743" y="1889117"/>
                </a:cubicBezTo>
                <a:cubicBezTo>
                  <a:pt x="836190" y="1899140"/>
                  <a:pt x="585585" y="1833267"/>
                  <a:pt x="787501" y="1817515"/>
                </a:cubicBezTo>
                <a:cubicBezTo>
                  <a:pt x="854807" y="1702952"/>
                  <a:pt x="996578" y="1847587"/>
                  <a:pt x="1089661" y="1843292"/>
                </a:cubicBezTo>
                <a:cubicBezTo>
                  <a:pt x="1012331" y="1717273"/>
                  <a:pt x="1459126" y="1985063"/>
                  <a:pt x="1413301" y="1781714"/>
                </a:cubicBezTo>
                <a:cubicBezTo>
                  <a:pt x="1323082" y="1840428"/>
                  <a:pt x="1327379" y="1767393"/>
                  <a:pt x="1234296" y="1775985"/>
                </a:cubicBezTo>
                <a:cubicBezTo>
                  <a:pt x="1282985" y="1691496"/>
                  <a:pt x="1134053" y="1748777"/>
                  <a:pt x="1063884" y="1724432"/>
                </a:cubicBezTo>
                <a:cubicBezTo>
                  <a:pt x="914953" y="1672879"/>
                  <a:pt x="1242888" y="1659991"/>
                  <a:pt x="1046700" y="1591254"/>
                </a:cubicBezTo>
                <a:cubicBezTo>
                  <a:pt x="924976" y="1531108"/>
                  <a:pt x="1158399" y="1546860"/>
                  <a:pt x="1018059" y="1486714"/>
                </a:cubicBezTo>
                <a:cubicBezTo>
                  <a:pt x="1020923" y="1436594"/>
                  <a:pt x="1351723" y="1604141"/>
                  <a:pt x="1207088" y="1406520"/>
                </a:cubicBezTo>
                <a:cubicBezTo>
                  <a:pt x="1297305" y="1449481"/>
                  <a:pt x="1335971" y="1366423"/>
                  <a:pt x="1218544" y="1366423"/>
                </a:cubicBezTo>
                <a:cubicBezTo>
                  <a:pt x="1280121" y="1342079"/>
                  <a:pt x="1091092" y="1145890"/>
                  <a:pt x="1242888" y="1204604"/>
                </a:cubicBezTo>
                <a:cubicBezTo>
                  <a:pt x="1287282" y="1175963"/>
                  <a:pt x="1340266" y="1171667"/>
                  <a:pt x="1356019" y="1271909"/>
                </a:cubicBezTo>
                <a:cubicBezTo>
                  <a:pt x="1482039" y="1386472"/>
                  <a:pt x="1298738" y="1071424"/>
                  <a:pt x="1317354" y="1071424"/>
                </a:cubicBezTo>
                <a:cubicBezTo>
                  <a:pt x="1451965" y="1214628"/>
                  <a:pt x="1400412" y="1006983"/>
                  <a:pt x="1416165" y="923925"/>
                </a:cubicBezTo>
                <a:cubicBezTo>
                  <a:pt x="1519271" y="949702"/>
                  <a:pt x="1413301" y="1091473"/>
                  <a:pt x="1487767" y="1081449"/>
                </a:cubicBezTo>
                <a:cubicBezTo>
                  <a:pt x="1668203" y="964022"/>
                  <a:pt x="1506382" y="1120113"/>
                  <a:pt x="1480606" y="1201740"/>
                </a:cubicBezTo>
                <a:cubicBezTo>
                  <a:pt x="1446237" y="1397928"/>
                  <a:pt x="1537887" y="1118682"/>
                  <a:pt x="1589441" y="1191715"/>
                </a:cubicBezTo>
                <a:cubicBezTo>
                  <a:pt x="1663906" y="1175963"/>
                  <a:pt x="1779902" y="1117249"/>
                  <a:pt x="1662475" y="1231812"/>
                </a:cubicBezTo>
                <a:cubicBezTo>
                  <a:pt x="1825727" y="1277637"/>
                  <a:pt x="1629537" y="1284798"/>
                  <a:pt x="1572256" y="1291957"/>
                </a:cubicBezTo>
                <a:cubicBezTo>
                  <a:pt x="1682524" y="1296254"/>
                  <a:pt x="1722620" y="1405089"/>
                  <a:pt x="1580848" y="1397928"/>
                </a:cubicBezTo>
                <a:cubicBezTo>
                  <a:pt x="1449101" y="1276206"/>
                  <a:pt x="1433349" y="1612733"/>
                  <a:pt x="1546479" y="1591254"/>
                </a:cubicBezTo>
                <a:cubicBezTo>
                  <a:pt x="1643858" y="1469530"/>
                  <a:pt x="1718324" y="1367856"/>
                  <a:pt x="1871552" y="1362128"/>
                </a:cubicBezTo>
                <a:cubicBezTo>
                  <a:pt x="1788494" y="1438025"/>
                  <a:pt x="1977523" y="1486714"/>
                  <a:pt x="1835750" y="1538268"/>
                </a:cubicBezTo>
                <a:cubicBezTo>
                  <a:pt x="2029076" y="1608438"/>
                  <a:pt x="1746964" y="1634215"/>
                  <a:pt x="1764149" y="1685768"/>
                </a:cubicBezTo>
                <a:cubicBezTo>
                  <a:pt x="1904488" y="1704384"/>
                  <a:pt x="1838615" y="1730160"/>
                  <a:pt x="1755557" y="1800331"/>
                </a:cubicBezTo>
                <a:cubicBezTo>
                  <a:pt x="1772741" y="1783146"/>
                  <a:pt x="1997571" y="1851884"/>
                  <a:pt x="2077765" y="1916325"/>
                </a:cubicBezTo>
                <a:cubicBezTo>
                  <a:pt x="2037668" y="2038049"/>
                  <a:pt x="1900193" y="1920622"/>
                  <a:pt x="1860096" y="2006544"/>
                </a:cubicBezTo>
                <a:cubicBezTo>
                  <a:pt x="1774174" y="1874797"/>
                  <a:pt x="1679659" y="2083874"/>
                  <a:pt x="1625242" y="1926350"/>
                </a:cubicBezTo>
                <a:cubicBezTo>
                  <a:pt x="1630970" y="2045208"/>
                  <a:pt x="1536456" y="1963583"/>
                  <a:pt x="1522135" y="1899140"/>
                </a:cubicBezTo>
                <a:cubicBezTo>
                  <a:pt x="1427621" y="1932078"/>
                  <a:pt x="1646722" y="2026592"/>
                  <a:pt x="1689683" y="2049505"/>
                </a:cubicBezTo>
                <a:cubicBezTo>
                  <a:pt x="1731213" y="2189844"/>
                  <a:pt x="1958906" y="1942102"/>
                  <a:pt x="2039100" y="2113946"/>
                </a:cubicBezTo>
                <a:cubicBezTo>
                  <a:pt x="2104973" y="2060961"/>
                  <a:pt x="2432910" y="2138291"/>
                  <a:pt x="2215240" y="2164068"/>
                </a:cubicBezTo>
                <a:cubicBezTo>
                  <a:pt x="2229561" y="2222780"/>
                  <a:pt x="2112134" y="2284359"/>
                  <a:pt x="2021915" y="2218485"/>
                </a:cubicBezTo>
                <a:cubicBezTo>
                  <a:pt x="2157959" y="2288654"/>
                  <a:pt x="2016187" y="2308703"/>
                  <a:pt x="1950313" y="2242829"/>
                </a:cubicBezTo>
                <a:cubicBezTo>
                  <a:pt x="1951746" y="2367417"/>
                  <a:pt x="1792789" y="2265742"/>
                  <a:pt x="1725485" y="2271470"/>
                </a:cubicBezTo>
                <a:cubicBezTo>
                  <a:pt x="1798518" y="2403217"/>
                  <a:pt x="2007595" y="2434722"/>
                  <a:pt x="2126454" y="2324456"/>
                </a:cubicBezTo>
                <a:cubicBezTo>
                  <a:pt x="2135046" y="2428994"/>
                  <a:pt x="2242448" y="2321592"/>
                  <a:pt x="2292571" y="2370281"/>
                </a:cubicBezTo>
                <a:cubicBezTo>
                  <a:pt x="2422527" y="2371354"/>
                  <a:pt x="2355132" y="2391761"/>
                  <a:pt x="2300021" y="2431500"/>
                </a:cubicBezTo>
                <a:lnTo>
                  <a:pt x="2293389" y="2437073"/>
                </a:lnTo>
                <a:lnTo>
                  <a:pt x="2357703" y="2434619"/>
                </a:lnTo>
                <a:cubicBezTo>
                  <a:pt x="2504309" y="2435384"/>
                  <a:pt x="2680583" y="2457827"/>
                  <a:pt x="2508662" y="2381659"/>
                </a:cubicBezTo>
                <a:cubicBezTo>
                  <a:pt x="2484288" y="2371213"/>
                  <a:pt x="2207473" y="2249345"/>
                  <a:pt x="2285816" y="2188410"/>
                </a:cubicBezTo>
                <a:cubicBezTo>
                  <a:pt x="2475584" y="2111806"/>
                  <a:pt x="2701911" y="2242381"/>
                  <a:pt x="2872527" y="2099621"/>
                </a:cubicBezTo>
                <a:cubicBezTo>
                  <a:pt x="2806370" y="2160554"/>
                  <a:pt x="2670574" y="1934227"/>
                  <a:pt x="2538259" y="1937709"/>
                </a:cubicBezTo>
                <a:cubicBezTo>
                  <a:pt x="2470360" y="1920299"/>
                  <a:pt x="2172654" y="1793208"/>
                  <a:pt x="2287558" y="1765353"/>
                </a:cubicBezTo>
                <a:cubicBezTo>
                  <a:pt x="2414649" y="1828028"/>
                  <a:pt x="2364161" y="1688750"/>
                  <a:pt x="2456432" y="1739237"/>
                </a:cubicBezTo>
                <a:cubicBezTo>
                  <a:pt x="2639236" y="1855884"/>
                  <a:pt x="2466878" y="1653930"/>
                  <a:pt x="2578301" y="1655670"/>
                </a:cubicBezTo>
                <a:cubicBezTo>
                  <a:pt x="2834225" y="1695713"/>
                  <a:pt x="2632272" y="1568621"/>
                  <a:pt x="2508662" y="1533802"/>
                </a:cubicBezTo>
                <a:cubicBezTo>
                  <a:pt x="2519107" y="1516392"/>
                  <a:pt x="2393757" y="1429343"/>
                  <a:pt x="2503439" y="1427603"/>
                </a:cubicBezTo>
                <a:cubicBezTo>
                  <a:pt x="2581783" y="1338812"/>
                  <a:pt x="2881231" y="1488536"/>
                  <a:pt x="2771550" y="1373632"/>
                </a:cubicBezTo>
                <a:cubicBezTo>
                  <a:pt x="2935202" y="1422379"/>
                  <a:pt x="3154565" y="1420639"/>
                  <a:pt x="3269470" y="1246541"/>
                </a:cubicBezTo>
                <a:cubicBezTo>
                  <a:pt x="3252060" y="1192570"/>
                  <a:pt x="2931720" y="1422379"/>
                  <a:pt x="2844671" y="1317920"/>
                </a:cubicBezTo>
                <a:cubicBezTo>
                  <a:pt x="3064034" y="1122931"/>
                  <a:pt x="2722803" y="1411933"/>
                  <a:pt x="2687983" y="1244799"/>
                </a:cubicBezTo>
                <a:cubicBezTo>
                  <a:pt x="2893419" y="1110745"/>
                  <a:pt x="2428577" y="1335330"/>
                  <a:pt x="2630530" y="1173420"/>
                </a:cubicBezTo>
                <a:cubicBezTo>
                  <a:pt x="2567855" y="1185606"/>
                  <a:pt x="2263185" y="1105521"/>
                  <a:pt x="2508662" y="1086371"/>
                </a:cubicBezTo>
                <a:cubicBezTo>
                  <a:pt x="2590489" y="947093"/>
                  <a:pt x="2762844" y="1122931"/>
                  <a:pt x="2876009" y="1117709"/>
                </a:cubicBezTo>
                <a:cubicBezTo>
                  <a:pt x="2781996" y="964502"/>
                  <a:pt x="3325181" y="1290065"/>
                  <a:pt x="3269470" y="1042846"/>
                </a:cubicBezTo>
                <a:cubicBezTo>
                  <a:pt x="3159787" y="1114227"/>
                  <a:pt x="3165011" y="1025436"/>
                  <a:pt x="3051847" y="1035882"/>
                </a:cubicBezTo>
                <a:cubicBezTo>
                  <a:pt x="3111040" y="933165"/>
                  <a:pt x="2929978" y="1002804"/>
                  <a:pt x="2844671" y="973206"/>
                </a:cubicBezTo>
                <a:cubicBezTo>
                  <a:pt x="2663609" y="910531"/>
                  <a:pt x="3062293" y="894863"/>
                  <a:pt x="2823779" y="811296"/>
                </a:cubicBezTo>
                <a:cubicBezTo>
                  <a:pt x="2675795" y="738175"/>
                  <a:pt x="2959576" y="757325"/>
                  <a:pt x="2788960" y="684204"/>
                </a:cubicBezTo>
                <a:cubicBezTo>
                  <a:pt x="2792442" y="623271"/>
                  <a:pt x="3194607" y="826964"/>
                  <a:pt x="3018769" y="586709"/>
                </a:cubicBezTo>
                <a:cubicBezTo>
                  <a:pt x="3128450" y="638938"/>
                  <a:pt x="3175457" y="537962"/>
                  <a:pt x="3032697" y="537962"/>
                </a:cubicBezTo>
                <a:cubicBezTo>
                  <a:pt x="3107558" y="508366"/>
                  <a:pt x="2877749" y="269851"/>
                  <a:pt x="3062293" y="341232"/>
                </a:cubicBezTo>
                <a:cubicBezTo>
                  <a:pt x="3116264" y="306412"/>
                  <a:pt x="3180679" y="301189"/>
                  <a:pt x="3199831" y="423057"/>
                </a:cubicBezTo>
                <a:cubicBezTo>
                  <a:pt x="3353037" y="562335"/>
                  <a:pt x="3130192" y="179320"/>
                  <a:pt x="3152823" y="179320"/>
                </a:cubicBezTo>
                <a:cubicBezTo>
                  <a:pt x="3316475" y="353418"/>
                  <a:pt x="3253800" y="100977"/>
                  <a:pt x="3272952" y="0"/>
                </a:cubicBezTo>
                <a:close/>
              </a:path>
            </a:pathLst>
          </a:custGeom>
          <a:solidFill>
            <a:schemeClr val="bg1">
              <a:lumMod val="95000"/>
            </a:schemeClr>
          </a:solidFill>
        </p:spPr>
        <p:txBody>
          <a:bodyPr wrap="square" lIns="68564" tIns="34289" rIns="68564" bIns="34289" anchor="ctr">
            <a:noAutofit/>
          </a:bodyPr>
          <a:lstStyle>
            <a:lvl1pPr marL="0" indent="0" algn="ctr">
              <a:buNone/>
              <a:defRPr sz="900" baseline="0">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a:t>
            </a:r>
            <a:endParaRPr lang="ko-KR" altLang="en-US" dirty="0"/>
          </a:p>
        </p:txBody>
      </p:sp>
      <p:sp>
        <p:nvSpPr>
          <p:cNvPr id="11" name="Graphic 47"/>
          <p:cNvSpPr/>
          <p:nvPr userDrawn="1"/>
        </p:nvSpPr>
        <p:spPr>
          <a:xfrm>
            <a:off x="7219315" y="3047564"/>
            <a:ext cx="1135856" cy="1703785"/>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4" tIns="34289" rIns="68564" bIns="34289" rtlCol="0" anchor="ctr"/>
          <a:lstStyle/>
          <a:p>
            <a:pPr defTabSz="685137"/>
            <a:endParaRPr lang="en-US" sz="1400">
              <a:solidFill>
                <a:prstClr val="black"/>
              </a:solidFill>
            </a:endParaRPr>
          </a:p>
        </p:txBody>
      </p:sp>
      <p:sp>
        <p:nvSpPr>
          <p:cNvPr id="12" name="Graphic 47"/>
          <p:cNvSpPr/>
          <p:nvPr userDrawn="1"/>
        </p:nvSpPr>
        <p:spPr>
          <a:xfrm>
            <a:off x="7966426" y="3600039"/>
            <a:ext cx="885752" cy="132862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4" tIns="34289" rIns="68564" bIns="34289" rtlCol="0" anchor="ctr"/>
          <a:lstStyle/>
          <a:p>
            <a:pPr defTabSz="685137"/>
            <a:endParaRPr lang="en-US" sz="1400">
              <a:solidFill>
                <a:prstClr val="black"/>
              </a:solidFill>
            </a:endParaRPr>
          </a:p>
        </p:txBody>
      </p:sp>
      <p:sp>
        <p:nvSpPr>
          <p:cNvPr id="13" name="Freeform: Shape 12"/>
          <p:cNvSpPr/>
          <p:nvPr userDrawn="1"/>
        </p:nvSpPr>
        <p:spPr>
          <a:xfrm>
            <a:off x="8831124" y="4012375"/>
            <a:ext cx="312887" cy="841914"/>
          </a:xfrm>
          <a:custGeom>
            <a:avLst/>
            <a:gdLst>
              <a:gd name="connsiteX0" fmla="*/ 150537 w 417182"/>
              <a:gd name="connsiteY0" fmla="*/ 987116 h 1122552"/>
              <a:gd name="connsiteX1" fmla="*/ 150537 w 417182"/>
              <a:gd name="connsiteY1" fmla="*/ 987116 h 1122552"/>
              <a:gd name="connsiteX2" fmla="*/ 184647 w 417182"/>
              <a:gd name="connsiteY2" fmla="*/ 867904 h 1122552"/>
              <a:gd name="connsiteX3" fmla="*/ 184647 w 417182"/>
              <a:gd name="connsiteY3" fmla="*/ 867904 h 1122552"/>
              <a:gd name="connsiteX4" fmla="*/ 106436 w 417182"/>
              <a:gd name="connsiteY4" fmla="*/ 864804 h 1122552"/>
              <a:gd name="connsiteX5" fmla="*/ 167075 w 417182"/>
              <a:gd name="connsiteY5" fmla="*/ 875140 h 1122552"/>
              <a:gd name="connsiteX6" fmla="*/ 106436 w 417182"/>
              <a:gd name="connsiteY6" fmla="*/ 864804 h 1122552"/>
              <a:gd name="connsiteX7" fmla="*/ 52342 w 417182"/>
              <a:gd name="connsiteY7" fmla="*/ 839997 h 1122552"/>
              <a:gd name="connsiteX8" fmla="*/ 52342 w 417182"/>
              <a:gd name="connsiteY8" fmla="*/ 839997 h 1122552"/>
              <a:gd name="connsiteX9" fmla="*/ 271472 w 417182"/>
              <a:gd name="connsiteY9" fmla="*/ 512336 h 1122552"/>
              <a:gd name="connsiteX10" fmla="*/ 271472 w 417182"/>
              <a:gd name="connsiteY10" fmla="*/ 512336 h 1122552"/>
              <a:gd name="connsiteX11" fmla="*/ 313851 w 417182"/>
              <a:gd name="connsiteY11" fmla="*/ 324560 h 1122552"/>
              <a:gd name="connsiteX12" fmla="*/ 313851 w 417182"/>
              <a:gd name="connsiteY12" fmla="*/ 324560 h 1122552"/>
              <a:gd name="connsiteX13" fmla="*/ 243908 w 417182"/>
              <a:gd name="connsiteY13" fmla="*/ 324560 h 1122552"/>
              <a:gd name="connsiteX14" fmla="*/ 278707 w 417182"/>
              <a:gd name="connsiteY14" fmla="*/ 339720 h 1122552"/>
              <a:gd name="connsiteX15" fmla="*/ 243908 w 417182"/>
              <a:gd name="connsiteY15" fmla="*/ 324560 h 1122552"/>
              <a:gd name="connsiteX16" fmla="*/ 330733 w 417182"/>
              <a:gd name="connsiteY16" fmla="*/ 318703 h 1122552"/>
              <a:gd name="connsiteX17" fmla="*/ 330733 w 417182"/>
              <a:gd name="connsiteY17" fmla="*/ 318703 h 1122552"/>
              <a:gd name="connsiteX18" fmla="*/ 345204 w 417182"/>
              <a:gd name="connsiteY18" fmla="*/ 311123 h 1122552"/>
              <a:gd name="connsiteX19" fmla="*/ 345204 w 417182"/>
              <a:gd name="connsiteY19" fmla="*/ 311123 h 1122552"/>
              <a:gd name="connsiteX20" fmla="*/ 371045 w 417182"/>
              <a:gd name="connsiteY20" fmla="*/ 272534 h 1122552"/>
              <a:gd name="connsiteX21" fmla="*/ 369322 w 417182"/>
              <a:gd name="connsiteY21" fmla="*/ 279769 h 1122552"/>
              <a:gd name="connsiteX22" fmla="*/ 371045 w 417182"/>
              <a:gd name="connsiteY22" fmla="*/ 272534 h 1122552"/>
              <a:gd name="connsiteX23" fmla="*/ 399297 w 417182"/>
              <a:gd name="connsiteY23" fmla="*/ 215684 h 1122552"/>
              <a:gd name="connsiteX24" fmla="*/ 399297 w 417182"/>
              <a:gd name="connsiteY24" fmla="*/ 215684 h 1122552"/>
              <a:gd name="connsiteX25" fmla="*/ 362431 w 417182"/>
              <a:gd name="connsiteY25" fmla="*/ 208794 h 1122552"/>
              <a:gd name="connsiteX26" fmla="*/ 369667 w 417182"/>
              <a:gd name="connsiteY26" fmla="*/ 214306 h 1122552"/>
              <a:gd name="connsiteX27" fmla="*/ 362431 w 417182"/>
              <a:gd name="connsiteY27" fmla="*/ 208794 h 1122552"/>
              <a:gd name="connsiteX28" fmla="*/ 401365 w 417182"/>
              <a:gd name="connsiteY28" fmla="*/ 167448 h 1122552"/>
              <a:gd name="connsiteX29" fmla="*/ 383104 w 417182"/>
              <a:gd name="connsiteY29" fmla="*/ 182264 h 1122552"/>
              <a:gd name="connsiteX30" fmla="*/ 401365 w 417182"/>
              <a:gd name="connsiteY30" fmla="*/ 167448 h 1122552"/>
              <a:gd name="connsiteX31" fmla="*/ 309716 w 417182"/>
              <a:gd name="connsiteY31" fmla="*/ 143675 h 1122552"/>
              <a:gd name="connsiteX32" fmla="*/ 314540 w 417182"/>
              <a:gd name="connsiteY32" fmla="*/ 155045 h 1122552"/>
              <a:gd name="connsiteX33" fmla="*/ 309716 w 417182"/>
              <a:gd name="connsiteY33" fmla="*/ 143675 h 1122552"/>
              <a:gd name="connsiteX34" fmla="*/ 317985 w 417182"/>
              <a:gd name="connsiteY34" fmla="*/ 101296 h 1122552"/>
              <a:gd name="connsiteX35" fmla="*/ 325909 w 417182"/>
              <a:gd name="connsiteY35" fmla="*/ 115767 h 1122552"/>
              <a:gd name="connsiteX36" fmla="*/ 317985 w 417182"/>
              <a:gd name="connsiteY36" fmla="*/ 101296 h 1122552"/>
              <a:gd name="connsiteX37" fmla="*/ 340725 w 417182"/>
              <a:gd name="connsiteY37" fmla="*/ 0 h 1122552"/>
              <a:gd name="connsiteX38" fmla="*/ 357952 w 417182"/>
              <a:gd name="connsiteY38" fmla="*/ 37900 h 1122552"/>
              <a:gd name="connsiteX39" fmla="*/ 356229 w 417182"/>
              <a:gd name="connsiteY39" fmla="*/ 66842 h 1122552"/>
              <a:gd name="connsiteX40" fmla="*/ 382414 w 417182"/>
              <a:gd name="connsiteY40" fmla="*/ 64430 h 1122552"/>
              <a:gd name="connsiteX41" fmla="*/ 399986 w 417182"/>
              <a:gd name="connsiteY41" fmla="*/ 74077 h 1122552"/>
              <a:gd name="connsiteX42" fmla="*/ 378280 w 417182"/>
              <a:gd name="connsiteY42" fmla="*/ 88548 h 1122552"/>
              <a:gd name="connsiteX43" fmla="*/ 380347 w 417182"/>
              <a:gd name="connsiteY43" fmla="*/ 114044 h 1122552"/>
              <a:gd name="connsiteX44" fmla="*/ 372078 w 417182"/>
              <a:gd name="connsiteY44" fmla="*/ 160557 h 1122552"/>
              <a:gd name="connsiteX45" fmla="*/ 406145 w 417182"/>
              <a:gd name="connsiteY45" fmla="*/ 122529 h 1122552"/>
              <a:gd name="connsiteX46" fmla="*/ 417182 w 417182"/>
              <a:gd name="connsiteY46" fmla="*/ 118254 h 1122552"/>
              <a:gd name="connsiteX47" fmla="*/ 417182 w 417182"/>
              <a:gd name="connsiteY47" fmla="*/ 252973 h 1122552"/>
              <a:gd name="connsiteX48" fmla="*/ 416438 w 417182"/>
              <a:gd name="connsiteY48" fmla="*/ 253154 h 1122552"/>
              <a:gd name="connsiteX49" fmla="*/ 391028 w 417182"/>
              <a:gd name="connsiteY49" fmla="*/ 241181 h 1122552"/>
              <a:gd name="connsiteX50" fmla="*/ 366221 w 417182"/>
              <a:gd name="connsiteY50" fmla="*/ 234634 h 1122552"/>
              <a:gd name="connsiteX51" fmla="*/ 406532 w 417182"/>
              <a:gd name="connsiteY51" fmla="*/ 270811 h 1122552"/>
              <a:gd name="connsiteX52" fmla="*/ 417182 w 417182"/>
              <a:gd name="connsiteY52" fmla="*/ 278708 h 1122552"/>
              <a:gd name="connsiteX53" fmla="*/ 417182 w 417182"/>
              <a:gd name="connsiteY53" fmla="*/ 324555 h 1122552"/>
              <a:gd name="connsiteX54" fmla="*/ 415146 w 417182"/>
              <a:gd name="connsiteY54" fmla="*/ 324215 h 1122552"/>
              <a:gd name="connsiteX55" fmla="*/ 417182 w 417182"/>
              <a:gd name="connsiteY55" fmla="*/ 326321 h 1122552"/>
              <a:gd name="connsiteX56" fmla="*/ 417182 w 417182"/>
              <a:gd name="connsiteY56" fmla="*/ 395968 h 1122552"/>
              <a:gd name="connsiteX57" fmla="*/ 405154 w 417182"/>
              <a:gd name="connsiteY57" fmla="*/ 393469 h 1122552"/>
              <a:gd name="connsiteX58" fmla="*/ 417182 w 417182"/>
              <a:gd name="connsiteY58" fmla="*/ 403573 h 1122552"/>
              <a:gd name="connsiteX59" fmla="*/ 417182 w 417182"/>
              <a:gd name="connsiteY59" fmla="*/ 1076079 h 1122552"/>
              <a:gd name="connsiteX60" fmla="*/ 408643 w 417182"/>
              <a:gd name="connsiteY60" fmla="*/ 1072003 h 1122552"/>
              <a:gd name="connsiteX61" fmla="*/ 402398 w 417182"/>
              <a:gd name="connsiteY61" fmla="*/ 1090135 h 1122552"/>
              <a:gd name="connsiteX62" fmla="*/ 364154 w 417182"/>
              <a:gd name="connsiteY62" fmla="*/ 1119765 h 1122552"/>
              <a:gd name="connsiteX63" fmla="*/ 343826 w 417182"/>
              <a:gd name="connsiteY63" fmla="*/ 1056370 h 1122552"/>
              <a:gd name="connsiteX64" fmla="*/ 295934 w 417182"/>
              <a:gd name="connsiteY64" fmla="*/ 1066017 h 1122552"/>
              <a:gd name="connsiteX65" fmla="*/ 215656 w 417182"/>
              <a:gd name="connsiteY65" fmla="*/ 1103572 h 1122552"/>
              <a:gd name="connsiteX66" fmla="*/ 182579 w 417182"/>
              <a:gd name="connsiteY66" fmla="*/ 1093235 h 1122552"/>
              <a:gd name="connsiteX67" fmla="*/ 128142 w 417182"/>
              <a:gd name="connsiteY67" fmla="*/ 1075664 h 1122552"/>
              <a:gd name="connsiteX68" fmla="*/ 106436 w 417182"/>
              <a:gd name="connsiteY68" fmla="*/ 1066706 h 1122552"/>
              <a:gd name="connsiteX69" fmla="*/ 121595 w 417182"/>
              <a:gd name="connsiteY69" fmla="*/ 1051546 h 1122552"/>
              <a:gd name="connsiteX70" fmla="*/ 53720 w 417182"/>
              <a:gd name="connsiteY70" fmla="*/ 1047411 h 1122552"/>
              <a:gd name="connsiteX71" fmla="*/ 29602 w 417182"/>
              <a:gd name="connsiteY71" fmla="*/ 1044655 h 1122552"/>
              <a:gd name="connsiteX72" fmla="*/ 14098 w 417182"/>
              <a:gd name="connsiteY72" fmla="*/ 1033974 h 1122552"/>
              <a:gd name="connsiteX73" fmla="*/ 13753 w 417182"/>
              <a:gd name="connsiteY73" fmla="*/ 1012612 h 1122552"/>
              <a:gd name="connsiteX74" fmla="*/ 89553 w 417182"/>
              <a:gd name="connsiteY74" fmla="*/ 995385 h 1122552"/>
              <a:gd name="connsiteX75" fmla="*/ 127108 w 417182"/>
              <a:gd name="connsiteY75" fmla="*/ 986083 h 1122552"/>
              <a:gd name="connsiteX76" fmla="*/ 92309 w 417182"/>
              <a:gd name="connsiteY76" fmla="*/ 994352 h 1122552"/>
              <a:gd name="connsiteX77" fmla="*/ 75082 w 417182"/>
              <a:gd name="connsiteY77" fmla="*/ 984016 h 1122552"/>
              <a:gd name="connsiteX78" fmla="*/ 37527 w 417182"/>
              <a:gd name="connsiteY78" fmla="*/ 971612 h 1122552"/>
              <a:gd name="connsiteX79" fmla="*/ 18577 w 417182"/>
              <a:gd name="connsiteY79" fmla="*/ 959553 h 1122552"/>
              <a:gd name="connsiteX80" fmla="*/ 25123 w 417182"/>
              <a:gd name="connsiteY80" fmla="*/ 934057 h 1122552"/>
              <a:gd name="connsiteX81" fmla="*/ 106436 w 417182"/>
              <a:gd name="connsiteY81" fmla="*/ 923031 h 1122552"/>
              <a:gd name="connsiteX82" fmla="*/ 70258 w 417182"/>
              <a:gd name="connsiteY82" fmla="*/ 908905 h 1122552"/>
              <a:gd name="connsiteX83" fmla="*/ 59922 w 417182"/>
              <a:gd name="connsiteY83" fmla="*/ 894090 h 1122552"/>
              <a:gd name="connsiteX84" fmla="*/ 70947 w 417182"/>
              <a:gd name="connsiteY84" fmla="*/ 881686 h 1122552"/>
              <a:gd name="connsiteX85" fmla="*/ 27880 w 417182"/>
              <a:gd name="connsiteY85" fmla="*/ 848610 h 1122552"/>
              <a:gd name="connsiteX86" fmla="*/ 13753 w 417182"/>
              <a:gd name="connsiteY86" fmla="*/ 825870 h 1122552"/>
              <a:gd name="connsiteX87" fmla="*/ 35804 w 417182"/>
              <a:gd name="connsiteY87" fmla="*/ 811399 h 1122552"/>
              <a:gd name="connsiteX88" fmla="*/ 95065 w 417182"/>
              <a:gd name="connsiteY88" fmla="*/ 803475 h 1122552"/>
              <a:gd name="connsiteX89" fmla="*/ 171210 w 417182"/>
              <a:gd name="connsiteY89" fmla="*/ 783836 h 1122552"/>
              <a:gd name="connsiteX90" fmla="*/ 149503 w 417182"/>
              <a:gd name="connsiteY90" fmla="*/ 775567 h 1122552"/>
              <a:gd name="connsiteX91" fmla="*/ 92309 w 417182"/>
              <a:gd name="connsiteY91" fmla="*/ 754205 h 1122552"/>
              <a:gd name="connsiteX92" fmla="*/ 83007 w 417182"/>
              <a:gd name="connsiteY92" fmla="*/ 738701 h 1122552"/>
              <a:gd name="connsiteX93" fmla="*/ 97133 w 417182"/>
              <a:gd name="connsiteY93" fmla="*/ 729743 h 1122552"/>
              <a:gd name="connsiteX94" fmla="*/ 215311 w 417182"/>
              <a:gd name="connsiteY94" fmla="*/ 722507 h 1122552"/>
              <a:gd name="connsiteX95" fmla="*/ 197739 w 417182"/>
              <a:gd name="connsiteY95" fmla="*/ 703902 h 1122552"/>
              <a:gd name="connsiteX96" fmla="*/ 168453 w 417182"/>
              <a:gd name="connsiteY96" fmla="*/ 690809 h 1122552"/>
              <a:gd name="connsiteX97" fmla="*/ 118839 w 417182"/>
              <a:gd name="connsiteY97" fmla="*/ 689776 h 1122552"/>
              <a:gd name="connsiteX98" fmla="*/ 75082 w 417182"/>
              <a:gd name="connsiteY98" fmla="*/ 671170 h 1122552"/>
              <a:gd name="connsiteX99" fmla="*/ 76116 w 417182"/>
              <a:gd name="connsiteY99" fmla="*/ 646708 h 1122552"/>
              <a:gd name="connsiteX100" fmla="*/ 216000 w 417182"/>
              <a:gd name="connsiteY100" fmla="*/ 633960 h 1122552"/>
              <a:gd name="connsiteX101" fmla="*/ 263203 w 417182"/>
              <a:gd name="connsiteY101" fmla="*/ 598816 h 1122552"/>
              <a:gd name="connsiteX102" fmla="*/ 224269 w 417182"/>
              <a:gd name="connsiteY102" fmla="*/ 600194 h 1122552"/>
              <a:gd name="connsiteX103" fmla="*/ 196706 w 417182"/>
              <a:gd name="connsiteY103" fmla="*/ 608119 h 1122552"/>
              <a:gd name="connsiteX104" fmla="*/ 100923 w 417182"/>
              <a:gd name="connsiteY104" fmla="*/ 571942 h 1122552"/>
              <a:gd name="connsiteX105" fmla="*/ 220824 w 417182"/>
              <a:gd name="connsiteY105" fmla="*/ 535420 h 1122552"/>
              <a:gd name="connsiteX106" fmla="*/ 228059 w 417182"/>
              <a:gd name="connsiteY106" fmla="*/ 508546 h 1122552"/>
              <a:gd name="connsiteX107" fmla="*/ 129865 w 417182"/>
              <a:gd name="connsiteY107" fmla="*/ 491319 h 1122552"/>
              <a:gd name="connsiteX108" fmla="*/ 189470 w 417182"/>
              <a:gd name="connsiteY108" fmla="*/ 471335 h 1122552"/>
              <a:gd name="connsiteX109" fmla="*/ 145369 w 417182"/>
              <a:gd name="connsiteY109" fmla="*/ 433091 h 1122552"/>
              <a:gd name="connsiteX110" fmla="*/ 261480 w 417182"/>
              <a:gd name="connsiteY110" fmla="*/ 415519 h 1122552"/>
              <a:gd name="connsiteX111" fmla="*/ 195328 w 417182"/>
              <a:gd name="connsiteY111" fmla="*/ 383477 h 1122552"/>
              <a:gd name="connsiteX112" fmla="*/ 145714 w 417182"/>
              <a:gd name="connsiteY112" fmla="*/ 349367 h 1122552"/>
              <a:gd name="connsiteX113" fmla="*/ 179134 w 417182"/>
              <a:gd name="connsiteY113" fmla="*/ 344199 h 1122552"/>
              <a:gd name="connsiteX114" fmla="*/ 203252 w 417182"/>
              <a:gd name="connsiteY114" fmla="*/ 327661 h 1122552"/>
              <a:gd name="connsiteX115" fmla="*/ 189470 w 417182"/>
              <a:gd name="connsiteY115" fmla="*/ 303543 h 1122552"/>
              <a:gd name="connsiteX116" fmla="*/ 188437 w 417182"/>
              <a:gd name="connsiteY116" fmla="*/ 282526 h 1122552"/>
              <a:gd name="connsiteX117" fmla="*/ 241497 w 417182"/>
              <a:gd name="connsiteY117" fmla="*/ 271845 h 1122552"/>
              <a:gd name="connsiteX118" fmla="*/ 340036 w 417182"/>
              <a:gd name="connsiteY118" fmla="*/ 246693 h 1122552"/>
              <a:gd name="connsiteX119" fmla="*/ 255967 w 417182"/>
              <a:gd name="connsiteY119" fmla="*/ 260819 h 1122552"/>
              <a:gd name="connsiteX120" fmla="*/ 224958 w 417182"/>
              <a:gd name="connsiteY120" fmla="*/ 246349 h 1122552"/>
              <a:gd name="connsiteX121" fmla="*/ 213588 w 417182"/>
              <a:gd name="connsiteY121" fmla="*/ 232222 h 1122552"/>
              <a:gd name="connsiteX122" fmla="*/ 189470 w 417182"/>
              <a:gd name="connsiteY122" fmla="*/ 214995 h 1122552"/>
              <a:gd name="connsiteX123" fmla="*/ 262169 w 417182"/>
              <a:gd name="connsiteY123" fmla="*/ 221197 h 1122552"/>
              <a:gd name="connsiteX124" fmla="*/ 340036 w 417182"/>
              <a:gd name="connsiteY124" fmla="*/ 206382 h 1122552"/>
              <a:gd name="connsiteX125" fmla="*/ 296968 w 417182"/>
              <a:gd name="connsiteY125" fmla="*/ 205003 h 1122552"/>
              <a:gd name="connsiteX126" fmla="*/ 255967 w 417182"/>
              <a:gd name="connsiteY126" fmla="*/ 192600 h 1122552"/>
              <a:gd name="connsiteX127" fmla="*/ 251833 w 417182"/>
              <a:gd name="connsiteY127" fmla="*/ 160557 h 1122552"/>
              <a:gd name="connsiteX128" fmla="*/ 244942 w 417182"/>
              <a:gd name="connsiteY128" fmla="*/ 135406 h 1122552"/>
              <a:gd name="connsiteX129" fmla="*/ 290422 w 417182"/>
              <a:gd name="connsiteY129" fmla="*/ 116111 h 1122552"/>
              <a:gd name="connsiteX130" fmla="*/ 293178 w 417182"/>
              <a:gd name="connsiteY130" fmla="*/ 106464 h 1122552"/>
              <a:gd name="connsiteX131" fmla="*/ 299035 w 417182"/>
              <a:gd name="connsiteY131" fmla="*/ 67531 h 1122552"/>
              <a:gd name="connsiteX132" fmla="*/ 326254 w 417182"/>
              <a:gd name="connsiteY132" fmla="*/ 83724 h 1122552"/>
              <a:gd name="connsiteX133" fmla="*/ 316951 w 417182"/>
              <a:gd name="connsiteY133" fmla="*/ 35488 h 1122552"/>
              <a:gd name="connsiteX134" fmla="*/ 340725 w 417182"/>
              <a:gd name="connsiteY134" fmla="*/ 0 h 11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417182" h="1122552">
                <a:moveTo>
                  <a:pt x="150537" y="987116"/>
                </a:moveTo>
                <a:cubicBezTo>
                  <a:pt x="135377" y="992285"/>
                  <a:pt x="160529" y="993318"/>
                  <a:pt x="150537" y="987116"/>
                </a:cubicBezTo>
                <a:close/>
                <a:moveTo>
                  <a:pt x="184647" y="867904"/>
                </a:moveTo>
                <a:cubicBezTo>
                  <a:pt x="162252" y="871005"/>
                  <a:pt x="195672" y="873073"/>
                  <a:pt x="184647" y="867904"/>
                </a:cubicBezTo>
                <a:close/>
                <a:moveTo>
                  <a:pt x="106436" y="864804"/>
                </a:moveTo>
                <a:cubicBezTo>
                  <a:pt x="70603" y="896157"/>
                  <a:pt x="177067" y="878930"/>
                  <a:pt x="167075" y="875140"/>
                </a:cubicBezTo>
                <a:cubicBezTo>
                  <a:pt x="146058" y="867215"/>
                  <a:pt x="121595" y="882031"/>
                  <a:pt x="106436" y="864804"/>
                </a:cubicBezTo>
                <a:close/>
                <a:moveTo>
                  <a:pt x="52342" y="839997"/>
                </a:moveTo>
                <a:cubicBezTo>
                  <a:pt x="30636" y="842408"/>
                  <a:pt x="59578" y="848266"/>
                  <a:pt x="52342" y="839997"/>
                </a:cubicBezTo>
                <a:close/>
                <a:moveTo>
                  <a:pt x="271472" y="512336"/>
                </a:moveTo>
                <a:cubicBezTo>
                  <a:pt x="232538" y="518882"/>
                  <a:pt x="245286" y="531975"/>
                  <a:pt x="271472" y="512336"/>
                </a:cubicBezTo>
                <a:close/>
                <a:moveTo>
                  <a:pt x="313851" y="324560"/>
                </a:moveTo>
                <a:cubicBezTo>
                  <a:pt x="301447" y="330417"/>
                  <a:pt x="325220" y="329384"/>
                  <a:pt x="313851" y="324560"/>
                </a:cubicBezTo>
                <a:close/>
                <a:moveTo>
                  <a:pt x="243908" y="324560"/>
                </a:moveTo>
                <a:cubicBezTo>
                  <a:pt x="234261" y="346955"/>
                  <a:pt x="266993" y="342132"/>
                  <a:pt x="278707" y="339720"/>
                </a:cubicBezTo>
                <a:cubicBezTo>
                  <a:pt x="330389" y="321804"/>
                  <a:pt x="257345" y="340409"/>
                  <a:pt x="243908" y="324560"/>
                </a:cubicBezTo>
                <a:close/>
                <a:moveTo>
                  <a:pt x="330733" y="318703"/>
                </a:moveTo>
                <a:cubicBezTo>
                  <a:pt x="318329" y="324560"/>
                  <a:pt x="342103" y="323526"/>
                  <a:pt x="330733" y="318703"/>
                </a:cubicBezTo>
                <a:close/>
                <a:moveTo>
                  <a:pt x="345204" y="311123"/>
                </a:moveTo>
                <a:cubicBezTo>
                  <a:pt x="330044" y="316291"/>
                  <a:pt x="355196" y="317669"/>
                  <a:pt x="345204" y="311123"/>
                </a:cubicBezTo>
                <a:close/>
                <a:moveTo>
                  <a:pt x="371045" y="272534"/>
                </a:moveTo>
                <a:lnTo>
                  <a:pt x="369322" y="279769"/>
                </a:lnTo>
                <a:cubicBezTo>
                  <a:pt x="362776" y="314224"/>
                  <a:pt x="384137" y="291828"/>
                  <a:pt x="371045" y="272534"/>
                </a:cubicBezTo>
                <a:close/>
                <a:moveTo>
                  <a:pt x="399297" y="215684"/>
                </a:moveTo>
                <a:cubicBezTo>
                  <a:pt x="395507" y="237046"/>
                  <a:pt x="424104" y="209827"/>
                  <a:pt x="399297" y="215684"/>
                </a:cubicBezTo>
                <a:close/>
                <a:moveTo>
                  <a:pt x="362431" y="208794"/>
                </a:moveTo>
                <a:lnTo>
                  <a:pt x="369667" y="214306"/>
                </a:lnTo>
                <a:cubicBezTo>
                  <a:pt x="405499" y="223264"/>
                  <a:pt x="383793" y="211205"/>
                  <a:pt x="362431" y="208794"/>
                </a:cubicBezTo>
                <a:close/>
                <a:moveTo>
                  <a:pt x="401365" y="167448"/>
                </a:moveTo>
                <a:cubicBezTo>
                  <a:pt x="394129" y="170894"/>
                  <a:pt x="390683" y="179163"/>
                  <a:pt x="383104" y="182264"/>
                </a:cubicBezTo>
                <a:cubicBezTo>
                  <a:pt x="329010" y="193634"/>
                  <a:pt x="410667" y="192600"/>
                  <a:pt x="401365" y="167448"/>
                </a:cubicBezTo>
                <a:close/>
                <a:moveTo>
                  <a:pt x="309716" y="143675"/>
                </a:moveTo>
                <a:cubicBezTo>
                  <a:pt x="302136" y="144364"/>
                  <a:pt x="314884" y="155389"/>
                  <a:pt x="314540" y="155045"/>
                </a:cubicBezTo>
                <a:cubicBezTo>
                  <a:pt x="340036" y="179852"/>
                  <a:pt x="334523" y="144364"/>
                  <a:pt x="309716" y="143675"/>
                </a:cubicBezTo>
                <a:close/>
                <a:moveTo>
                  <a:pt x="317985" y="101296"/>
                </a:moveTo>
                <a:cubicBezTo>
                  <a:pt x="315573" y="107842"/>
                  <a:pt x="324531" y="110943"/>
                  <a:pt x="325909" y="115767"/>
                </a:cubicBezTo>
                <a:cubicBezTo>
                  <a:pt x="336246" y="152978"/>
                  <a:pt x="341414" y="103708"/>
                  <a:pt x="317985" y="101296"/>
                </a:cubicBezTo>
                <a:close/>
                <a:moveTo>
                  <a:pt x="340725" y="0"/>
                </a:moveTo>
                <a:cubicBezTo>
                  <a:pt x="365532" y="6202"/>
                  <a:pt x="340036" y="40312"/>
                  <a:pt x="357952" y="37900"/>
                </a:cubicBezTo>
                <a:cubicBezTo>
                  <a:pt x="401365" y="9648"/>
                  <a:pt x="362431" y="47203"/>
                  <a:pt x="356229" y="66842"/>
                </a:cubicBezTo>
                <a:cubicBezTo>
                  <a:pt x="347960" y="114044"/>
                  <a:pt x="370011" y="46858"/>
                  <a:pt x="382414" y="64430"/>
                </a:cubicBezTo>
                <a:cubicBezTo>
                  <a:pt x="400331" y="60640"/>
                  <a:pt x="428239" y="46514"/>
                  <a:pt x="399986" y="74077"/>
                </a:cubicBezTo>
                <a:cubicBezTo>
                  <a:pt x="439264" y="85102"/>
                  <a:pt x="392062" y="86825"/>
                  <a:pt x="378280" y="88548"/>
                </a:cubicBezTo>
                <a:cubicBezTo>
                  <a:pt x="404810" y="89582"/>
                  <a:pt x="414457" y="115767"/>
                  <a:pt x="380347" y="114044"/>
                </a:cubicBezTo>
                <a:cubicBezTo>
                  <a:pt x="348649" y="84758"/>
                  <a:pt x="344859" y="165725"/>
                  <a:pt x="372078" y="160557"/>
                </a:cubicBezTo>
                <a:cubicBezTo>
                  <a:pt x="383793" y="145914"/>
                  <a:pt x="394129" y="132477"/>
                  <a:pt x="406145" y="122529"/>
                </a:cubicBezTo>
                <a:lnTo>
                  <a:pt x="417182" y="118254"/>
                </a:lnTo>
                <a:lnTo>
                  <a:pt x="417182" y="252973"/>
                </a:lnTo>
                <a:lnTo>
                  <a:pt x="416438" y="253154"/>
                </a:lnTo>
                <a:cubicBezTo>
                  <a:pt x="406533" y="257030"/>
                  <a:pt x="397575" y="260131"/>
                  <a:pt x="391028" y="241181"/>
                </a:cubicBezTo>
                <a:cubicBezTo>
                  <a:pt x="392406" y="269777"/>
                  <a:pt x="369667" y="250139"/>
                  <a:pt x="366221" y="234634"/>
                </a:cubicBezTo>
                <a:cubicBezTo>
                  <a:pt x="343481" y="242559"/>
                  <a:pt x="396196" y="265299"/>
                  <a:pt x="406532" y="270811"/>
                </a:cubicBezTo>
                <a:lnTo>
                  <a:pt x="417182" y="278708"/>
                </a:lnTo>
                <a:lnTo>
                  <a:pt x="417182" y="324555"/>
                </a:lnTo>
                <a:lnTo>
                  <a:pt x="415146" y="324215"/>
                </a:lnTo>
                <a:lnTo>
                  <a:pt x="417182" y="326321"/>
                </a:lnTo>
                <a:lnTo>
                  <a:pt x="417182" y="395968"/>
                </a:lnTo>
                <a:lnTo>
                  <a:pt x="405154" y="393469"/>
                </a:lnTo>
                <a:lnTo>
                  <a:pt x="417182" y="403573"/>
                </a:lnTo>
                <a:lnTo>
                  <a:pt x="417182" y="1076079"/>
                </a:lnTo>
                <a:lnTo>
                  <a:pt x="408643" y="1072003"/>
                </a:lnTo>
                <a:cubicBezTo>
                  <a:pt x="402226" y="1069721"/>
                  <a:pt x="398092" y="1072046"/>
                  <a:pt x="402398" y="1090135"/>
                </a:cubicBezTo>
                <a:cubicBezTo>
                  <a:pt x="419625" y="1124933"/>
                  <a:pt x="391028" y="1121488"/>
                  <a:pt x="364154" y="1119765"/>
                </a:cubicBezTo>
                <a:cubicBezTo>
                  <a:pt x="307993" y="1134925"/>
                  <a:pt x="341414" y="1084622"/>
                  <a:pt x="343826" y="1056370"/>
                </a:cubicBezTo>
                <a:cubicBezTo>
                  <a:pt x="331078" y="1014680"/>
                  <a:pt x="311439" y="1083244"/>
                  <a:pt x="295934" y="1066017"/>
                </a:cubicBezTo>
                <a:cubicBezTo>
                  <a:pt x="273884" y="1086689"/>
                  <a:pt x="248043" y="1092891"/>
                  <a:pt x="215656" y="1103572"/>
                </a:cubicBezTo>
                <a:cubicBezTo>
                  <a:pt x="219101" y="1065672"/>
                  <a:pt x="178790" y="1120455"/>
                  <a:pt x="182579" y="1093235"/>
                </a:cubicBezTo>
                <a:cubicBezTo>
                  <a:pt x="180168" y="1089101"/>
                  <a:pt x="106780" y="1113564"/>
                  <a:pt x="128142" y="1075664"/>
                </a:cubicBezTo>
                <a:cubicBezTo>
                  <a:pt x="111259" y="1087378"/>
                  <a:pt x="73359" y="1085311"/>
                  <a:pt x="106436" y="1066706"/>
                </a:cubicBezTo>
                <a:cubicBezTo>
                  <a:pt x="58200" y="1075664"/>
                  <a:pt x="96788" y="1050168"/>
                  <a:pt x="121595" y="1051546"/>
                </a:cubicBezTo>
                <a:cubicBezTo>
                  <a:pt x="98856" y="1048101"/>
                  <a:pt x="73359" y="1055336"/>
                  <a:pt x="53720" y="1047411"/>
                </a:cubicBezTo>
                <a:cubicBezTo>
                  <a:pt x="31325" y="1061882"/>
                  <a:pt x="45451" y="1037420"/>
                  <a:pt x="29602" y="1044655"/>
                </a:cubicBezTo>
                <a:cubicBezTo>
                  <a:pt x="29258" y="1032941"/>
                  <a:pt x="40972" y="1022260"/>
                  <a:pt x="14098" y="1033974"/>
                </a:cubicBezTo>
                <a:cubicBezTo>
                  <a:pt x="-32760" y="1040176"/>
                  <a:pt x="55788" y="1010545"/>
                  <a:pt x="13753" y="1012612"/>
                </a:cubicBezTo>
                <a:cubicBezTo>
                  <a:pt x="31325" y="1000554"/>
                  <a:pt x="56821" y="990906"/>
                  <a:pt x="89553" y="995385"/>
                </a:cubicBezTo>
                <a:cubicBezTo>
                  <a:pt x="105747" y="1011579"/>
                  <a:pt x="167764" y="972301"/>
                  <a:pt x="127108" y="986083"/>
                </a:cubicBezTo>
                <a:cubicBezTo>
                  <a:pt x="137444" y="956452"/>
                  <a:pt x="112637" y="986083"/>
                  <a:pt x="92309" y="994352"/>
                </a:cubicBezTo>
                <a:cubicBezTo>
                  <a:pt x="105057" y="974368"/>
                  <a:pt x="86796" y="974024"/>
                  <a:pt x="75082" y="984016"/>
                </a:cubicBezTo>
                <a:cubicBezTo>
                  <a:pt x="68536" y="978158"/>
                  <a:pt x="57855" y="964721"/>
                  <a:pt x="37527" y="971612"/>
                </a:cubicBezTo>
                <a:cubicBezTo>
                  <a:pt x="63712" y="950595"/>
                  <a:pt x="33737" y="955763"/>
                  <a:pt x="18577" y="959553"/>
                </a:cubicBezTo>
                <a:cubicBezTo>
                  <a:pt x="-26214" y="949561"/>
                  <a:pt x="62334" y="948183"/>
                  <a:pt x="25123" y="934057"/>
                </a:cubicBezTo>
                <a:cubicBezTo>
                  <a:pt x="36149" y="928200"/>
                  <a:pt x="132276" y="935435"/>
                  <a:pt x="106436" y="923031"/>
                </a:cubicBezTo>
                <a:cubicBezTo>
                  <a:pt x="100234" y="912006"/>
                  <a:pt x="81284" y="925788"/>
                  <a:pt x="70258" y="908905"/>
                </a:cubicBezTo>
                <a:cubicBezTo>
                  <a:pt x="33048" y="918552"/>
                  <a:pt x="90587" y="885821"/>
                  <a:pt x="59922" y="894090"/>
                </a:cubicBezTo>
                <a:cubicBezTo>
                  <a:pt x="20989" y="892367"/>
                  <a:pt x="50620" y="880308"/>
                  <a:pt x="70947" y="881686"/>
                </a:cubicBezTo>
                <a:cubicBezTo>
                  <a:pt x="113671" y="861013"/>
                  <a:pt x="39250" y="868938"/>
                  <a:pt x="27880" y="848610"/>
                </a:cubicBezTo>
                <a:cubicBezTo>
                  <a:pt x="42695" y="828971"/>
                  <a:pt x="38216" y="825870"/>
                  <a:pt x="13753" y="825870"/>
                </a:cubicBezTo>
                <a:cubicBezTo>
                  <a:pt x="-26214" y="805887"/>
                  <a:pt x="71981" y="827937"/>
                  <a:pt x="35804" y="811399"/>
                </a:cubicBezTo>
                <a:cubicBezTo>
                  <a:pt x="49241" y="804164"/>
                  <a:pt x="74738" y="804853"/>
                  <a:pt x="95065" y="803475"/>
                </a:cubicBezTo>
                <a:cubicBezTo>
                  <a:pt x="114705" y="817601"/>
                  <a:pt x="205664" y="790382"/>
                  <a:pt x="171210" y="783836"/>
                </a:cubicBezTo>
                <a:cubicBezTo>
                  <a:pt x="138823" y="791416"/>
                  <a:pt x="181546" y="760063"/>
                  <a:pt x="149503" y="775567"/>
                </a:cubicBezTo>
                <a:cubicBezTo>
                  <a:pt x="135377" y="758340"/>
                  <a:pt x="98856" y="774533"/>
                  <a:pt x="92309" y="754205"/>
                </a:cubicBezTo>
                <a:cubicBezTo>
                  <a:pt x="49931" y="745592"/>
                  <a:pt x="117805" y="742835"/>
                  <a:pt x="83007" y="738701"/>
                </a:cubicBezTo>
                <a:cubicBezTo>
                  <a:pt x="39939" y="727675"/>
                  <a:pt x="73015" y="721474"/>
                  <a:pt x="97133" y="729743"/>
                </a:cubicBezTo>
                <a:cubicBezTo>
                  <a:pt x="134343" y="728709"/>
                  <a:pt x="174310" y="732843"/>
                  <a:pt x="215311" y="722507"/>
                </a:cubicBezTo>
                <a:cubicBezTo>
                  <a:pt x="253900" y="714238"/>
                  <a:pt x="220135" y="700456"/>
                  <a:pt x="197739" y="703902"/>
                </a:cubicBezTo>
                <a:cubicBezTo>
                  <a:pt x="193605" y="682885"/>
                  <a:pt x="167075" y="714583"/>
                  <a:pt x="168453" y="690809"/>
                </a:cubicBezTo>
                <a:cubicBezTo>
                  <a:pt x="151226" y="695288"/>
                  <a:pt x="140890" y="685986"/>
                  <a:pt x="118839" y="689776"/>
                </a:cubicBezTo>
                <a:cubicBezTo>
                  <a:pt x="128142" y="670137"/>
                  <a:pt x="60956" y="688398"/>
                  <a:pt x="75082" y="671170"/>
                </a:cubicBezTo>
                <a:cubicBezTo>
                  <a:pt x="107469" y="656010"/>
                  <a:pt x="49241" y="658767"/>
                  <a:pt x="76116" y="646708"/>
                </a:cubicBezTo>
                <a:cubicBezTo>
                  <a:pt x="121940" y="636716"/>
                  <a:pt x="170865" y="646708"/>
                  <a:pt x="216000" y="633960"/>
                </a:cubicBezTo>
                <a:cubicBezTo>
                  <a:pt x="161218" y="613287"/>
                  <a:pt x="247009" y="616043"/>
                  <a:pt x="263203" y="598816"/>
                </a:cubicBezTo>
                <a:cubicBezTo>
                  <a:pt x="248043" y="580900"/>
                  <a:pt x="237706" y="607430"/>
                  <a:pt x="224269" y="600194"/>
                </a:cubicBezTo>
                <a:cubicBezTo>
                  <a:pt x="208076" y="595715"/>
                  <a:pt x="215311" y="601228"/>
                  <a:pt x="196706" y="608119"/>
                </a:cubicBezTo>
                <a:cubicBezTo>
                  <a:pt x="160873" y="602606"/>
                  <a:pt x="129520" y="599505"/>
                  <a:pt x="100923" y="571942"/>
                </a:cubicBezTo>
                <a:cubicBezTo>
                  <a:pt x="120562" y="553681"/>
                  <a:pt x="186370" y="551269"/>
                  <a:pt x="220824" y="535420"/>
                </a:cubicBezTo>
                <a:cubicBezTo>
                  <a:pt x="207042" y="514403"/>
                  <a:pt x="239774" y="517159"/>
                  <a:pt x="228059" y="508546"/>
                </a:cubicBezTo>
                <a:cubicBezTo>
                  <a:pt x="193260" y="536799"/>
                  <a:pt x="163285" y="511302"/>
                  <a:pt x="129865" y="491319"/>
                </a:cubicBezTo>
                <a:cubicBezTo>
                  <a:pt x="121940" y="469612"/>
                  <a:pt x="243908" y="495453"/>
                  <a:pt x="189470" y="471335"/>
                </a:cubicBezTo>
                <a:cubicBezTo>
                  <a:pt x="184647" y="469268"/>
                  <a:pt x="129865" y="445150"/>
                  <a:pt x="145369" y="433091"/>
                </a:cubicBezTo>
                <a:cubicBezTo>
                  <a:pt x="182924" y="417931"/>
                  <a:pt x="227715" y="443772"/>
                  <a:pt x="261480" y="415519"/>
                </a:cubicBezTo>
                <a:cubicBezTo>
                  <a:pt x="248387" y="427578"/>
                  <a:pt x="221513" y="382788"/>
                  <a:pt x="195328" y="383477"/>
                </a:cubicBezTo>
                <a:cubicBezTo>
                  <a:pt x="181890" y="380031"/>
                  <a:pt x="122974" y="354880"/>
                  <a:pt x="145714" y="349367"/>
                </a:cubicBezTo>
                <a:cubicBezTo>
                  <a:pt x="170865" y="361771"/>
                  <a:pt x="160873" y="334207"/>
                  <a:pt x="179134" y="344199"/>
                </a:cubicBezTo>
                <a:cubicBezTo>
                  <a:pt x="215311" y="367283"/>
                  <a:pt x="181201" y="327316"/>
                  <a:pt x="203252" y="327661"/>
                </a:cubicBezTo>
                <a:cubicBezTo>
                  <a:pt x="253900" y="335585"/>
                  <a:pt x="213933" y="310434"/>
                  <a:pt x="189470" y="303543"/>
                </a:cubicBezTo>
                <a:cubicBezTo>
                  <a:pt x="191538" y="300097"/>
                  <a:pt x="166730" y="282870"/>
                  <a:pt x="188437" y="282526"/>
                </a:cubicBezTo>
                <a:cubicBezTo>
                  <a:pt x="203941" y="264954"/>
                  <a:pt x="263203" y="294585"/>
                  <a:pt x="241497" y="271845"/>
                </a:cubicBezTo>
                <a:cubicBezTo>
                  <a:pt x="273884" y="281492"/>
                  <a:pt x="317296" y="281148"/>
                  <a:pt x="340036" y="246693"/>
                </a:cubicBezTo>
                <a:cubicBezTo>
                  <a:pt x="336590" y="236012"/>
                  <a:pt x="273194" y="281492"/>
                  <a:pt x="255967" y="260819"/>
                </a:cubicBezTo>
                <a:cubicBezTo>
                  <a:pt x="299380" y="222231"/>
                  <a:pt x="231849" y="279425"/>
                  <a:pt x="224958" y="246349"/>
                </a:cubicBezTo>
                <a:cubicBezTo>
                  <a:pt x="265615" y="219819"/>
                  <a:pt x="173621" y="264265"/>
                  <a:pt x="213588" y="232222"/>
                </a:cubicBezTo>
                <a:cubicBezTo>
                  <a:pt x="201185" y="234634"/>
                  <a:pt x="140890" y="218785"/>
                  <a:pt x="189470" y="214995"/>
                </a:cubicBezTo>
                <a:cubicBezTo>
                  <a:pt x="205664" y="187432"/>
                  <a:pt x="239774" y="222231"/>
                  <a:pt x="262169" y="221197"/>
                </a:cubicBezTo>
                <a:cubicBezTo>
                  <a:pt x="243564" y="190877"/>
                  <a:pt x="351061" y="255307"/>
                  <a:pt x="340036" y="206382"/>
                </a:cubicBezTo>
                <a:cubicBezTo>
                  <a:pt x="318329" y="220508"/>
                  <a:pt x="319363" y="202936"/>
                  <a:pt x="296968" y="205003"/>
                </a:cubicBezTo>
                <a:cubicBezTo>
                  <a:pt x="308682" y="184676"/>
                  <a:pt x="272850" y="198457"/>
                  <a:pt x="255967" y="192600"/>
                </a:cubicBezTo>
                <a:cubicBezTo>
                  <a:pt x="220135" y="180196"/>
                  <a:pt x="299035" y="177096"/>
                  <a:pt x="251833" y="160557"/>
                </a:cubicBezTo>
                <a:cubicBezTo>
                  <a:pt x="222546" y="146087"/>
                  <a:pt x="278707" y="149876"/>
                  <a:pt x="244942" y="135406"/>
                </a:cubicBezTo>
                <a:cubicBezTo>
                  <a:pt x="245631" y="123347"/>
                  <a:pt x="325220" y="163658"/>
                  <a:pt x="290422" y="116111"/>
                </a:cubicBezTo>
                <a:cubicBezTo>
                  <a:pt x="312128" y="126448"/>
                  <a:pt x="321431" y="106464"/>
                  <a:pt x="293178" y="106464"/>
                </a:cubicBezTo>
                <a:cubicBezTo>
                  <a:pt x="307993" y="100607"/>
                  <a:pt x="262513" y="53404"/>
                  <a:pt x="299035" y="67531"/>
                </a:cubicBezTo>
                <a:cubicBezTo>
                  <a:pt x="309716" y="60640"/>
                  <a:pt x="322464" y="59606"/>
                  <a:pt x="326254" y="83724"/>
                </a:cubicBezTo>
                <a:cubicBezTo>
                  <a:pt x="356574" y="111288"/>
                  <a:pt x="312472" y="35488"/>
                  <a:pt x="316951" y="35488"/>
                </a:cubicBezTo>
                <a:cubicBezTo>
                  <a:pt x="349338" y="69942"/>
                  <a:pt x="336935" y="19984"/>
                  <a:pt x="340725" y="0"/>
                </a:cubicBezTo>
                <a:close/>
              </a:path>
            </a:pathLst>
          </a:custGeom>
          <a:solidFill>
            <a:schemeClr val="accent2">
              <a:lumMod val="20000"/>
              <a:lumOff val="80000"/>
            </a:schemeClr>
          </a:solidFill>
          <a:ln w="9525" cap="flat">
            <a:noFill/>
            <a:prstDash val="solid"/>
            <a:miter/>
          </a:ln>
        </p:spPr>
        <p:txBody>
          <a:bodyPr lIns="68564" tIns="34289" rIns="68564" bIns="34289" rtlCol="0" anchor="ctr"/>
          <a:lstStyle/>
          <a:p>
            <a:pPr defTabSz="685137"/>
            <a:endParaRPr lang="en-US" sz="1400">
              <a:solidFill>
                <a:prstClr val="black"/>
              </a:solidFill>
            </a:endParaRPr>
          </a:p>
        </p:txBody>
      </p:sp>
      <p:sp>
        <p:nvSpPr>
          <p:cNvPr id="14" name="Graphic 47"/>
          <p:cNvSpPr/>
          <p:nvPr userDrawn="1"/>
        </p:nvSpPr>
        <p:spPr>
          <a:xfrm>
            <a:off x="804870" y="4324531"/>
            <a:ext cx="251855" cy="377783"/>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4" tIns="34289" rIns="68564" bIns="34289" rtlCol="0" anchor="ctr"/>
          <a:lstStyle/>
          <a:p>
            <a:pPr defTabSz="685137"/>
            <a:endParaRPr lang="en-US" sz="1400">
              <a:solidFill>
                <a:prstClr val="black"/>
              </a:solidFill>
            </a:endParaRPr>
          </a:p>
        </p:txBody>
      </p:sp>
      <p:sp>
        <p:nvSpPr>
          <p:cNvPr id="15" name="Graphic 47"/>
          <p:cNvSpPr/>
          <p:nvPr userDrawn="1"/>
        </p:nvSpPr>
        <p:spPr>
          <a:xfrm>
            <a:off x="-1" y="3895696"/>
            <a:ext cx="506364" cy="75954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4" tIns="34289" rIns="68564" bIns="34289" rtlCol="0" anchor="ctr"/>
          <a:lstStyle/>
          <a:p>
            <a:pPr defTabSz="685137"/>
            <a:endParaRPr lang="en-US" sz="1400">
              <a:solidFill>
                <a:prstClr val="black"/>
              </a:solidFill>
            </a:endParaRPr>
          </a:p>
        </p:txBody>
      </p:sp>
      <p:sp>
        <p:nvSpPr>
          <p:cNvPr id="16" name="Graphic 47"/>
          <p:cNvSpPr/>
          <p:nvPr userDrawn="1"/>
        </p:nvSpPr>
        <p:spPr>
          <a:xfrm>
            <a:off x="1042917" y="4250894"/>
            <a:ext cx="350026" cy="525039"/>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4" tIns="34289" rIns="68564" bIns="34289" rtlCol="0" anchor="ctr"/>
          <a:lstStyle/>
          <a:p>
            <a:pPr defTabSz="685137"/>
            <a:endParaRPr lang="en-US" sz="1400">
              <a:solidFill>
                <a:prstClr val="black"/>
              </a:solidFill>
            </a:endParaRPr>
          </a:p>
        </p:txBody>
      </p:sp>
      <p:sp>
        <p:nvSpPr>
          <p:cNvPr id="17" name="Graphic 47"/>
          <p:cNvSpPr/>
          <p:nvPr userDrawn="1"/>
        </p:nvSpPr>
        <p:spPr>
          <a:xfrm>
            <a:off x="2399824" y="4245069"/>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4" tIns="34289" rIns="68564" bIns="34289" rtlCol="0" anchor="ctr"/>
          <a:lstStyle/>
          <a:p>
            <a:pPr defTabSz="685137"/>
            <a:endParaRPr lang="en-US" sz="1400">
              <a:solidFill>
                <a:prstClr val="black"/>
              </a:solidFill>
            </a:endParaRPr>
          </a:p>
        </p:txBody>
      </p:sp>
      <p:sp>
        <p:nvSpPr>
          <p:cNvPr id="18" name="Graphic 47"/>
          <p:cNvSpPr/>
          <p:nvPr userDrawn="1"/>
        </p:nvSpPr>
        <p:spPr>
          <a:xfrm>
            <a:off x="5533537" y="3911792"/>
            <a:ext cx="310040" cy="46506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4" tIns="34289" rIns="68564" bIns="34289" rtlCol="0" anchor="ctr"/>
          <a:lstStyle/>
          <a:p>
            <a:pPr defTabSz="685137"/>
            <a:endParaRPr lang="en-US" sz="1400">
              <a:solidFill>
                <a:prstClr val="black"/>
              </a:solidFill>
            </a:endParaRPr>
          </a:p>
        </p:txBody>
      </p:sp>
      <p:sp>
        <p:nvSpPr>
          <p:cNvPr id="19" name="Graphic 47"/>
          <p:cNvSpPr/>
          <p:nvPr userDrawn="1"/>
        </p:nvSpPr>
        <p:spPr>
          <a:xfrm>
            <a:off x="5221785" y="4134627"/>
            <a:ext cx="155020" cy="23253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lIns="68564" tIns="34289" rIns="68564" bIns="34289" rtlCol="0" anchor="ctr"/>
          <a:lstStyle/>
          <a:p>
            <a:pPr defTabSz="685137"/>
            <a:endParaRPr lang="en-US" sz="1400">
              <a:solidFill>
                <a:prstClr val="black"/>
              </a:solidFill>
            </a:endParaRPr>
          </a:p>
        </p:txBody>
      </p:sp>
    </p:spTree>
    <p:extLst>
      <p:ext uri="{BB962C8B-B14F-4D97-AF65-F5344CB8AC3E}">
        <p14:creationId xmlns:p14="http://schemas.microsoft.com/office/powerpoint/2010/main" val="30079274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Picture Placeholder 6"/>
          <p:cNvSpPr>
            <a:spLocks noGrp="1"/>
          </p:cNvSpPr>
          <p:nvPr>
            <p:ph type="pic" idx="10" hasCustomPrompt="1"/>
          </p:nvPr>
        </p:nvSpPr>
        <p:spPr>
          <a:xfrm>
            <a:off x="2" y="13"/>
            <a:ext cx="9143997" cy="5143499"/>
          </a:xfrm>
          <a:custGeom>
            <a:avLst/>
            <a:gdLst>
              <a:gd name="connsiteX0" fmla="*/ 12191996 w 12191996"/>
              <a:gd name="connsiteY0" fmla="*/ 0 h 6857999"/>
              <a:gd name="connsiteX1" fmla="*/ 12191996 w 12191996"/>
              <a:gd name="connsiteY1" fmla="*/ 3562458 h 6857999"/>
              <a:gd name="connsiteX2" fmla="*/ 5 w 12191996"/>
              <a:gd name="connsiteY2" fmla="*/ 6857999 h 6857999"/>
              <a:gd name="connsiteX3" fmla="*/ 0 w 12191996"/>
              <a:gd name="connsiteY3" fmla="*/ 6857999 h 6857999"/>
              <a:gd name="connsiteX4" fmla="*/ 0 w 12191996"/>
              <a:gd name="connsiteY4" fmla="*/ 3295543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857999">
                <a:moveTo>
                  <a:pt x="12191996" y="0"/>
                </a:moveTo>
                <a:lnTo>
                  <a:pt x="12191996" y="3562458"/>
                </a:lnTo>
                <a:lnTo>
                  <a:pt x="5" y="6857999"/>
                </a:lnTo>
                <a:lnTo>
                  <a:pt x="0" y="6857999"/>
                </a:lnTo>
                <a:lnTo>
                  <a:pt x="0" y="3295543"/>
                </a:lnTo>
                <a:close/>
              </a:path>
            </a:pathLst>
          </a:custGeom>
          <a:solidFill>
            <a:schemeClr val="bg1">
              <a:lumMod val="95000"/>
            </a:schemeClr>
          </a:solidFill>
        </p:spPr>
        <p:txBody>
          <a:bodyPr wrap="square" lIns="68564" tIns="34289" rIns="68564" bIns="34289" anchor="ctr">
            <a:noAutofit/>
          </a:bodyPr>
          <a:lstStyle>
            <a:lvl1pPr marL="0" indent="0" algn="ctr">
              <a:buNone/>
              <a:defRPr sz="900" baseline="0">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9983548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Picture Placeholder 4"/>
          <p:cNvSpPr>
            <a:spLocks noGrp="1"/>
          </p:cNvSpPr>
          <p:nvPr>
            <p:ph type="pic" idx="10" hasCustomPrompt="1"/>
          </p:nvPr>
        </p:nvSpPr>
        <p:spPr>
          <a:xfrm>
            <a:off x="2" y="2"/>
            <a:ext cx="9143997" cy="4575570"/>
          </a:xfrm>
          <a:custGeom>
            <a:avLst/>
            <a:gdLst>
              <a:gd name="connsiteX0" fmla="*/ 0 w 12191996"/>
              <a:gd name="connsiteY0" fmla="*/ 0 h 6100760"/>
              <a:gd name="connsiteX1" fmla="*/ 12191996 w 12191996"/>
              <a:gd name="connsiteY1" fmla="*/ 0 h 6100760"/>
              <a:gd name="connsiteX2" fmla="*/ 12191996 w 12191996"/>
              <a:gd name="connsiteY2" fmla="*/ 9523 h 6100760"/>
              <a:gd name="connsiteX3" fmla="*/ 6100759 w 12191996"/>
              <a:gd name="connsiteY3" fmla="*/ 6100760 h 6100760"/>
              <a:gd name="connsiteX4" fmla="*/ 0 w 12191996"/>
              <a:gd name="connsiteY4" fmla="*/ 2 h 610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100760">
                <a:moveTo>
                  <a:pt x="0" y="0"/>
                </a:moveTo>
                <a:lnTo>
                  <a:pt x="12191996" y="0"/>
                </a:lnTo>
                <a:lnTo>
                  <a:pt x="12191996" y="9523"/>
                </a:lnTo>
                <a:lnTo>
                  <a:pt x="6100759" y="6100760"/>
                </a:lnTo>
                <a:lnTo>
                  <a:pt x="0" y="2"/>
                </a:lnTo>
                <a:close/>
              </a:path>
            </a:pathLst>
          </a:custGeom>
          <a:solidFill>
            <a:schemeClr val="bg1">
              <a:lumMod val="95000"/>
            </a:schemeClr>
          </a:solidFill>
        </p:spPr>
        <p:txBody>
          <a:bodyPr wrap="square" lIns="68564" tIns="34289" rIns="68564" bIns="34289" anchor="ctr">
            <a:noAutofit/>
          </a:bodyPr>
          <a:lstStyle>
            <a:lvl1pPr marL="0" indent="0" algn="ctr">
              <a:buNone/>
              <a:defRPr sz="900" baseline="0">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5743904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5" name="Picture Placeholder 14"/>
          <p:cNvSpPr>
            <a:spLocks noGrp="1"/>
          </p:cNvSpPr>
          <p:nvPr>
            <p:ph type="pic" idx="11" hasCustomPrompt="1"/>
          </p:nvPr>
        </p:nvSpPr>
        <p:spPr>
          <a:xfrm>
            <a:off x="7014411" y="3013910"/>
            <a:ext cx="2129590" cy="2129590"/>
          </a:xfrm>
          <a:custGeom>
            <a:avLst/>
            <a:gdLst>
              <a:gd name="connsiteX0" fmla="*/ 2839453 w 2839453"/>
              <a:gd name="connsiteY0" fmla="*/ 0 h 2839453"/>
              <a:gd name="connsiteX1" fmla="*/ 2839453 w 2839453"/>
              <a:gd name="connsiteY1" fmla="*/ 2839453 h 2839453"/>
              <a:gd name="connsiteX2" fmla="*/ 0 w 2839453"/>
              <a:gd name="connsiteY2" fmla="*/ 2839453 h 2839453"/>
            </a:gdLst>
            <a:ahLst/>
            <a:cxnLst>
              <a:cxn ang="0">
                <a:pos x="connsiteX0" y="connsiteY0"/>
              </a:cxn>
              <a:cxn ang="0">
                <a:pos x="connsiteX1" y="connsiteY1"/>
              </a:cxn>
              <a:cxn ang="0">
                <a:pos x="connsiteX2" y="connsiteY2"/>
              </a:cxn>
            </a:cxnLst>
            <a:rect l="l" t="t" r="r" b="b"/>
            <a:pathLst>
              <a:path w="2839453" h="2839453">
                <a:moveTo>
                  <a:pt x="2839453" y="0"/>
                </a:moveTo>
                <a:lnTo>
                  <a:pt x="2839453" y="2839453"/>
                </a:lnTo>
                <a:lnTo>
                  <a:pt x="0" y="2839453"/>
                </a:lnTo>
                <a:close/>
              </a:path>
            </a:pathLst>
          </a:custGeom>
          <a:solidFill>
            <a:schemeClr val="bg1">
              <a:lumMod val="95000"/>
            </a:schemeClr>
          </a:solidFill>
        </p:spPr>
        <p:txBody>
          <a:bodyPr wrap="square" lIns="68564" tIns="34289" rIns="68564" bIns="34289" anchor="ctr">
            <a:noAutofit/>
          </a:bodyPr>
          <a:lstStyle>
            <a:lvl1pPr marL="0" indent="0" algn="ctr">
              <a:buNone/>
              <a:defRPr sz="900" baseline="0">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a:t>
            </a:r>
            <a:endParaRPr lang="ko-KR" altLang="en-US" dirty="0"/>
          </a:p>
        </p:txBody>
      </p:sp>
      <p:sp>
        <p:nvSpPr>
          <p:cNvPr id="14" name="Picture Placeholder 13"/>
          <p:cNvSpPr>
            <a:spLocks noGrp="1"/>
          </p:cNvSpPr>
          <p:nvPr>
            <p:ph type="pic" idx="12" hasCustomPrompt="1"/>
          </p:nvPr>
        </p:nvSpPr>
        <p:spPr>
          <a:xfrm>
            <a:off x="2251092" y="2954935"/>
            <a:ext cx="4377137" cy="2188568"/>
          </a:xfrm>
          <a:custGeom>
            <a:avLst/>
            <a:gdLst>
              <a:gd name="connsiteX0" fmla="*/ 2918092 w 5836182"/>
              <a:gd name="connsiteY0" fmla="*/ 0 h 2918091"/>
              <a:gd name="connsiteX1" fmla="*/ 5836182 w 5836182"/>
              <a:gd name="connsiteY1" fmla="*/ 2918091 h 2918091"/>
              <a:gd name="connsiteX2" fmla="*/ 0 w 5836182"/>
              <a:gd name="connsiteY2" fmla="*/ 2918091 h 2918091"/>
            </a:gdLst>
            <a:ahLst/>
            <a:cxnLst>
              <a:cxn ang="0">
                <a:pos x="connsiteX0" y="connsiteY0"/>
              </a:cxn>
              <a:cxn ang="0">
                <a:pos x="connsiteX1" y="connsiteY1"/>
              </a:cxn>
              <a:cxn ang="0">
                <a:pos x="connsiteX2" y="connsiteY2"/>
              </a:cxn>
            </a:cxnLst>
            <a:rect l="l" t="t" r="r" b="b"/>
            <a:pathLst>
              <a:path w="5836182" h="2918091">
                <a:moveTo>
                  <a:pt x="2918092" y="0"/>
                </a:moveTo>
                <a:lnTo>
                  <a:pt x="5836182" y="2918091"/>
                </a:lnTo>
                <a:lnTo>
                  <a:pt x="0" y="2918091"/>
                </a:lnTo>
                <a:close/>
              </a:path>
            </a:pathLst>
          </a:custGeom>
          <a:solidFill>
            <a:schemeClr val="bg1">
              <a:lumMod val="95000"/>
            </a:schemeClr>
          </a:solidFill>
        </p:spPr>
        <p:txBody>
          <a:bodyPr wrap="square" lIns="68564" tIns="34289" rIns="68564" bIns="34289" anchor="ctr">
            <a:noAutofit/>
          </a:bodyPr>
          <a:lstStyle>
            <a:lvl1pPr marL="0" indent="0" algn="ctr">
              <a:buNone/>
              <a:defRPr sz="900" baseline="0">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a:t>
            </a:r>
            <a:endParaRPr lang="ko-KR" altLang="en-US" dirty="0"/>
          </a:p>
        </p:txBody>
      </p:sp>
      <p:sp>
        <p:nvSpPr>
          <p:cNvPr id="12" name="Picture Placeholder 11"/>
          <p:cNvSpPr>
            <a:spLocks noGrp="1"/>
          </p:cNvSpPr>
          <p:nvPr>
            <p:ph type="pic" idx="13" hasCustomPrompt="1"/>
          </p:nvPr>
        </p:nvSpPr>
        <p:spPr>
          <a:xfrm>
            <a:off x="6924551" y="3"/>
            <a:ext cx="2219448" cy="2681722"/>
          </a:xfrm>
          <a:custGeom>
            <a:avLst/>
            <a:gdLst>
              <a:gd name="connsiteX0" fmla="*/ 616365 w 2959264"/>
              <a:gd name="connsiteY0" fmla="*/ 0 h 3575629"/>
              <a:gd name="connsiteX1" fmla="*/ 2959264 w 2959264"/>
              <a:gd name="connsiteY1" fmla="*/ 0 h 3575629"/>
              <a:gd name="connsiteX2" fmla="*/ 2959264 w 2959264"/>
              <a:gd name="connsiteY2" fmla="*/ 3575629 h 3575629"/>
              <a:gd name="connsiteX3" fmla="*/ 0 w 2959264"/>
              <a:gd name="connsiteY3" fmla="*/ 616365 h 3575629"/>
            </a:gdLst>
            <a:ahLst/>
            <a:cxnLst>
              <a:cxn ang="0">
                <a:pos x="connsiteX0" y="connsiteY0"/>
              </a:cxn>
              <a:cxn ang="0">
                <a:pos x="connsiteX1" y="connsiteY1"/>
              </a:cxn>
              <a:cxn ang="0">
                <a:pos x="connsiteX2" y="connsiteY2"/>
              </a:cxn>
              <a:cxn ang="0">
                <a:pos x="connsiteX3" y="connsiteY3"/>
              </a:cxn>
            </a:cxnLst>
            <a:rect l="l" t="t" r="r" b="b"/>
            <a:pathLst>
              <a:path w="2959264" h="3575629">
                <a:moveTo>
                  <a:pt x="616365" y="0"/>
                </a:moveTo>
                <a:lnTo>
                  <a:pt x="2959264" y="0"/>
                </a:lnTo>
                <a:lnTo>
                  <a:pt x="2959264" y="3575629"/>
                </a:lnTo>
                <a:lnTo>
                  <a:pt x="0" y="616365"/>
                </a:lnTo>
                <a:close/>
              </a:path>
            </a:pathLst>
          </a:custGeom>
          <a:solidFill>
            <a:schemeClr val="bg1">
              <a:lumMod val="95000"/>
            </a:schemeClr>
          </a:solidFill>
        </p:spPr>
        <p:txBody>
          <a:bodyPr wrap="square" lIns="68564" tIns="34289" rIns="68564" bIns="34289" anchor="ctr">
            <a:noAutofit/>
          </a:bodyPr>
          <a:lstStyle>
            <a:lvl1pPr marL="0" indent="0" algn="ctr">
              <a:buNone/>
              <a:defRPr sz="900" baseline="0">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a:t>
            </a:r>
            <a:endParaRPr lang="ko-KR" altLang="en-US" dirty="0"/>
          </a:p>
        </p:txBody>
      </p:sp>
      <p:sp>
        <p:nvSpPr>
          <p:cNvPr id="13" name="Picture Placeholder 12"/>
          <p:cNvSpPr>
            <a:spLocks noGrp="1"/>
          </p:cNvSpPr>
          <p:nvPr>
            <p:ph type="pic" idx="10" hasCustomPrompt="1"/>
          </p:nvPr>
        </p:nvSpPr>
        <p:spPr>
          <a:xfrm>
            <a:off x="4572011" y="585801"/>
            <a:ext cx="4493417" cy="4493417"/>
          </a:xfrm>
          <a:custGeom>
            <a:avLst/>
            <a:gdLst>
              <a:gd name="connsiteX0" fmla="*/ 2995611 w 5991222"/>
              <a:gd name="connsiteY0" fmla="*/ 0 h 5991222"/>
              <a:gd name="connsiteX1" fmla="*/ 5991222 w 5991222"/>
              <a:gd name="connsiteY1" fmla="*/ 2995611 h 5991222"/>
              <a:gd name="connsiteX2" fmla="*/ 2995611 w 5991222"/>
              <a:gd name="connsiteY2" fmla="*/ 5991222 h 5991222"/>
              <a:gd name="connsiteX3" fmla="*/ 0 w 5991222"/>
              <a:gd name="connsiteY3" fmla="*/ 2995611 h 5991222"/>
            </a:gdLst>
            <a:ahLst/>
            <a:cxnLst>
              <a:cxn ang="0">
                <a:pos x="connsiteX0" y="connsiteY0"/>
              </a:cxn>
              <a:cxn ang="0">
                <a:pos x="connsiteX1" y="connsiteY1"/>
              </a:cxn>
              <a:cxn ang="0">
                <a:pos x="connsiteX2" y="connsiteY2"/>
              </a:cxn>
              <a:cxn ang="0">
                <a:pos x="connsiteX3" y="connsiteY3"/>
              </a:cxn>
            </a:cxnLst>
            <a:rect l="l" t="t" r="r" b="b"/>
            <a:pathLst>
              <a:path w="5991222" h="5991222">
                <a:moveTo>
                  <a:pt x="2995611" y="0"/>
                </a:moveTo>
                <a:lnTo>
                  <a:pt x="5991222" y="2995611"/>
                </a:lnTo>
                <a:lnTo>
                  <a:pt x="2995611" y="5991222"/>
                </a:lnTo>
                <a:lnTo>
                  <a:pt x="0" y="2995611"/>
                </a:lnTo>
                <a:close/>
              </a:path>
            </a:pathLst>
          </a:custGeom>
          <a:solidFill>
            <a:schemeClr val="bg1">
              <a:lumMod val="95000"/>
            </a:schemeClr>
          </a:solidFill>
        </p:spPr>
        <p:txBody>
          <a:bodyPr wrap="square" lIns="68564" tIns="34289" rIns="68564" bIns="34289" anchor="ctr">
            <a:noAutofit/>
          </a:bodyPr>
          <a:lstStyle>
            <a:lvl1pPr marL="0" indent="0" algn="ctr">
              <a:buNone/>
              <a:defRPr sz="900" baseline="0">
                <a:latin typeface="+mn-lt"/>
                <a:cs typeface="Arial" panose="020B0604020202020204" pitchFamily="34" charset="0"/>
              </a:defRPr>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163815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92620"/>
            <a:ext cx="8679898" cy="543185"/>
          </a:xfrm>
          <a:prstGeom prst="rect">
            <a:avLst/>
          </a:prstGeom>
        </p:spPr>
        <p:txBody>
          <a:bodyPr lIns="68564" tIns="34289" rIns="68564" bIns="34289" anchor="ctr"/>
          <a:lstStyle>
            <a:lvl1pPr marL="0" indent="0" algn="ctr">
              <a:buNone/>
              <a:defRPr sz="41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265519" y="848705"/>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37"/>
            <a:endParaRPr lang="ko-KR" altLang="en-US" sz="1000">
              <a:solidFill>
                <a:prstClr val="white"/>
              </a:solidFill>
            </a:endParaRPr>
          </a:p>
        </p:txBody>
      </p:sp>
      <p:sp>
        <p:nvSpPr>
          <p:cNvPr id="4" name="Rounded Rectangle 3"/>
          <p:cNvSpPr/>
          <p:nvPr userDrawn="1"/>
        </p:nvSpPr>
        <p:spPr>
          <a:xfrm>
            <a:off x="398951"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37"/>
            <a:endParaRPr lang="ko-KR" altLang="en-US" sz="1000">
              <a:solidFill>
                <a:prstClr val="white"/>
              </a:solidFill>
            </a:endParaRPr>
          </a:p>
        </p:txBody>
      </p:sp>
      <p:sp>
        <p:nvSpPr>
          <p:cNvPr id="5" name="Half Frame 4"/>
          <p:cNvSpPr/>
          <p:nvPr userDrawn="1"/>
        </p:nvSpPr>
        <p:spPr>
          <a:xfrm rot="5400000">
            <a:off x="2292894" y="957491"/>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137"/>
            <a:endParaRPr lang="ko-KR" altLang="en-US" sz="1000">
              <a:solidFill>
                <a:prstClr val="black">
                  <a:lumMod val="85000"/>
                  <a:lumOff val="15000"/>
                </a:prstClr>
              </a:solidFill>
            </a:endParaRPr>
          </a:p>
        </p:txBody>
      </p:sp>
      <p:sp>
        <p:nvSpPr>
          <p:cNvPr id="58" name="TextBox 57"/>
          <p:cNvSpPr txBox="1"/>
          <p:nvPr userDrawn="1"/>
        </p:nvSpPr>
        <p:spPr>
          <a:xfrm>
            <a:off x="533778" y="1216369"/>
            <a:ext cx="1674186" cy="415497"/>
          </a:xfrm>
          <a:prstGeom prst="rect">
            <a:avLst/>
          </a:prstGeom>
          <a:noFill/>
        </p:spPr>
        <p:txBody>
          <a:bodyPr wrap="square" lIns="68564" tIns="34289" rIns="68564" bIns="34289" rtlCol="0" anchor="ctr">
            <a:spAutoFit/>
          </a:bodyPr>
          <a:lstStyle/>
          <a:p>
            <a:pPr defTabSz="685137"/>
            <a:r>
              <a:rPr lang="en-US" altLang="ko-KR" sz="1100" b="1" dirty="0">
                <a:solidFill>
                  <a:prstClr val="white"/>
                </a:solidFill>
                <a:cs typeface="Arial" panose="020B0604020202020204" pitchFamily="34" charset="0"/>
              </a:rPr>
              <a:t>You can Resize without losing quality</a:t>
            </a:r>
            <a:endParaRPr lang="ko-KR" altLang="en-US" sz="1100" b="1" dirty="0">
              <a:solidFill>
                <a:prstClr val="white"/>
              </a:solidFill>
              <a:cs typeface="Arial" panose="020B0604020202020204" pitchFamily="34" charset="0"/>
            </a:endParaRPr>
          </a:p>
        </p:txBody>
      </p:sp>
      <p:sp>
        <p:nvSpPr>
          <p:cNvPr id="59" name="TextBox 58"/>
          <p:cNvSpPr txBox="1"/>
          <p:nvPr userDrawn="1"/>
        </p:nvSpPr>
        <p:spPr>
          <a:xfrm>
            <a:off x="533778" y="1578287"/>
            <a:ext cx="1674186" cy="588621"/>
          </a:xfrm>
          <a:prstGeom prst="rect">
            <a:avLst/>
          </a:prstGeom>
          <a:noFill/>
        </p:spPr>
        <p:txBody>
          <a:bodyPr wrap="square" lIns="68564" tIns="34289" rIns="68564" bIns="34289" rtlCol="0" anchor="ctr">
            <a:spAutoFit/>
          </a:bodyPr>
          <a:lstStyle/>
          <a:p>
            <a:pPr defTabSz="685137"/>
            <a:r>
              <a:rPr lang="en-US" altLang="ko-KR" sz="1100" b="1" dirty="0">
                <a:solidFill>
                  <a:prstClr val="white"/>
                </a:solidFill>
                <a:cs typeface="Arial" panose="020B0604020202020204" pitchFamily="34" charset="0"/>
              </a:rPr>
              <a:t>You can Change Fill Color &amp;</a:t>
            </a:r>
          </a:p>
          <a:p>
            <a:pPr defTabSz="685137"/>
            <a:r>
              <a:rPr lang="en-US" altLang="ko-KR" sz="1100" b="1" dirty="0">
                <a:solidFill>
                  <a:prstClr val="white"/>
                </a:solidFill>
                <a:cs typeface="Arial" panose="020B0604020202020204" pitchFamily="34" charset="0"/>
              </a:rPr>
              <a:t>Line Color</a:t>
            </a:r>
            <a:endParaRPr lang="ko-KR" altLang="en-US" sz="1100" b="1" dirty="0">
              <a:solidFill>
                <a:prstClr val="white"/>
              </a:solidFill>
              <a:cs typeface="Arial" panose="020B0604020202020204" pitchFamily="34" charset="0"/>
            </a:endParaRPr>
          </a:p>
        </p:txBody>
      </p:sp>
      <p:sp>
        <p:nvSpPr>
          <p:cNvPr id="60" name="TextBox 59"/>
          <p:cNvSpPr txBox="1"/>
          <p:nvPr userDrawn="1"/>
        </p:nvSpPr>
        <p:spPr>
          <a:xfrm>
            <a:off x="540922" y="4350562"/>
            <a:ext cx="1674000" cy="242372"/>
          </a:xfrm>
          <a:prstGeom prst="rect">
            <a:avLst/>
          </a:prstGeom>
          <a:noFill/>
        </p:spPr>
        <p:txBody>
          <a:bodyPr wrap="square" lIns="68564" tIns="34289" rIns="68564" bIns="34289" rtlCol="0" anchor="ctr">
            <a:spAutoFit/>
          </a:bodyPr>
          <a:lstStyle/>
          <a:p>
            <a:pPr defTabSz="685137"/>
            <a:r>
              <a:rPr lang="en-US" altLang="ko-KR" sz="1100" dirty="0">
                <a:solidFill>
                  <a:prstClr val="white"/>
                </a:solidFill>
                <a:cs typeface="Arial" panose="020B0604020202020204" pitchFamily="34" charset="0"/>
              </a:rPr>
              <a:t>www.allppt.com</a:t>
            </a:r>
            <a:endParaRPr lang="ko-KR" altLang="en-US" sz="1100" dirty="0">
              <a:solidFill>
                <a:prstClr val="white"/>
              </a:solidFill>
              <a:cs typeface="Arial" panose="020B0604020202020204" pitchFamily="34" charset="0"/>
            </a:endParaRPr>
          </a:p>
        </p:txBody>
      </p:sp>
      <p:sp>
        <p:nvSpPr>
          <p:cNvPr id="61" name="TextBox 60"/>
          <p:cNvSpPr txBox="1"/>
          <p:nvPr userDrawn="1"/>
        </p:nvSpPr>
        <p:spPr>
          <a:xfrm>
            <a:off x="540922" y="3337744"/>
            <a:ext cx="2037972" cy="1038746"/>
          </a:xfrm>
          <a:prstGeom prst="rect">
            <a:avLst/>
          </a:prstGeom>
          <a:noFill/>
        </p:spPr>
        <p:txBody>
          <a:bodyPr wrap="square" lIns="68564" tIns="34289" rIns="68564" bIns="34289" rtlCol="0" anchor="ctr">
            <a:spAutoFit/>
          </a:bodyPr>
          <a:lstStyle/>
          <a:p>
            <a:pPr defTabSz="685137"/>
            <a:r>
              <a:rPr lang="en-US" altLang="ko-KR" sz="2100" b="1" dirty="0">
                <a:solidFill>
                  <a:prstClr val="white"/>
                </a:solidFill>
                <a:cs typeface="Arial" panose="020B0604020202020204" pitchFamily="34" charset="0"/>
              </a:rPr>
              <a:t>FREE </a:t>
            </a:r>
          </a:p>
          <a:p>
            <a:pPr defTabSz="685137"/>
            <a:r>
              <a:rPr lang="en-US" altLang="ko-KR" sz="2100" b="1" dirty="0">
                <a:solidFill>
                  <a:prstClr val="white"/>
                </a:solidFill>
                <a:cs typeface="Arial" panose="020B0604020202020204" pitchFamily="34" charset="0"/>
              </a:rPr>
              <a:t>PPT TEMPLATES</a:t>
            </a:r>
          </a:p>
        </p:txBody>
      </p:sp>
    </p:spTree>
    <p:extLst>
      <p:ext uri="{BB962C8B-B14F-4D97-AF65-F5344CB8AC3E}">
        <p14:creationId xmlns:p14="http://schemas.microsoft.com/office/powerpoint/2010/main" val="25675978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4_Images &amp; Contents">
    <p:spTree>
      <p:nvGrpSpPr>
        <p:cNvPr id="1" name=""/>
        <p:cNvGrpSpPr/>
        <p:nvPr/>
      </p:nvGrpSpPr>
      <p:grpSpPr>
        <a:xfrm>
          <a:off x="0" y="0"/>
          <a:ext cx="0" cy="0"/>
          <a:chOff x="0" y="0"/>
          <a:chExt cx="0" cy="0"/>
        </a:xfrm>
      </p:grpSpPr>
      <p:sp>
        <p:nvSpPr>
          <p:cNvPr id="12" name="그림 개체 틀 11"/>
          <p:cNvSpPr>
            <a:spLocks noGrp="1"/>
          </p:cNvSpPr>
          <p:nvPr>
            <p:ph type="pic" sz="quarter" idx="10" hasCustomPrompt="1"/>
          </p:nvPr>
        </p:nvSpPr>
        <p:spPr>
          <a:xfrm>
            <a:off x="14" y="0"/>
            <a:ext cx="5922169" cy="5143500"/>
          </a:xfrm>
          <a:custGeom>
            <a:avLst/>
            <a:gdLst>
              <a:gd name="connsiteX0" fmla="*/ 6193612 w 7896225"/>
              <a:gd name="connsiteY0" fmla="*/ 0 h 6858000"/>
              <a:gd name="connsiteX1" fmla="*/ 7896225 w 7896225"/>
              <a:gd name="connsiteY1" fmla="*/ 0 h 6858000"/>
              <a:gd name="connsiteX2" fmla="*/ 4598214 w 7896225"/>
              <a:gd name="connsiteY2" fmla="*/ 6858000 h 6858000"/>
              <a:gd name="connsiteX3" fmla="*/ 2895600 w 7896225"/>
              <a:gd name="connsiteY3" fmla="*/ 6858000 h 6858000"/>
              <a:gd name="connsiteX4" fmla="*/ 4383861 w 7896225"/>
              <a:gd name="connsiteY4" fmla="*/ 0 h 6858000"/>
              <a:gd name="connsiteX5" fmla="*/ 6086474 w 7896225"/>
              <a:gd name="connsiteY5" fmla="*/ 0 h 6858000"/>
              <a:gd name="connsiteX6" fmla="*/ 2788462 w 7896225"/>
              <a:gd name="connsiteY6" fmla="*/ 6858000 h 6858000"/>
              <a:gd name="connsiteX7" fmla="*/ 1085849 w 7896225"/>
              <a:gd name="connsiteY7" fmla="*/ 6858000 h 6858000"/>
              <a:gd name="connsiteX8" fmla="*/ 2574110 w 7896225"/>
              <a:gd name="connsiteY8" fmla="*/ 0 h 6858000"/>
              <a:gd name="connsiteX9" fmla="*/ 4276723 w 7896225"/>
              <a:gd name="connsiteY9" fmla="*/ 0 h 6858000"/>
              <a:gd name="connsiteX10" fmla="*/ 978711 w 7896225"/>
              <a:gd name="connsiteY10" fmla="*/ 6858000 h 6858000"/>
              <a:gd name="connsiteX11" fmla="*/ 0 w 7896225"/>
              <a:gd name="connsiteY11" fmla="*/ 6858000 h 6858000"/>
              <a:gd name="connsiteX12" fmla="*/ 0 w 7896225"/>
              <a:gd name="connsiteY12" fmla="*/ 5352694 h 6858000"/>
              <a:gd name="connsiteX13" fmla="*/ 764359 w 7896225"/>
              <a:gd name="connsiteY13" fmla="*/ 0 h 6858000"/>
              <a:gd name="connsiteX14" fmla="*/ 2466972 w 7896225"/>
              <a:gd name="connsiteY14" fmla="*/ 0 h 6858000"/>
              <a:gd name="connsiteX15" fmla="*/ 0 w 7896225"/>
              <a:gd name="connsiteY15" fmla="*/ 5129907 h 6858000"/>
              <a:gd name="connsiteX16" fmla="*/ 0 w 7896225"/>
              <a:gd name="connsiteY16" fmla="*/ 15894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96225" h="6858000">
                <a:moveTo>
                  <a:pt x="6193612" y="0"/>
                </a:moveTo>
                <a:lnTo>
                  <a:pt x="7896225" y="0"/>
                </a:lnTo>
                <a:lnTo>
                  <a:pt x="4598214" y="6858000"/>
                </a:lnTo>
                <a:lnTo>
                  <a:pt x="2895600" y="6858000"/>
                </a:lnTo>
                <a:close/>
                <a:moveTo>
                  <a:pt x="4383861" y="0"/>
                </a:moveTo>
                <a:lnTo>
                  <a:pt x="6086474" y="0"/>
                </a:lnTo>
                <a:lnTo>
                  <a:pt x="2788462" y="6858000"/>
                </a:lnTo>
                <a:lnTo>
                  <a:pt x="1085849" y="6858000"/>
                </a:lnTo>
                <a:close/>
                <a:moveTo>
                  <a:pt x="2574110" y="0"/>
                </a:moveTo>
                <a:lnTo>
                  <a:pt x="4276723" y="0"/>
                </a:lnTo>
                <a:lnTo>
                  <a:pt x="978711" y="6858000"/>
                </a:lnTo>
                <a:lnTo>
                  <a:pt x="0" y="6858000"/>
                </a:lnTo>
                <a:lnTo>
                  <a:pt x="0" y="5352694"/>
                </a:lnTo>
                <a:close/>
                <a:moveTo>
                  <a:pt x="764359" y="0"/>
                </a:moveTo>
                <a:lnTo>
                  <a:pt x="2466972" y="0"/>
                </a:lnTo>
                <a:lnTo>
                  <a:pt x="0" y="5129907"/>
                </a:lnTo>
                <a:lnTo>
                  <a:pt x="0" y="1589435"/>
                </a:lnTo>
                <a:close/>
              </a:path>
            </a:pathLst>
          </a:custGeom>
          <a:solidFill>
            <a:schemeClr val="bg1">
              <a:lumMod val="95000"/>
            </a:schemeClr>
          </a:solidFill>
          <a:effectLst/>
        </p:spPr>
        <p:txBody>
          <a:bodyPr wrap="square" lIns="68564" tIns="34289" rIns="68564" bIns="34289" anchor="ctr">
            <a:noAutofit/>
          </a:bodyPr>
          <a:lstStyle>
            <a:lvl1pPr marL="0" marR="0" indent="0" algn="ctr" defTabSz="685613"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8605128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0_Images &amp; Contents">
    <p:spTree>
      <p:nvGrpSpPr>
        <p:cNvPr id="1" name=""/>
        <p:cNvGrpSpPr/>
        <p:nvPr/>
      </p:nvGrpSpPr>
      <p:grpSpPr>
        <a:xfrm>
          <a:off x="0" y="0"/>
          <a:ext cx="0" cy="0"/>
          <a:chOff x="0" y="0"/>
          <a:chExt cx="0" cy="0"/>
        </a:xfrm>
      </p:grpSpPr>
      <p:sp>
        <p:nvSpPr>
          <p:cNvPr id="8" name="그림 개체 틀 3"/>
          <p:cNvSpPr>
            <a:spLocks noGrp="1"/>
          </p:cNvSpPr>
          <p:nvPr>
            <p:ph type="pic" sz="quarter" idx="10" hasCustomPrompt="1"/>
          </p:nvPr>
        </p:nvSpPr>
        <p:spPr>
          <a:xfrm>
            <a:off x="1137909" y="320774"/>
            <a:ext cx="2700000" cy="2700000"/>
          </a:xfrm>
          <a:prstGeom prst="diamond">
            <a:avLst/>
          </a:prstGeom>
          <a:solidFill>
            <a:schemeClr val="bg1">
              <a:lumMod val="95000"/>
            </a:schemeClr>
          </a:solidFill>
          <a:ln w="76200">
            <a:solidFill>
              <a:schemeClr val="bg1"/>
            </a:solidFill>
          </a:ln>
          <a:effectLst/>
        </p:spPr>
        <p:txBody>
          <a:bodyPr wrap="square" lIns="68564" tIns="34289" rIns="68564" bIns="34289" anchor="ctr">
            <a:noAutofit/>
          </a:bodyPr>
          <a:lstStyle>
            <a:lvl1pPr marL="0" marR="0" indent="0" algn="ctr" defTabSz="685613"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
        <p:nvSpPr>
          <p:cNvPr id="9" name="그림 개체 틀 3"/>
          <p:cNvSpPr>
            <a:spLocks noGrp="1"/>
          </p:cNvSpPr>
          <p:nvPr>
            <p:ph type="pic" sz="quarter" idx="11" hasCustomPrompt="1"/>
          </p:nvPr>
        </p:nvSpPr>
        <p:spPr>
          <a:xfrm>
            <a:off x="1465208" y="2127776"/>
            <a:ext cx="2700000" cy="2700000"/>
          </a:xfrm>
          <a:prstGeom prst="diamond">
            <a:avLst/>
          </a:prstGeom>
          <a:solidFill>
            <a:schemeClr val="bg1">
              <a:lumMod val="95000"/>
            </a:schemeClr>
          </a:solidFill>
          <a:ln w="76200">
            <a:solidFill>
              <a:schemeClr val="bg1"/>
            </a:solidFill>
          </a:ln>
          <a:effectLst/>
        </p:spPr>
        <p:txBody>
          <a:bodyPr wrap="square" lIns="68564" tIns="34289" rIns="68564" bIns="34289" anchor="ctr">
            <a:noAutofit/>
          </a:bodyPr>
          <a:lstStyle>
            <a:lvl1pPr marL="0" marR="0" indent="0" algn="ctr" defTabSz="685613"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
        <p:nvSpPr>
          <p:cNvPr id="11" name="그림 개체 틀 3"/>
          <p:cNvSpPr>
            <a:spLocks noGrp="1"/>
          </p:cNvSpPr>
          <p:nvPr>
            <p:ph type="pic" sz="quarter" idx="12" hasCustomPrompt="1"/>
          </p:nvPr>
        </p:nvSpPr>
        <p:spPr>
          <a:xfrm>
            <a:off x="3305643" y="1688563"/>
            <a:ext cx="1485000" cy="1485000"/>
          </a:xfrm>
          <a:prstGeom prst="diamond">
            <a:avLst/>
          </a:prstGeom>
          <a:solidFill>
            <a:schemeClr val="bg1">
              <a:lumMod val="95000"/>
            </a:schemeClr>
          </a:solidFill>
          <a:effectLst/>
        </p:spPr>
        <p:txBody>
          <a:bodyPr wrap="square" lIns="68564" tIns="34289" rIns="68564" bIns="34289" anchor="ctr">
            <a:noAutofit/>
          </a:bodyPr>
          <a:lstStyle>
            <a:lvl1pPr marL="0" marR="0" indent="0" algn="ctr" defTabSz="685613"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
        <p:nvSpPr>
          <p:cNvPr id="12" name="그림 개체 틀 3"/>
          <p:cNvSpPr>
            <a:spLocks noGrp="1"/>
          </p:cNvSpPr>
          <p:nvPr>
            <p:ph type="pic" sz="quarter" idx="13" hasCustomPrompt="1"/>
          </p:nvPr>
        </p:nvSpPr>
        <p:spPr>
          <a:xfrm>
            <a:off x="477078" y="2007685"/>
            <a:ext cx="1485000" cy="1485000"/>
          </a:xfrm>
          <a:prstGeom prst="diamond">
            <a:avLst/>
          </a:prstGeom>
          <a:solidFill>
            <a:schemeClr val="bg1">
              <a:lumMod val="95000"/>
            </a:schemeClr>
          </a:solidFill>
          <a:effectLst/>
        </p:spPr>
        <p:txBody>
          <a:bodyPr wrap="square" lIns="68564" tIns="34289" rIns="68564" bIns="34289" anchor="ctr">
            <a:noAutofit/>
          </a:bodyPr>
          <a:lstStyle>
            <a:lvl1pPr marL="0" marR="0" indent="0" algn="ctr" defTabSz="685613" rtl="0" eaLnBrk="1" fontAlgn="auto" latinLnBrk="1" hangingPunct="1">
              <a:lnSpc>
                <a:spcPct val="90000"/>
              </a:lnSpc>
              <a:spcBef>
                <a:spcPts val="750"/>
              </a:spcBef>
              <a:spcAft>
                <a:spcPts val="0"/>
              </a:spcAft>
              <a:buClrTx/>
              <a:buSzTx/>
              <a:buFontTx/>
              <a:buNone/>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42941749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5_Images &amp; Contents">
    <p:spTree>
      <p:nvGrpSpPr>
        <p:cNvPr id="1" name=""/>
        <p:cNvGrpSpPr/>
        <p:nvPr/>
      </p:nvGrpSpPr>
      <p:grpSpPr>
        <a:xfrm>
          <a:off x="0" y="0"/>
          <a:ext cx="0" cy="0"/>
          <a:chOff x="0" y="0"/>
          <a:chExt cx="0" cy="0"/>
        </a:xfrm>
      </p:grpSpPr>
      <p:sp>
        <p:nvSpPr>
          <p:cNvPr id="10" name="그림 개체 틀 9"/>
          <p:cNvSpPr>
            <a:spLocks noGrp="1"/>
          </p:cNvSpPr>
          <p:nvPr>
            <p:ph type="pic" sz="quarter" idx="10" hasCustomPrompt="1"/>
          </p:nvPr>
        </p:nvSpPr>
        <p:spPr>
          <a:xfrm>
            <a:off x="282724" y="315323"/>
            <a:ext cx="5024504" cy="4383108"/>
          </a:xfrm>
          <a:custGeom>
            <a:avLst/>
            <a:gdLst>
              <a:gd name="connsiteX0" fmla="*/ 6255989 w 6364927"/>
              <a:gd name="connsiteY0" fmla="*/ 5288703 h 5552421"/>
              <a:gd name="connsiteX1" fmla="*/ 6256633 w 6364927"/>
              <a:gd name="connsiteY1" fmla="*/ 5289197 h 5552421"/>
              <a:gd name="connsiteX2" fmla="*/ 6273669 w 6364927"/>
              <a:gd name="connsiteY2" fmla="*/ 5302275 h 5552421"/>
              <a:gd name="connsiteX3" fmla="*/ 6338341 w 6364927"/>
              <a:gd name="connsiteY3" fmla="*/ 5305638 h 5552421"/>
              <a:gd name="connsiteX4" fmla="*/ 6353495 w 6364927"/>
              <a:gd name="connsiteY4" fmla="*/ 5296297 h 5552421"/>
              <a:gd name="connsiteX5" fmla="*/ 6364927 w 6364927"/>
              <a:gd name="connsiteY5" fmla="*/ 5316029 h 5552421"/>
              <a:gd name="connsiteX6" fmla="*/ 6361174 w 6364927"/>
              <a:gd name="connsiteY6" fmla="*/ 5318389 h 5552421"/>
              <a:gd name="connsiteX7" fmla="*/ 6311999 w 6364927"/>
              <a:gd name="connsiteY7" fmla="*/ 5363376 h 5552421"/>
              <a:gd name="connsiteX8" fmla="*/ 6278329 w 6364927"/>
              <a:gd name="connsiteY8" fmla="*/ 5408157 h 5552421"/>
              <a:gd name="connsiteX9" fmla="*/ 6275149 w 6364927"/>
              <a:gd name="connsiteY9" fmla="*/ 5406491 h 5552421"/>
              <a:gd name="connsiteX10" fmla="*/ 6228626 w 6364927"/>
              <a:gd name="connsiteY10" fmla="*/ 5438500 h 5552421"/>
              <a:gd name="connsiteX11" fmla="*/ 6193338 w 6364927"/>
              <a:gd name="connsiteY11" fmla="*/ 5476400 h 5552421"/>
              <a:gd name="connsiteX12" fmla="*/ 6184516 w 6364927"/>
              <a:gd name="connsiteY12" fmla="*/ 5427640 h 5552421"/>
              <a:gd name="connsiteX13" fmla="*/ 6241860 w 6364927"/>
              <a:gd name="connsiteY13" fmla="*/ 5319261 h 5552421"/>
              <a:gd name="connsiteX14" fmla="*/ 6256196 w 6364927"/>
              <a:gd name="connsiteY14" fmla="*/ 5289451 h 5552421"/>
              <a:gd name="connsiteX15" fmla="*/ 2968165 w 6364927"/>
              <a:gd name="connsiteY15" fmla="*/ 245883 h 5552421"/>
              <a:gd name="connsiteX16" fmla="*/ 2986957 w 6364927"/>
              <a:gd name="connsiteY16" fmla="*/ 259205 h 5552421"/>
              <a:gd name="connsiteX17" fmla="*/ 3033442 w 6364927"/>
              <a:gd name="connsiteY17" fmla="*/ 283914 h 5552421"/>
              <a:gd name="connsiteX18" fmla="*/ 2956404 w 6364927"/>
              <a:gd name="connsiteY18" fmla="*/ 411016 h 5552421"/>
              <a:gd name="connsiteX19" fmla="*/ 3117671 w 6364927"/>
              <a:gd name="connsiteY19" fmla="*/ 343228 h 5552421"/>
              <a:gd name="connsiteX20" fmla="*/ 3210547 w 6364927"/>
              <a:gd name="connsiteY20" fmla="*/ 330280 h 5552421"/>
              <a:gd name="connsiteX21" fmla="*/ 3243292 w 6364927"/>
              <a:gd name="connsiteY21" fmla="*/ 397967 h 5552421"/>
              <a:gd name="connsiteX22" fmla="*/ 3193322 w 6364927"/>
              <a:gd name="connsiteY22" fmla="*/ 452344 h 5552421"/>
              <a:gd name="connsiteX23" fmla="*/ 3176728 w 6364927"/>
              <a:gd name="connsiteY23" fmla="*/ 467036 h 5552421"/>
              <a:gd name="connsiteX24" fmla="*/ 3081773 w 6364927"/>
              <a:gd name="connsiteY24" fmla="*/ 562716 h 5552421"/>
              <a:gd name="connsiteX25" fmla="*/ 3134961 w 6364927"/>
              <a:gd name="connsiteY25" fmla="*/ 644059 h 5552421"/>
              <a:gd name="connsiteX26" fmla="*/ 3233513 w 6364927"/>
              <a:gd name="connsiteY26" fmla="*/ 673688 h 5552421"/>
              <a:gd name="connsiteX27" fmla="*/ 3288282 w 6364927"/>
              <a:gd name="connsiteY27" fmla="*/ 724562 h 5552421"/>
              <a:gd name="connsiteX28" fmla="*/ 3337558 w 6364927"/>
              <a:gd name="connsiteY28" fmla="*/ 864218 h 5552421"/>
              <a:gd name="connsiteX29" fmla="*/ 3337370 w 6364927"/>
              <a:gd name="connsiteY29" fmla="*/ 874518 h 5552421"/>
              <a:gd name="connsiteX30" fmla="*/ 3344120 w 6364927"/>
              <a:gd name="connsiteY30" fmla="*/ 962335 h 5552421"/>
              <a:gd name="connsiteX31" fmla="*/ 3319577 w 6364927"/>
              <a:gd name="connsiteY31" fmla="*/ 1017294 h 5552421"/>
              <a:gd name="connsiteX32" fmla="*/ 3288347 w 6364927"/>
              <a:gd name="connsiteY32" fmla="*/ 1147458 h 5552421"/>
              <a:gd name="connsiteX33" fmla="*/ 3305699 w 6364927"/>
              <a:gd name="connsiteY33" fmla="*/ 1209780 h 5552421"/>
              <a:gd name="connsiteX34" fmla="*/ 3348793 w 6364927"/>
              <a:gd name="connsiteY34" fmla="*/ 1240909 h 5552421"/>
              <a:gd name="connsiteX35" fmla="*/ 3443497 w 6364927"/>
              <a:gd name="connsiteY35" fmla="*/ 1242190 h 5552421"/>
              <a:gd name="connsiteX36" fmla="*/ 3517378 w 6364927"/>
              <a:gd name="connsiteY36" fmla="*/ 1240227 h 5552421"/>
              <a:gd name="connsiteX37" fmla="*/ 3646343 w 6364927"/>
              <a:gd name="connsiteY37" fmla="*/ 1257363 h 5552421"/>
              <a:gd name="connsiteX38" fmla="*/ 3673411 w 6364927"/>
              <a:gd name="connsiteY38" fmla="*/ 1282474 h 5552421"/>
              <a:gd name="connsiteX39" fmla="*/ 3675051 w 6364927"/>
              <a:gd name="connsiteY39" fmla="*/ 1307003 h 5552421"/>
              <a:gd name="connsiteX40" fmla="*/ 3740667 w 6364927"/>
              <a:gd name="connsiteY40" fmla="*/ 1269055 h 5552421"/>
              <a:gd name="connsiteX41" fmla="*/ 3665336 w 6364927"/>
              <a:gd name="connsiteY41" fmla="*/ 1344214 h 5552421"/>
              <a:gd name="connsiteX42" fmla="*/ 3620350 w 6364927"/>
              <a:gd name="connsiteY42" fmla="*/ 1385517 h 5552421"/>
              <a:gd name="connsiteX43" fmla="*/ 3642434 w 6364927"/>
              <a:gd name="connsiteY43" fmla="*/ 1423702 h 5552421"/>
              <a:gd name="connsiteX44" fmla="*/ 3770892 w 6364927"/>
              <a:gd name="connsiteY44" fmla="*/ 1472724 h 5552421"/>
              <a:gd name="connsiteX45" fmla="*/ 3684074 w 6364927"/>
              <a:gd name="connsiteY45" fmla="*/ 1517837 h 5552421"/>
              <a:gd name="connsiteX46" fmla="*/ 3736569 w 6364927"/>
              <a:gd name="connsiteY46" fmla="*/ 1543530 h 5552421"/>
              <a:gd name="connsiteX47" fmla="*/ 3651203 w 6364927"/>
              <a:gd name="connsiteY47" fmla="*/ 1623473 h 5552421"/>
              <a:gd name="connsiteX48" fmla="*/ 3629816 w 6364927"/>
              <a:gd name="connsiteY48" fmla="*/ 1651128 h 5552421"/>
              <a:gd name="connsiteX49" fmla="*/ 3661868 w 6364927"/>
              <a:gd name="connsiteY49" fmla="*/ 1663165 h 5552421"/>
              <a:gd name="connsiteX50" fmla="*/ 3751776 w 6364927"/>
              <a:gd name="connsiteY50" fmla="*/ 1667219 h 5552421"/>
              <a:gd name="connsiteX51" fmla="*/ 3687612 w 6364927"/>
              <a:gd name="connsiteY51" fmla="*/ 1739996 h 5552421"/>
              <a:gd name="connsiteX52" fmla="*/ 3762629 w 6364927"/>
              <a:gd name="connsiteY52" fmla="*/ 1696612 h 5552421"/>
              <a:gd name="connsiteX53" fmla="*/ 3840927 w 6364927"/>
              <a:gd name="connsiteY53" fmla="*/ 1702285 h 5552421"/>
              <a:gd name="connsiteX54" fmla="*/ 3842380 w 6364927"/>
              <a:gd name="connsiteY54" fmla="*/ 1737114 h 5552421"/>
              <a:gd name="connsiteX55" fmla="*/ 3909639 w 6364927"/>
              <a:gd name="connsiteY55" fmla="*/ 1831721 h 5552421"/>
              <a:gd name="connsiteX56" fmla="*/ 3790897 w 6364927"/>
              <a:gd name="connsiteY56" fmla="*/ 1951348 h 5552421"/>
              <a:gd name="connsiteX57" fmla="*/ 3906107 w 6364927"/>
              <a:gd name="connsiteY57" fmla="*/ 1879624 h 5552421"/>
              <a:gd name="connsiteX58" fmla="*/ 4018349 w 6364927"/>
              <a:gd name="connsiteY58" fmla="*/ 1824902 h 5552421"/>
              <a:gd name="connsiteX59" fmla="*/ 4064218 w 6364927"/>
              <a:gd name="connsiteY59" fmla="*/ 1839139 h 5552421"/>
              <a:gd name="connsiteX60" fmla="*/ 4033239 w 6364927"/>
              <a:gd name="connsiteY60" fmla="*/ 1872342 h 5552421"/>
              <a:gd name="connsiteX61" fmla="*/ 3911028 w 6364927"/>
              <a:gd name="connsiteY61" fmla="*/ 1953211 h 5552421"/>
              <a:gd name="connsiteX62" fmla="*/ 4052546 w 6364927"/>
              <a:gd name="connsiteY62" fmla="*/ 1927419 h 5552421"/>
              <a:gd name="connsiteX63" fmla="*/ 4093811 w 6364927"/>
              <a:gd name="connsiteY63" fmla="*/ 1944319 h 5552421"/>
              <a:gd name="connsiteX64" fmla="*/ 4069456 w 6364927"/>
              <a:gd name="connsiteY64" fmla="*/ 1988976 h 5552421"/>
              <a:gd name="connsiteX65" fmla="*/ 4032420 w 6364927"/>
              <a:gd name="connsiteY65" fmla="*/ 1990014 h 5552421"/>
              <a:gd name="connsiteX66" fmla="*/ 4004597 w 6364927"/>
              <a:gd name="connsiteY66" fmla="*/ 1995914 h 5552421"/>
              <a:gd name="connsiteX67" fmla="*/ 3875381 w 6364927"/>
              <a:gd name="connsiteY67" fmla="*/ 2075738 h 5552421"/>
              <a:gd name="connsiteX68" fmla="*/ 3879798 w 6364927"/>
              <a:gd name="connsiteY68" fmla="*/ 2083375 h 5552421"/>
              <a:gd name="connsiteX69" fmla="*/ 3904845 w 6364927"/>
              <a:gd name="connsiteY69" fmla="*/ 2094368 h 5552421"/>
              <a:gd name="connsiteX70" fmla="*/ 4068638 w 6364927"/>
              <a:gd name="connsiteY70" fmla="*/ 2106649 h 5552421"/>
              <a:gd name="connsiteX71" fmla="*/ 4112675 w 6364927"/>
              <a:gd name="connsiteY71" fmla="*/ 2096467 h 5552421"/>
              <a:gd name="connsiteX72" fmla="*/ 4070278 w 6364927"/>
              <a:gd name="connsiteY72" fmla="*/ 2131178 h 5552421"/>
              <a:gd name="connsiteX73" fmla="*/ 4041887 w 6364927"/>
              <a:gd name="connsiteY73" fmla="*/ 2157789 h 5552421"/>
              <a:gd name="connsiteX74" fmla="*/ 4079365 w 6364927"/>
              <a:gd name="connsiteY74" fmla="*/ 2157515 h 5552421"/>
              <a:gd name="connsiteX75" fmla="*/ 4186622 w 6364927"/>
              <a:gd name="connsiteY75" fmla="*/ 2115868 h 5552421"/>
              <a:gd name="connsiteX76" fmla="*/ 4265300 w 6364927"/>
              <a:gd name="connsiteY76" fmla="*/ 2111130 h 5552421"/>
              <a:gd name="connsiteX77" fmla="*/ 4224164 w 6364927"/>
              <a:gd name="connsiteY77" fmla="*/ 2180781 h 5552421"/>
              <a:gd name="connsiteX78" fmla="*/ 4219367 w 6364927"/>
              <a:gd name="connsiteY78" fmla="*/ 2183555 h 5552421"/>
              <a:gd name="connsiteX79" fmla="*/ 4269654 w 6364927"/>
              <a:gd name="connsiteY79" fmla="*/ 2205428 h 5552421"/>
              <a:gd name="connsiteX80" fmla="*/ 4323981 w 6364927"/>
              <a:gd name="connsiteY80" fmla="*/ 2255539 h 5552421"/>
              <a:gd name="connsiteX81" fmla="*/ 4348837 w 6364927"/>
              <a:gd name="connsiteY81" fmla="*/ 2266642 h 5552421"/>
              <a:gd name="connsiteX82" fmla="*/ 4322466 w 6364927"/>
              <a:gd name="connsiteY82" fmla="*/ 2307371 h 5552421"/>
              <a:gd name="connsiteX83" fmla="*/ 4198046 w 6364927"/>
              <a:gd name="connsiteY83" fmla="*/ 2384422 h 5552421"/>
              <a:gd name="connsiteX84" fmla="*/ 4296787 w 6364927"/>
              <a:gd name="connsiteY84" fmla="*/ 2403751 h 5552421"/>
              <a:gd name="connsiteX85" fmla="*/ 4348397 w 6364927"/>
              <a:gd name="connsiteY85" fmla="*/ 2373903 h 5552421"/>
              <a:gd name="connsiteX86" fmla="*/ 4335276 w 6364927"/>
              <a:gd name="connsiteY86" fmla="*/ 2437543 h 5552421"/>
              <a:gd name="connsiteX87" fmla="*/ 4338365 w 6364927"/>
              <a:gd name="connsiteY87" fmla="*/ 2486712 h 5552421"/>
              <a:gd name="connsiteX88" fmla="*/ 4316285 w 6364927"/>
              <a:gd name="connsiteY88" fmla="*/ 2556552 h 5552421"/>
              <a:gd name="connsiteX89" fmla="*/ 4240888 w 6364927"/>
              <a:gd name="connsiteY89" fmla="*/ 2610348 h 5552421"/>
              <a:gd name="connsiteX90" fmla="*/ 4427203 w 6364927"/>
              <a:gd name="connsiteY90" fmla="*/ 2553552 h 5552421"/>
              <a:gd name="connsiteX91" fmla="*/ 4235652 w 6364927"/>
              <a:gd name="connsiteY91" fmla="*/ 2720383 h 5552421"/>
              <a:gd name="connsiteX92" fmla="*/ 4279690 w 6364927"/>
              <a:gd name="connsiteY92" fmla="*/ 2710202 h 5552421"/>
              <a:gd name="connsiteX93" fmla="*/ 4367076 w 6364927"/>
              <a:gd name="connsiteY93" fmla="*/ 2644377 h 5552421"/>
              <a:gd name="connsiteX94" fmla="*/ 4442978 w 6364927"/>
              <a:gd name="connsiteY94" fmla="*/ 2656531 h 5552421"/>
              <a:gd name="connsiteX95" fmla="*/ 4486072 w 6364927"/>
              <a:gd name="connsiteY95" fmla="*/ 2687661 h 5552421"/>
              <a:gd name="connsiteX96" fmla="*/ 4601407 w 6364927"/>
              <a:gd name="connsiteY96" fmla="*/ 2692297 h 5552421"/>
              <a:gd name="connsiteX97" fmla="*/ 4593078 w 6364927"/>
              <a:gd name="connsiteY97" fmla="*/ 2742974 h 5552421"/>
              <a:gd name="connsiteX98" fmla="*/ 4656110 w 6364927"/>
              <a:gd name="connsiteY98" fmla="*/ 2721807 h 5552421"/>
              <a:gd name="connsiteX99" fmla="*/ 4765007 w 6364927"/>
              <a:gd name="connsiteY99" fmla="*/ 2704689 h 5552421"/>
              <a:gd name="connsiteX100" fmla="*/ 4722358 w 6364927"/>
              <a:gd name="connsiteY100" fmla="*/ 2782348 h 5552421"/>
              <a:gd name="connsiteX101" fmla="*/ 4734472 w 6364927"/>
              <a:gd name="connsiteY101" fmla="*/ 2846680 h 5552421"/>
              <a:gd name="connsiteX102" fmla="*/ 4642861 w 6364927"/>
              <a:gd name="connsiteY102" fmla="*/ 2904758 h 5552421"/>
              <a:gd name="connsiteX103" fmla="*/ 4895489 w 6364927"/>
              <a:gd name="connsiteY103" fmla="*/ 2875854 h 5552421"/>
              <a:gd name="connsiteX104" fmla="*/ 4870946 w 6364927"/>
              <a:gd name="connsiteY104" fmla="*/ 2930812 h 5552421"/>
              <a:gd name="connsiteX105" fmla="*/ 4945776 w 6364927"/>
              <a:gd name="connsiteY105" fmla="*/ 2889685 h 5552421"/>
              <a:gd name="connsiteX106" fmla="*/ 4957035 w 6364927"/>
              <a:gd name="connsiteY106" fmla="*/ 2885934 h 5552421"/>
              <a:gd name="connsiteX107" fmla="*/ 4964182 w 6364927"/>
              <a:gd name="connsiteY107" fmla="*/ 2898270 h 5552421"/>
              <a:gd name="connsiteX108" fmla="*/ 4907974 w 6364927"/>
              <a:gd name="connsiteY108" fmla="*/ 2974446 h 5552421"/>
              <a:gd name="connsiteX109" fmla="*/ 4668984 w 6364927"/>
              <a:gd name="connsiteY109" fmla="*/ 3220863 h 5552421"/>
              <a:gd name="connsiteX110" fmla="*/ 4879147 w 6364927"/>
              <a:gd name="connsiteY110" fmla="*/ 3151294 h 5552421"/>
              <a:gd name="connsiteX111" fmla="*/ 4780915 w 6364927"/>
              <a:gd name="connsiteY111" fmla="*/ 3208104 h 5552421"/>
              <a:gd name="connsiteX112" fmla="*/ 4702550 w 6364927"/>
              <a:gd name="connsiteY112" fmla="*/ 3278903 h 5552421"/>
              <a:gd name="connsiteX113" fmla="*/ 4794858 w 6364927"/>
              <a:gd name="connsiteY113" fmla="*/ 3286666 h 5552421"/>
              <a:gd name="connsiteX114" fmla="*/ 4897827 w 6364927"/>
              <a:gd name="connsiteY114" fmla="*/ 3323931 h 5552421"/>
              <a:gd name="connsiteX115" fmla="*/ 4935244 w 6364927"/>
              <a:gd name="connsiteY115" fmla="*/ 3312484 h 5552421"/>
              <a:gd name="connsiteX116" fmla="*/ 5037705 w 6364927"/>
              <a:gd name="connsiteY116" fmla="*/ 3273610 h 5552421"/>
              <a:gd name="connsiteX117" fmla="*/ 4984959 w 6364927"/>
              <a:gd name="connsiteY117" fmla="*/ 3344879 h 5552421"/>
              <a:gd name="connsiteX118" fmla="*/ 5010891 w 6364927"/>
              <a:gd name="connsiteY118" fmla="*/ 3411411 h 5552421"/>
              <a:gd name="connsiteX119" fmla="*/ 5110896 w 6364927"/>
              <a:gd name="connsiteY119" fmla="*/ 3475869 h 5552421"/>
              <a:gd name="connsiteX120" fmla="*/ 5224781 w 6364927"/>
              <a:gd name="connsiteY120" fmla="*/ 3553701 h 5552421"/>
              <a:gd name="connsiteX121" fmla="*/ 5245412 w 6364927"/>
              <a:gd name="connsiteY121" fmla="*/ 3557057 h 5552421"/>
              <a:gd name="connsiteX122" fmla="*/ 5240051 w 6364927"/>
              <a:gd name="connsiteY122" fmla="*/ 3590730 h 5552421"/>
              <a:gd name="connsiteX123" fmla="*/ 5244468 w 6364927"/>
              <a:gd name="connsiteY123" fmla="*/ 3598367 h 5552421"/>
              <a:gd name="connsiteX124" fmla="*/ 5258285 w 6364927"/>
              <a:gd name="connsiteY124" fmla="*/ 3600567 h 5552421"/>
              <a:gd name="connsiteX125" fmla="*/ 5260494 w 6364927"/>
              <a:gd name="connsiteY125" fmla="*/ 3604385 h 5552421"/>
              <a:gd name="connsiteX126" fmla="*/ 5130898 w 6364927"/>
              <a:gd name="connsiteY126" fmla="*/ 3694621 h 5552421"/>
              <a:gd name="connsiteX127" fmla="*/ 5164591 w 6364927"/>
              <a:gd name="connsiteY127" fmla="*/ 3731187 h 5552421"/>
              <a:gd name="connsiteX128" fmla="*/ 5202892 w 6364927"/>
              <a:gd name="connsiteY128" fmla="*/ 3775279 h 5552421"/>
              <a:gd name="connsiteX129" fmla="*/ 5301253 w 6364927"/>
              <a:gd name="connsiteY129" fmla="*/ 3805019 h 5552421"/>
              <a:gd name="connsiteX130" fmla="*/ 5305670 w 6364927"/>
              <a:gd name="connsiteY130" fmla="*/ 3812656 h 5552421"/>
              <a:gd name="connsiteX131" fmla="*/ 5311159 w 6364927"/>
              <a:gd name="connsiteY131" fmla="*/ 3865533 h 5552421"/>
              <a:gd name="connsiteX132" fmla="*/ 5308444 w 6364927"/>
              <a:gd name="connsiteY132" fmla="*/ 3893599 h 5552421"/>
              <a:gd name="connsiteX133" fmla="*/ 5303589 w 6364927"/>
              <a:gd name="connsiteY133" fmla="*/ 3993223 h 5552421"/>
              <a:gd name="connsiteX134" fmla="*/ 5422835 w 6364927"/>
              <a:gd name="connsiteY134" fmla="*/ 3939547 h 5552421"/>
              <a:gd name="connsiteX135" fmla="*/ 5391605 w 6364927"/>
              <a:gd name="connsiteY135" fmla="*/ 4069711 h 5552421"/>
              <a:gd name="connsiteX136" fmla="*/ 5354509 w 6364927"/>
              <a:gd name="connsiteY136" fmla="*/ 4167598 h 5552421"/>
              <a:gd name="connsiteX137" fmla="*/ 5333118 w 6364927"/>
              <a:gd name="connsiteY137" fmla="*/ 4185064 h 5552421"/>
              <a:gd name="connsiteX138" fmla="*/ 5259930 w 6364927"/>
              <a:gd name="connsiteY138" fmla="*/ 4242678 h 5552421"/>
              <a:gd name="connsiteX139" fmla="*/ 5217533 w 6364927"/>
              <a:gd name="connsiteY139" fmla="*/ 4277389 h 5552421"/>
              <a:gd name="connsiteX140" fmla="*/ 5224850 w 6364927"/>
              <a:gd name="connsiteY140" fmla="*/ 4344495 h 5552421"/>
              <a:gd name="connsiteX141" fmla="*/ 5422967 w 6364927"/>
              <a:gd name="connsiteY141" fmla="*/ 4285970 h 5552421"/>
              <a:gd name="connsiteX142" fmla="*/ 5472621 w 6364927"/>
              <a:gd name="connsiteY142" fmla="*/ 4361203 h 5552421"/>
              <a:gd name="connsiteX143" fmla="*/ 5544486 w 6364927"/>
              <a:gd name="connsiteY143" fmla="*/ 4355310 h 5552421"/>
              <a:gd name="connsiteX144" fmla="*/ 5585939 w 6364927"/>
              <a:gd name="connsiteY144" fmla="*/ 4361910 h 5552421"/>
              <a:gd name="connsiteX145" fmla="*/ 5568778 w 6364927"/>
              <a:gd name="connsiteY145" fmla="*/ 4397313 h 5552421"/>
              <a:gd name="connsiteX146" fmla="*/ 5456849 w 6364927"/>
              <a:gd name="connsiteY146" fmla="*/ 4518096 h 5552421"/>
              <a:gd name="connsiteX147" fmla="*/ 5750484 w 6364927"/>
              <a:gd name="connsiteY147" fmla="*/ 4332992 h 5552421"/>
              <a:gd name="connsiteX148" fmla="*/ 5751181 w 6364927"/>
              <a:gd name="connsiteY148" fmla="*/ 4398831 h 5552421"/>
              <a:gd name="connsiteX149" fmla="*/ 5669284 w 6364927"/>
              <a:gd name="connsiteY149" fmla="*/ 4517533 h 5552421"/>
              <a:gd name="connsiteX150" fmla="*/ 5742221 w 6364927"/>
              <a:gd name="connsiteY150" fmla="*/ 4556880 h 5552421"/>
              <a:gd name="connsiteX151" fmla="*/ 5790744 w 6364927"/>
              <a:gd name="connsiteY151" fmla="*/ 4835572 h 5552421"/>
              <a:gd name="connsiteX152" fmla="*/ 5850432 w 6364927"/>
              <a:gd name="connsiteY152" fmla="*/ 4852009 h 5552421"/>
              <a:gd name="connsiteX153" fmla="*/ 5949235 w 6364927"/>
              <a:gd name="connsiteY153" fmla="*/ 4784676 h 5552421"/>
              <a:gd name="connsiteX154" fmla="*/ 5856113 w 6364927"/>
              <a:gd name="connsiteY154" fmla="*/ 4904775 h 5552421"/>
              <a:gd name="connsiteX155" fmla="*/ 5979396 w 6364927"/>
              <a:gd name="connsiteY155" fmla="*/ 4869145 h 5552421"/>
              <a:gd name="connsiteX156" fmla="*/ 5894030 w 6364927"/>
              <a:gd name="connsiteY156" fmla="*/ 4949088 h 5552421"/>
              <a:gd name="connsiteX157" fmla="*/ 5989176 w 6364927"/>
              <a:gd name="connsiteY157" fmla="*/ 4951133 h 5552421"/>
              <a:gd name="connsiteX158" fmla="*/ 5953404 w 6364927"/>
              <a:gd name="connsiteY158" fmla="*/ 4997299 h 5552421"/>
              <a:gd name="connsiteX159" fmla="*/ 5924949 w 6364927"/>
              <a:gd name="connsiteY159" fmla="*/ 5110571 h 5552421"/>
              <a:gd name="connsiteX160" fmla="*/ 6012332 w 6364927"/>
              <a:gd name="connsiteY160" fmla="*/ 5034558 h 5552421"/>
              <a:gd name="connsiteX161" fmla="*/ 6102619 w 6364927"/>
              <a:gd name="connsiteY161" fmla="*/ 5028202 h 5552421"/>
              <a:gd name="connsiteX162" fmla="*/ 6113661 w 6364927"/>
              <a:gd name="connsiteY162" fmla="*/ 5047294 h 5552421"/>
              <a:gd name="connsiteX163" fmla="*/ 6113030 w 6364927"/>
              <a:gd name="connsiteY163" fmla="*/ 5154666 h 5552421"/>
              <a:gd name="connsiteX164" fmla="*/ 6163821 w 6364927"/>
              <a:gd name="connsiteY164" fmla="*/ 5242490 h 5552421"/>
              <a:gd name="connsiteX165" fmla="*/ 6171695 w 6364927"/>
              <a:gd name="connsiteY165" fmla="*/ 5272825 h 5552421"/>
              <a:gd name="connsiteX166" fmla="*/ 6171960 w 6364927"/>
              <a:gd name="connsiteY166" fmla="*/ 5272847 h 5552421"/>
              <a:gd name="connsiteX167" fmla="*/ 6160393 w 6364927"/>
              <a:gd name="connsiteY167" fmla="*/ 5281399 h 5552421"/>
              <a:gd name="connsiteX168" fmla="*/ 6144817 w 6364927"/>
              <a:gd name="connsiteY168" fmla="*/ 5319261 h 5552421"/>
              <a:gd name="connsiteX169" fmla="*/ 6077770 w 6364927"/>
              <a:gd name="connsiteY169" fmla="*/ 5167441 h 5552421"/>
              <a:gd name="connsiteX170" fmla="*/ 6055714 w 6364927"/>
              <a:gd name="connsiteY170" fmla="*/ 5308401 h 5552421"/>
              <a:gd name="connsiteX171" fmla="*/ 6011604 w 6364927"/>
              <a:gd name="connsiteY171" fmla="*/ 5405920 h 5552421"/>
              <a:gd name="connsiteX172" fmla="*/ 6007193 w 6364927"/>
              <a:gd name="connsiteY172" fmla="*/ 5411239 h 5552421"/>
              <a:gd name="connsiteX173" fmla="*/ 6007193 w 6364927"/>
              <a:gd name="connsiteY173" fmla="*/ 5400601 h 5552421"/>
              <a:gd name="connsiteX174" fmla="*/ 5923384 w 6364927"/>
              <a:gd name="connsiteY174" fmla="*/ 5340981 h 5552421"/>
              <a:gd name="connsiteX175" fmla="*/ 5918972 w 6364927"/>
              <a:gd name="connsiteY175" fmla="*/ 5232602 h 5552421"/>
              <a:gd name="connsiteX176" fmla="*/ 5905740 w 6364927"/>
              <a:gd name="connsiteY176" fmla="*/ 5205341 h 5552421"/>
              <a:gd name="connsiteX177" fmla="*/ 5879273 w 6364927"/>
              <a:gd name="connsiteY177" fmla="*/ 5183842 h 5552421"/>
              <a:gd name="connsiteX178" fmla="*/ 5782230 w 6364927"/>
              <a:gd name="connsiteY178" fmla="*/ 5183842 h 5552421"/>
              <a:gd name="connsiteX179" fmla="*/ 5694010 w 6364927"/>
              <a:gd name="connsiteY179" fmla="*/ 5237921 h 5552421"/>
              <a:gd name="connsiteX180" fmla="*/ 5591674 w 6364927"/>
              <a:gd name="connsiteY180" fmla="*/ 5281361 h 5552421"/>
              <a:gd name="connsiteX181" fmla="*/ 5547564 w 6364927"/>
              <a:gd name="connsiteY181" fmla="*/ 5221742 h 5552421"/>
              <a:gd name="connsiteX182" fmla="*/ 5560797 w 6364927"/>
              <a:gd name="connsiteY182" fmla="*/ 5248781 h 5552421"/>
              <a:gd name="connsiteX183" fmla="*/ 5556386 w 6364927"/>
              <a:gd name="connsiteY183" fmla="*/ 5303082 h 5552421"/>
              <a:gd name="connsiteX184" fmla="*/ 5521098 w 6364927"/>
              <a:gd name="connsiteY184" fmla="*/ 5275821 h 5552421"/>
              <a:gd name="connsiteX185" fmla="*/ 5494632 w 6364927"/>
              <a:gd name="connsiteY185" fmla="*/ 5216422 h 5552421"/>
              <a:gd name="connsiteX186" fmla="*/ 5450521 w 6364927"/>
              <a:gd name="connsiteY186" fmla="*/ 5243240 h 5552421"/>
              <a:gd name="connsiteX187" fmla="*/ 5349068 w 6364927"/>
              <a:gd name="connsiteY187" fmla="*/ 5118682 h 5552421"/>
              <a:gd name="connsiteX188" fmla="*/ 5322601 w 6364927"/>
              <a:gd name="connsiteY188" fmla="*/ 5113141 h 5552421"/>
              <a:gd name="connsiteX189" fmla="*/ 5296135 w 6364927"/>
              <a:gd name="connsiteY189" fmla="*/ 5096961 h 5552421"/>
              <a:gd name="connsiteX190" fmla="*/ 5184977 w 6364927"/>
              <a:gd name="connsiteY190" fmla="*/ 5026482 h 5552421"/>
              <a:gd name="connsiteX191" fmla="*/ 5154100 w 6364927"/>
              <a:gd name="connsiteY191" fmla="*/ 5037342 h 5552421"/>
              <a:gd name="connsiteX192" fmla="*/ 5109990 w 6364927"/>
              <a:gd name="connsiteY192" fmla="*/ 5107822 h 5552421"/>
              <a:gd name="connsiteX193" fmla="*/ 5070290 w 6364927"/>
              <a:gd name="connsiteY193" fmla="*/ 5178301 h 5552421"/>
              <a:gd name="connsiteX194" fmla="*/ 5017358 w 6364927"/>
              <a:gd name="connsiteY194" fmla="*/ 5194481 h 5552421"/>
              <a:gd name="connsiteX195" fmla="*/ 4937960 w 6364927"/>
              <a:gd name="connsiteY195" fmla="*/ 5205341 h 5552421"/>
              <a:gd name="connsiteX196" fmla="*/ 4933548 w 6364927"/>
              <a:gd name="connsiteY196" fmla="*/ 5346522 h 5552421"/>
              <a:gd name="connsiteX197" fmla="*/ 4866501 w 6364927"/>
              <a:gd name="connsiteY197" fmla="*/ 5243240 h 5552421"/>
              <a:gd name="connsiteX198" fmla="*/ 4901789 w 6364927"/>
              <a:gd name="connsiteY198" fmla="*/ 5232602 h 5552421"/>
              <a:gd name="connsiteX199" fmla="*/ 4901789 w 6364927"/>
              <a:gd name="connsiteY199" fmla="*/ 5129542 h 5552421"/>
              <a:gd name="connsiteX200" fmla="*/ 4875323 w 6364927"/>
              <a:gd name="connsiteY200" fmla="*/ 5113141 h 5552421"/>
              <a:gd name="connsiteX201" fmla="*/ 4844446 w 6364927"/>
              <a:gd name="connsiteY201" fmla="*/ 5156581 h 5552421"/>
              <a:gd name="connsiteX202" fmla="*/ 4830330 w 6364927"/>
              <a:gd name="connsiteY202" fmla="*/ 5194481 h 5552421"/>
              <a:gd name="connsiteX203" fmla="*/ 4737698 w 6364927"/>
              <a:gd name="connsiteY203" fmla="*/ 5275821 h 5552421"/>
              <a:gd name="connsiteX204" fmla="*/ 4750932 w 6364927"/>
              <a:gd name="connsiteY204" fmla="*/ 5086101 h 5552421"/>
              <a:gd name="connsiteX205" fmla="*/ 4702410 w 6364927"/>
              <a:gd name="connsiteY205" fmla="*/ 5140402 h 5552421"/>
              <a:gd name="connsiteX206" fmla="*/ 4675944 w 6364927"/>
              <a:gd name="connsiteY206" fmla="*/ 5026482 h 5552421"/>
              <a:gd name="connsiteX207" fmla="*/ 4636245 w 6364927"/>
              <a:gd name="connsiteY207" fmla="*/ 5010302 h 5552421"/>
              <a:gd name="connsiteX208" fmla="*/ 4614190 w 6364927"/>
              <a:gd name="connsiteY208" fmla="*/ 5048202 h 5552421"/>
              <a:gd name="connsiteX209" fmla="*/ 4548024 w 6364927"/>
              <a:gd name="connsiteY209" fmla="*/ 5048202 h 5552421"/>
              <a:gd name="connsiteX210" fmla="*/ 4512736 w 6364927"/>
              <a:gd name="connsiteY210" fmla="*/ 5151262 h 5552421"/>
              <a:gd name="connsiteX211" fmla="*/ 4450982 w 6364927"/>
              <a:gd name="connsiteY211" fmla="*/ 5107822 h 5552421"/>
              <a:gd name="connsiteX212" fmla="*/ 4388345 w 6364927"/>
              <a:gd name="connsiteY212" fmla="*/ 5113141 h 5552421"/>
              <a:gd name="connsiteX213" fmla="*/ 4361879 w 6364927"/>
              <a:gd name="connsiteY213" fmla="*/ 5151262 h 5552421"/>
              <a:gd name="connsiteX214" fmla="*/ 4322180 w 6364927"/>
              <a:gd name="connsiteY214" fmla="*/ 4983041 h 5552421"/>
              <a:gd name="connsiteX215" fmla="*/ 4282480 w 6364927"/>
              <a:gd name="connsiteY215" fmla="*/ 5281361 h 5552421"/>
              <a:gd name="connsiteX216" fmla="*/ 4269248 w 6364927"/>
              <a:gd name="connsiteY216" fmla="*/ 5183842 h 5552421"/>
              <a:gd name="connsiteX217" fmla="*/ 4269248 w 6364927"/>
              <a:gd name="connsiteY217" fmla="*/ 5086101 h 5552421"/>
              <a:gd name="connsiteX218" fmla="*/ 4203082 w 6364927"/>
              <a:gd name="connsiteY218" fmla="*/ 5221742 h 5552421"/>
              <a:gd name="connsiteX219" fmla="*/ 4172204 w 6364927"/>
              <a:gd name="connsiteY219" fmla="*/ 5237921 h 5552421"/>
              <a:gd name="connsiteX220" fmla="*/ 4145738 w 6364927"/>
              <a:gd name="connsiteY220" fmla="*/ 5205341 h 5552421"/>
              <a:gd name="connsiteX221" fmla="*/ 4163382 w 6364927"/>
              <a:gd name="connsiteY221" fmla="*/ 5178301 h 5552421"/>
              <a:gd name="connsiteX222" fmla="*/ 4172204 w 6364927"/>
              <a:gd name="connsiteY222" fmla="*/ 5145721 h 5552421"/>
              <a:gd name="connsiteX223" fmla="*/ 4172204 w 6364927"/>
              <a:gd name="connsiteY223" fmla="*/ 4999221 h 5552421"/>
              <a:gd name="connsiteX224" fmla="*/ 4167794 w 6364927"/>
              <a:gd name="connsiteY224" fmla="*/ 4993901 h 5552421"/>
              <a:gd name="connsiteX225" fmla="*/ 4141328 w 6364927"/>
              <a:gd name="connsiteY225" fmla="*/ 5010302 h 5552421"/>
              <a:gd name="connsiteX226" fmla="*/ 4044285 w 6364927"/>
              <a:gd name="connsiteY226" fmla="*/ 5161900 h 5552421"/>
              <a:gd name="connsiteX227" fmla="*/ 4035463 w 6364927"/>
              <a:gd name="connsiteY227" fmla="*/ 5178301 h 5552421"/>
              <a:gd name="connsiteX228" fmla="*/ 4008997 w 6364927"/>
              <a:gd name="connsiteY228" fmla="*/ 5080560 h 5552421"/>
              <a:gd name="connsiteX229" fmla="*/ 3977237 w 6364927"/>
              <a:gd name="connsiteY229" fmla="*/ 5232602 h 5552421"/>
              <a:gd name="connsiteX230" fmla="*/ 3941949 w 6364927"/>
              <a:gd name="connsiteY230" fmla="*/ 5319261 h 5552421"/>
              <a:gd name="connsiteX231" fmla="*/ 3906661 w 6364927"/>
              <a:gd name="connsiteY231" fmla="*/ 5232602 h 5552421"/>
              <a:gd name="connsiteX232" fmla="*/ 3897839 w 6364927"/>
              <a:gd name="connsiteY232" fmla="*/ 5227061 h 5552421"/>
              <a:gd name="connsiteX233" fmla="*/ 3866962 w 6364927"/>
              <a:gd name="connsiteY233" fmla="*/ 5286681 h 5552421"/>
              <a:gd name="connsiteX234" fmla="*/ 3853729 w 6364927"/>
              <a:gd name="connsiteY234" fmla="*/ 5237921 h 5552421"/>
              <a:gd name="connsiteX235" fmla="*/ 3787563 w 6364927"/>
              <a:gd name="connsiteY235" fmla="*/ 5303082 h 5552421"/>
              <a:gd name="connsiteX236" fmla="*/ 3739042 w 6364927"/>
              <a:gd name="connsiteY236" fmla="*/ 5319261 h 5552421"/>
              <a:gd name="connsiteX237" fmla="*/ 3730220 w 6364927"/>
              <a:gd name="connsiteY237" fmla="*/ 5389741 h 5552421"/>
              <a:gd name="connsiteX238" fmla="*/ 3734631 w 6364927"/>
              <a:gd name="connsiteY238" fmla="*/ 5286681 h 5552421"/>
              <a:gd name="connsiteX239" fmla="*/ 3739042 w 6364927"/>
              <a:gd name="connsiteY239" fmla="*/ 5129542 h 5552421"/>
              <a:gd name="connsiteX240" fmla="*/ 3593478 w 6364927"/>
              <a:gd name="connsiteY240" fmla="*/ 5216422 h 5552421"/>
              <a:gd name="connsiteX241" fmla="*/ 3535252 w 6364927"/>
              <a:gd name="connsiteY241" fmla="*/ 5161900 h 5552421"/>
              <a:gd name="connsiteX242" fmla="*/ 3526430 w 6364927"/>
              <a:gd name="connsiteY242" fmla="*/ 5053743 h 5552421"/>
              <a:gd name="connsiteX243" fmla="*/ 3477909 w 6364927"/>
              <a:gd name="connsiteY243" fmla="*/ 5232602 h 5552421"/>
              <a:gd name="connsiteX244" fmla="*/ 3442621 w 6364927"/>
              <a:gd name="connsiteY244" fmla="*/ 5113141 h 5552421"/>
              <a:gd name="connsiteX245" fmla="*/ 3429388 w 6364927"/>
              <a:gd name="connsiteY245" fmla="*/ 4993901 h 5552421"/>
              <a:gd name="connsiteX246" fmla="*/ 3416155 w 6364927"/>
              <a:gd name="connsiteY246" fmla="*/ 5042661 h 5552421"/>
              <a:gd name="connsiteX247" fmla="*/ 3429388 w 6364927"/>
              <a:gd name="connsiteY247" fmla="*/ 5140402 h 5552421"/>
              <a:gd name="connsiteX248" fmla="*/ 3376455 w 6364927"/>
              <a:gd name="connsiteY248" fmla="*/ 5200022 h 5552421"/>
              <a:gd name="connsiteX249" fmla="*/ 3341167 w 6364927"/>
              <a:gd name="connsiteY249" fmla="*/ 5216422 h 5552421"/>
              <a:gd name="connsiteX250" fmla="*/ 3301468 w 6364927"/>
              <a:gd name="connsiteY250" fmla="*/ 5275821 h 5552421"/>
              <a:gd name="connsiteX251" fmla="*/ 3257357 w 6364927"/>
              <a:gd name="connsiteY251" fmla="*/ 5297762 h 5552421"/>
              <a:gd name="connsiteX252" fmla="*/ 3222069 w 6364927"/>
              <a:gd name="connsiteY252" fmla="*/ 5324580 h 5552421"/>
              <a:gd name="connsiteX253" fmla="*/ 3208836 w 6364927"/>
              <a:gd name="connsiteY253" fmla="*/ 5433181 h 5552421"/>
              <a:gd name="connsiteX254" fmla="*/ 3182370 w 6364927"/>
              <a:gd name="connsiteY254" fmla="*/ 5471081 h 5552421"/>
              <a:gd name="connsiteX255" fmla="*/ 3155904 w 6364927"/>
              <a:gd name="connsiteY255" fmla="*/ 5438500 h 5552421"/>
              <a:gd name="connsiteX256" fmla="*/ 3136495 w 6364927"/>
              <a:gd name="connsiteY256" fmla="*/ 5384421 h 5552421"/>
              <a:gd name="connsiteX257" fmla="*/ 3070330 w 6364927"/>
              <a:gd name="connsiteY257" fmla="*/ 5373340 h 5552421"/>
              <a:gd name="connsiteX258" fmla="*/ 3070330 w 6364927"/>
              <a:gd name="connsiteY258" fmla="*/ 5248781 h 5552421"/>
              <a:gd name="connsiteX259" fmla="*/ 2968876 w 6364927"/>
              <a:gd name="connsiteY259" fmla="*/ 5503439 h 5552421"/>
              <a:gd name="connsiteX260" fmla="*/ 2929177 w 6364927"/>
              <a:gd name="connsiteY260" fmla="*/ 5449360 h 5552421"/>
              <a:gd name="connsiteX261" fmla="*/ 2924766 w 6364927"/>
              <a:gd name="connsiteY261" fmla="*/ 5552421 h 5552421"/>
              <a:gd name="connsiteX262" fmla="*/ 2854189 w 6364927"/>
              <a:gd name="connsiteY262" fmla="*/ 5395060 h 5552421"/>
              <a:gd name="connsiteX263" fmla="*/ 2849778 w 6364927"/>
              <a:gd name="connsiteY263" fmla="*/ 5378659 h 5552421"/>
              <a:gd name="connsiteX264" fmla="*/ 2796846 w 6364927"/>
              <a:gd name="connsiteY264" fmla="*/ 5151262 h 5552421"/>
              <a:gd name="connsiteX265" fmla="*/ 2770380 w 6364927"/>
              <a:gd name="connsiteY265" fmla="*/ 5118682 h 5552421"/>
              <a:gd name="connsiteX266" fmla="*/ 2743913 w 6364927"/>
              <a:gd name="connsiteY266" fmla="*/ 5324580 h 5552421"/>
              <a:gd name="connsiteX267" fmla="*/ 2739502 w 6364927"/>
              <a:gd name="connsiteY267" fmla="*/ 5205341 h 5552421"/>
              <a:gd name="connsiteX268" fmla="*/ 2712154 w 6364927"/>
              <a:gd name="connsiteY268" fmla="*/ 5096961 h 5552421"/>
              <a:gd name="connsiteX269" fmla="*/ 2645989 w 6364927"/>
              <a:gd name="connsiteY269" fmla="*/ 5216422 h 5552421"/>
              <a:gd name="connsiteX270" fmla="*/ 2615111 w 6364927"/>
              <a:gd name="connsiteY270" fmla="*/ 5254100 h 5552421"/>
              <a:gd name="connsiteX271" fmla="*/ 2566590 w 6364927"/>
              <a:gd name="connsiteY271" fmla="*/ 5340981 h 5552421"/>
              <a:gd name="connsiteX272" fmla="*/ 2557768 w 6364927"/>
              <a:gd name="connsiteY272" fmla="*/ 5389741 h 5552421"/>
              <a:gd name="connsiteX273" fmla="*/ 2513658 w 6364927"/>
              <a:gd name="connsiteY273" fmla="*/ 5330121 h 5552421"/>
              <a:gd name="connsiteX274" fmla="*/ 2425437 w 6364927"/>
              <a:gd name="connsiteY274" fmla="*/ 5324580 h 5552421"/>
              <a:gd name="connsiteX275" fmla="*/ 2372505 w 6364927"/>
              <a:gd name="connsiteY275" fmla="*/ 5378659 h 5552421"/>
              <a:gd name="connsiteX276" fmla="*/ 2301046 w 6364927"/>
              <a:gd name="connsiteY276" fmla="*/ 5378659 h 5552421"/>
              <a:gd name="connsiteX277" fmla="*/ 2248114 w 6364927"/>
              <a:gd name="connsiteY277" fmla="*/ 5373340 h 5552421"/>
              <a:gd name="connsiteX278" fmla="*/ 2181948 w 6364927"/>
              <a:gd name="connsiteY278" fmla="*/ 5449360 h 5552421"/>
              <a:gd name="connsiteX279" fmla="*/ 2181948 w 6364927"/>
              <a:gd name="connsiteY279" fmla="*/ 5378659 h 5552421"/>
              <a:gd name="connsiteX280" fmla="*/ 2155482 w 6364927"/>
              <a:gd name="connsiteY280" fmla="*/ 5438500 h 5552421"/>
              <a:gd name="connsiteX281" fmla="*/ 2142249 w 6364927"/>
              <a:gd name="connsiteY281" fmla="*/ 5335440 h 5552421"/>
              <a:gd name="connsiteX282" fmla="*/ 2067262 w 6364927"/>
              <a:gd name="connsiteY282" fmla="*/ 5303082 h 5552421"/>
              <a:gd name="connsiteX283" fmla="*/ 1987863 w 6364927"/>
              <a:gd name="connsiteY283" fmla="*/ 5384421 h 5552421"/>
              <a:gd name="connsiteX284" fmla="*/ 1801718 w 6364927"/>
              <a:gd name="connsiteY284" fmla="*/ 5319261 h 5552421"/>
              <a:gd name="connsiteX285" fmla="*/ 1792896 w 6364927"/>
              <a:gd name="connsiteY285" fmla="*/ 5395060 h 5552421"/>
              <a:gd name="connsiteX286" fmla="*/ 1744374 w 6364927"/>
              <a:gd name="connsiteY286" fmla="*/ 5303082 h 5552421"/>
              <a:gd name="connsiteX287" fmla="*/ 1748785 w 6364927"/>
              <a:gd name="connsiteY287" fmla="*/ 5161900 h 5552421"/>
              <a:gd name="connsiteX288" fmla="*/ 1731141 w 6364927"/>
              <a:gd name="connsiteY288" fmla="*/ 5156581 h 5552421"/>
              <a:gd name="connsiteX289" fmla="*/ 1704675 w 6364927"/>
              <a:gd name="connsiteY289" fmla="*/ 5303082 h 5552421"/>
              <a:gd name="connsiteX290" fmla="*/ 1589988 w 6364927"/>
              <a:gd name="connsiteY290" fmla="*/ 5243240 h 5552421"/>
              <a:gd name="connsiteX291" fmla="*/ 1616454 w 6364927"/>
              <a:gd name="connsiteY291" fmla="*/ 5135083 h 5552421"/>
              <a:gd name="connsiteX292" fmla="*/ 1532645 w 6364927"/>
              <a:gd name="connsiteY292" fmla="*/ 5086101 h 5552421"/>
              <a:gd name="connsiteX293" fmla="*/ 1497357 w 6364927"/>
              <a:gd name="connsiteY293" fmla="*/ 5237921 h 5552421"/>
              <a:gd name="connsiteX294" fmla="*/ 1386199 w 6364927"/>
              <a:gd name="connsiteY294" fmla="*/ 5292000 h 5552421"/>
              <a:gd name="connsiteX295" fmla="*/ 1358850 w 6364927"/>
              <a:gd name="connsiteY295" fmla="*/ 5368021 h 5552421"/>
              <a:gd name="connsiteX296" fmla="*/ 1314740 w 6364927"/>
              <a:gd name="connsiteY296" fmla="*/ 5373340 h 5552421"/>
              <a:gd name="connsiteX297" fmla="*/ 1266219 w 6364927"/>
              <a:gd name="connsiteY297" fmla="*/ 5227061 h 5552421"/>
              <a:gd name="connsiteX298" fmla="*/ 1275041 w 6364927"/>
              <a:gd name="connsiteY298" fmla="*/ 5492579 h 5552421"/>
              <a:gd name="connsiteX299" fmla="*/ 1213286 w 6364927"/>
              <a:gd name="connsiteY299" fmla="*/ 5438500 h 5552421"/>
              <a:gd name="connsiteX300" fmla="*/ 1164765 w 6364927"/>
              <a:gd name="connsiteY300" fmla="*/ 5389741 h 5552421"/>
              <a:gd name="connsiteX301" fmla="*/ 1120655 w 6364927"/>
              <a:gd name="connsiteY301" fmla="*/ 5384421 h 5552421"/>
              <a:gd name="connsiteX302" fmla="*/ 841878 w 6364927"/>
              <a:gd name="connsiteY302" fmla="*/ 5292000 h 5552421"/>
              <a:gd name="connsiteX303" fmla="*/ 780123 w 6364927"/>
              <a:gd name="connsiteY303" fmla="*/ 5357160 h 5552421"/>
              <a:gd name="connsiteX304" fmla="*/ 784534 w 6364927"/>
              <a:gd name="connsiteY304" fmla="*/ 5416780 h 5552421"/>
              <a:gd name="connsiteX305" fmla="*/ 771301 w 6364927"/>
              <a:gd name="connsiteY305" fmla="*/ 5454680 h 5552421"/>
              <a:gd name="connsiteX306" fmla="*/ 736013 w 6364927"/>
              <a:gd name="connsiteY306" fmla="*/ 5422321 h 5552421"/>
              <a:gd name="connsiteX307" fmla="*/ 731602 w 6364927"/>
              <a:gd name="connsiteY307" fmla="*/ 5357160 h 5552421"/>
              <a:gd name="connsiteX308" fmla="*/ 713958 w 6364927"/>
              <a:gd name="connsiteY308" fmla="*/ 5357160 h 5552421"/>
              <a:gd name="connsiteX309" fmla="*/ 687492 w 6364927"/>
              <a:gd name="connsiteY309" fmla="*/ 5416780 h 5552421"/>
              <a:gd name="connsiteX310" fmla="*/ 674259 w 6364927"/>
              <a:gd name="connsiteY310" fmla="*/ 5330121 h 5552421"/>
              <a:gd name="connsiteX311" fmla="*/ 669847 w 6364927"/>
              <a:gd name="connsiteY311" fmla="*/ 5330121 h 5552421"/>
              <a:gd name="connsiteX312" fmla="*/ 665436 w 6364927"/>
              <a:gd name="connsiteY312" fmla="*/ 5330121 h 5552421"/>
              <a:gd name="connsiteX313" fmla="*/ 652203 w 6364927"/>
              <a:gd name="connsiteY313" fmla="*/ 5373340 h 5552421"/>
              <a:gd name="connsiteX314" fmla="*/ 624855 w 6364927"/>
              <a:gd name="connsiteY314" fmla="*/ 5395060 h 5552421"/>
              <a:gd name="connsiteX315" fmla="*/ 602800 w 6364927"/>
              <a:gd name="connsiteY315" fmla="*/ 5362480 h 5552421"/>
              <a:gd name="connsiteX316" fmla="*/ 514579 w 6364927"/>
              <a:gd name="connsiteY316" fmla="*/ 5259641 h 5552421"/>
              <a:gd name="connsiteX317" fmla="*/ 479291 w 6364927"/>
              <a:gd name="connsiteY317" fmla="*/ 5481941 h 5552421"/>
              <a:gd name="connsiteX318" fmla="*/ 267562 w 6364927"/>
              <a:gd name="connsiteY318" fmla="*/ 5411239 h 5552421"/>
              <a:gd name="connsiteX319" fmla="*/ 227862 w 6364927"/>
              <a:gd name="connsiteY319" fmla="*/ 5465761 h 5552421"/>
              <a:gd name="connsiteX320" fmla="*/ 187281 w 6364927"/>
              <a:gd name="connsiteY320" fmla="*/ 5492579 h 5552421"/>
              <a:gd name="connsiteX321" fmla="*/ 99060 w 6364927"/>
              <a:gd name="connsiteY321" fmla="*/ 5487260 h 5552421"/>
              <a:gd name="connsiteX322" fmla="*/ 15251 w 6364927"/>
              <a:gd name="connsiteY322" fmla="*/ 5340981 h 5552421"/>
              <a:gd name="connsiteX323" fmla="*/ 11278 w 6364927"/>
              <a:gd name="connsiteY323" fmla="*/ 5346268 h 5552421"/>
              <a:gd name="connsiteX324" fmla="*/ 524 w 6364927"/>
              <a:gd name="connsiteY324" fmla="*/ 5307700 h 5552421"/>
              <a:gd name="connsiteX325" fmla="*/ 15484 w 6364927"/>
              <a:gd name="connsiteY325" fmla="*/ 5255311 h 5552421"/>
              <a:gd name="connsiteX326" fmla="*/ 32691 w 6364927"/>
              <a:gd name="connsiteY326" fmla="*/ 5145477 h 5552421"/>
              <a:gd name="connsiteX327" fmla="*/ 106617 w 6364927"/>
              <a:gd name="connsiteY327" fmla="*/ 5139539 h 5552421"/>
              <a:gd name="connsiteX328" fmla="*/ 76668 w 6364927"/>
              <a:gd name="connsiteY328" fmla="*/ 5136483 h 5552421"/>
              <a:gd name="connsiteX329" fmla="*/ 32902 w 6364927"/>
              <a:gd name="connsiteY329" fmla="*/ 5104040 h 5552421"/>
              <a:gd name="connsiteX330" fmla="*/ 74695 w 6364927"/>
              <a:gd name="connsiteY330" fmla="*/ 5088490 h 5552421"/>
              <a:gd name="connsiteX331" fmla="*/ 139107 w 6364927"/>
              <a:gd name="connsiteY331" fmla="*/ 5097415 h 5552421"/>
              <a:gd name="connsiteX332" fmla="*/ 139654 w 6364927"/>
              <a:gd name="connsiteY332" fmla="*/ 5045795 h 5552421"/>
              <a:gd name="connsiteX333" fmla="*/ 299014 w 6364927"/>
              <a:gd name="connsiteY333" fmla="*/ 5025498 h 5552421"/>
              <a:gd name="connsiteX334" fmla="*/ 317705 w 6364927"/>
              <a:gd name="connsiteY334" fmla="*/ 5005958 h 5552421"/>
              <a:gd name="connsiteX335" fmla="*/ 345428 w 6364927"/>
              <a:gd name="connsiteY335" fmla="*/ 4992041 h 5552421"/>
              <a:gd name="connsiteX336" fmla="*/ 464008 w 6364927"/>
              <a:gd name="connsiteY336" fmla="*/ 4934925 h 5552421"/>
              <a:gd name="connsiteX337" fmla="*/ 471107 w 6364927"/>
              <a:gd name="connsiteY337" fmla="*/ 4902973 h 5552421"/>
              <a:gd name="connsiteX338" fmla="*/ 434587 w 6364927"/>
              <a:gd name="connsiteY338" fmla="*/ 4828277 h 5552421"/>
              <a:gd name="connsiteX339" fmla="*/ 395736 w 6364927"/>
              <a:gd name="connsiteY339" fmla="*/ 4757327 h 5552421"/>
              <a:gd name="connsiteX340" fmla="*/ 409976 w 6364927"/>
              <a:gd name="connsiteY340" fmla="*/ 4703840 h 5552421"/>
              <a:gd name="connsiteX341" fmla="*/ 442719 w 6364927"/>
              <a:gd name="connsiteY341" fmla="*/ 4630696 h 5552421"/>
              <a:gd name="connsiteX342" fmla="*/ 325198 w 6364927"/>
              <a:gd name="connsiteY342" fmla="*/ 4552337 h 5552421"/>
              <a:gd name="connsiteX343" fmla="*/ 448312 w 6364927"/>
              <a:gd name="connsiteY343" fmla="*/ 4550003 h 5552421"/>
              <a:gd name="connsiteX344" fmla="*/ 438693 w 6364927"/>
              <a:gd name="connsiteY344" fmla="*/ 4585583 h 5552421"/>
              <a:gd name="connsiteX345" fmla="*/ 526184 w 6364927"/>
              <a:gd name="connsiteY345" fmla="*/ 4640050 h 5552421"/>
              <a:gd name="connsiteX346" fmla="*/ 554094 w 6364927"/>
              <a:gd name="connsiteY346" fmla="*/ 4626251 h 5552421"/>
              <a:gd name="connsiteX347" fmla="*/ 533536 w 6364927"/>
              <a:gd name="connsiteY347" fmla="*/ 4577079 h 5552421"/>
              <a:gd name="connsiteX348" fmla="*/ 508821 w 6364927"/>
              <a:gd name="connsiteY348" fmla="*/ 4545067 h 5552421"/>
              <a:gd name="connsiteX349" fmla="*/ 488726 w 6364927"/>
              <a:gd name="connsiteY349" fmla="*/ 4423440 h 5552421"/>
              <a:gd name="connsiteX350" fmla="*/ 642790 w 6364927"/>
              <a:gd name="connsiteY350" fmla="*/ 4534942 h 5552421"/>
              <a:gd name="connsiteX351" fmla="*/ 622337 w 6364927"/>
              <a:gd name="connsiteY351" fmla="*/ 4465052 h 5552421"/>
              <a:gd name="connsiteX352" fmla="*/ 733035 w 6364927"/>
              <a:gd name="connsiteY352" fmla="*/ 4502792 h 5552421"/>
              <a:gd name="connsiteX353" fmla="*/ 767751 w 6364927"/>
              <a:gd name="connsiteY353" fmla="*/ 4477641 h 5552421"/>
              <a:gd name="connsiteX354" fmla="*/ 747233 w 6364927"/>
              <a:gd name="connsiteY354" fmla="*/ 4438888 h 5552421"/>
              <a:gd name="connsiteX355" fmla="*/ 782202 w 6364927"/>
              <a:gd name="connsiteY355" fmla="*/ 4382718 h 5552421"/>
              <a:gd name="connsiteX356" fmla="*/ 713362 w 6364927"/>
              <a:gd name="connsiteY356" fmla="*/ 4298293 h 5552421"/>
              <a:gd name="connsiteX357" fmla="*/ 782877 w 6364927"/>
              <a:gd name="connsiteY357" fmla="*/ 4268826 h 5552421"/>
              <a:gd name="connsiteX358" fmla="*/ 811465 w 6364927"/>
              <a:gd name="connsiteY358" fmla="*/ 4212841 h 5552421"/>
              <a:gd name="connsiteX359" fmla="*/ 793091 w 6364927"/>
              <a:gd name="connsiteY359" fmla="*/ 4170226 h 5552421"/>
              <a:gd name="connsiteX360" fmla="*/ 956879 w 6364927"/>
              <a:gd name="connsiteY360" fmla="*/ 4225429 h 5552421"/>
              <a:gd name="connsiteX361" fmla="*/ 724608 w 6364927"/>
              <a:gd name="connsiteY361" fmla="*/ 4034063 h 5552421"/>
              <a:gd name="connsiteX362" fmla="*/ 814388 w 6364927"/>
              <a:gd name="connsiteY362" fmla="*/ 4074369 h 5552421"/>
              <a:gd name="connsiteX363" fmla="*/ 897364 w 6364927"/>
              <a:gd name="connsiteY363" fmla="*/ 4126026 h 5552421"/>
              <a:gd name="connsiteX364" fmla="*/ 817183 w 6364927"/>
              <a:gd name="connsiteY364" fmla="*/ 3998169 h 5552421"/>
              <a:gd name="connsiteX365" fmla="*/ 819767 w 6364927"/>
              <a:gd name="connsiteY365" fmla="*/ 3963405 h 5552421"/>
              <a:gd name="connsiteX366" fmla="*/ 861413 w 6364927"/>
              <a:gd name="connsiteY366" fmla="*/ 3958157 h 5552421"/>
              <a:gd name="connsiteX367" fmla="*/ 875043 w 6364927"/>
              <a:gd name="connsiteY367" fmla="*/ 3987426 h 5552421"/>
              <a:gd name="connsiteX368" fmla="*/ 898038 w 6364927"/>
              <a:gd name="connsiteY368" fmla="*/ 4012134 h 5552421"/>
              <a:gd name="connsiteX369" fmla="*/ 1022407 w 6364927"/>
              <a:gd name="connsiteY369" fmla="*/ 4089560 h 5552421"/>
              <a:gd name="connsiteX370" fmla="*/ 1029254 w 6364927"/>
              <a:gd name="connsiteY370" fmla="*/ 4088627 h 5552421"/>
              <a:gd name="connsiteX371" fmla="*/ 1029318 w 6364927"/>
              <a:gd name="connsiteY371" fmla="*/ 4057491 h 5552421"/>
              <a:gd name="connsiteX372" fmla="*/ 951910 w 6364927"/>
              <a:gd name="connsiteY372" fmla="*/ 3894988 h 5552421"/>
              <a:gd name="connsiteX373" fmla="*/ 942649 w 6364927"/>
              <a:gd name="connsiteY373" fmla="*/ 3878831 h 5552421"/>
              <a:gd name="connsiteX374" fmla="*/ 1039612 w 6364927"/>
              <a:gd name="connsiteY374" fmla="*/ 3908019 h 5552421"/>
              <a:gd name="connsiteX375" fmla="*/ 927324 w 6364927"/>
              <a:gd name="connsiteY375" fmla="*/ 3800703 h 5552421"/>
              <a:gd name="connsiteX376" fmla="*/ 872407 w 6364927"/>
              <a:gd name="connsiteY376" fmla="*/ 3724946 h 5552421"/>
              <a:gd name="connsiteX377" fmla="*/ 964624 w 6364927"/>
              <a:gd name="connsiteY377" fmla="*/ 3740789 h 5552421"/>
              <a:gd name="connsiteX378" fmla="*/ 973991 w 6364927"/>
              <a:gd name="connsiteY378" fmla="*/ 3736228 h 5552421"/>
              <a:gd name="connsiteX379" fmla="*/ 939696 w 6364927"/>
              <a:gd name="connsiteY379" fmla="*/ 3678506 h 5552421"/>
              <a:gd name="connsiteX380" fmla="*/ 988084 w 6364927"/>
              <a:gd name="connsiteY380" fmla="*/ 3693042 h 5552421"/>
              <a:gd name="connsiteX381" fmla="*/ 967736 w 6364927"/>
              <a:gd name="connsiteY381" fmla="*/ 3602434 h 5552421"/>
              <a:gd name="connsiteX382" fmla="*/ 979645 w 6364927"/>
              <a:gd name="connsiteY382" fmla="*/ 3552692 h 5552421"/>
              <a:gd name="connsiteX383" fmla="*/ 924475 w 6364927"/>
              <a:gd name="connsiteY383" fmla="*/ 3507954 h 5552421"/>
              <a:gd name="connsiteX384" fmla="*/ 1009634 w 6364927"/>
              <a:gd name="connsiteY384" fmla="*/ 3566166 h 5552421"/>
              <a:gd name="connsiteX385" fmla="*/ 1140703 w 6364927"/>
              <a:gd name="connsiteY385" fmla="*/ 3652960 h 5552421"/>
              <a:gd name="connsiteX386" fmla="*/ 1143879 w 6364927"/>
              <a:gd name="connsiteY386" fmla="*/ 3483469 h 5552421"/>
              <a:gd name="connsiteX387" fmla="*/ 1220937 w 6364927"/>
              <a:gd name="connsiteY387" fmla="*/ 3462855 h 5552421"/>
              <a:gd name="connsiteX388" fmla="*/ 1317417 w 6364927"/>
              <a:gd name="connsiteY388" fmla="*/ 3512528 h 5552421"/>
              <a:gd name="connsiteX389" fmla="*/ 1191222 w 6364927"/>
              <a:gd name="connsiteY389" fmla="*/ 3376808 h 5552421"/>
              <a:gd name="connsiteX390" fmla="*/ 1311286 w 6364927"/>
              <a:gd name="connsiteY390" fmla="*/ 3409987 h 5552421"/>
              <a:gd name="connsiteX391" fmla="*/ 1419506 w 6364927"/>
              <a:gd name="connsiteY391" fmla="*/ 3461772 h 5552421"/>
              <a:gd name="connsiteX392" fmla="*/ 1385106 w 6364927"/>
              <a:gd name="connsiteY392" fmla="*/ 3424768 h 5552421"/>
              <a:gd name="connsiteX393" fmla="*/ 1295137 w 6364927"/>
              <a:gd name="connsiteY393" fmla="*/ 3384345 h 5552421"/>
              <a:gd name="connsiteX394" fmla="*/ 1272500 w 6364927"/>
              <a:gd name="connsiteY394" fmla="*/ 3307900 h 5552421"/>
              <a:gd name="connsiteX395" fmla="*/ 1277226 w 6364927"/>
              <a:gd name="connsiteY395" fmla="*/ 3269275 h 5552421"/>
              <a:gd name="connsiteX396" fmla="*/ 1247783 w 6364927"/>
              <a:gd name="connsiteY396" fmla="*/ 3204181 h 5552421"/>
              <a:gd name="connsiteX397" fmla="*/ 1252468 w 6364927"/>
              <a:gd name="connsiteY397" fmla="*/ 3155138 h 5552421"/>
              <a:gd name="connsiteX398" fmla="*/ 1248352 w 6364927"/>
              <a:gd name="connsiteY398" fmla="*/ 3111007 h 5552421"/>
              <a:gd name="connsiteX399" fmla="*/ 1163151 w 6364927"/>
              <a:gd name="connsiteY399" fmla="*/ 3042377 h 5552421"/>
              <a:gd name="connsiteX400" fmla="*/ 1144965 w 6364927"/>
              <a:gd name="connsiteY400" fmla="*/ 2999879 h 5552421"/>
              <a:gd name="connsiteX401" fmla="*/ 1186611 w 6364927"/>
              <a:gd name="connsiteY401" fmla="*/ 2994630 h 5552421"/>
              <a:gd name="connsiteX402" fmla="*/ 1242777 w 6364927"/>
              <a:gd name="connsiteY402" fmla="*/ 3006735 h 5552421"/>
              <a:gd name="connsiteX403" fmla="*/ 1287154 w 6364927"/>
              <a:gd name="connsiteY403" fmla="*/ 2956421 h 5552421"/>
              <a:gd name="connsiteX404" fmla="*/ 1392895 w 6364927"/>
              <a:gd name="connsiteY404" fmla="*/ 3022251 h 5552421"/>
              <a:gd name="connsiteX405" fmla="*/ 1230327 w 6364927"/>
              <a:gd name="connsiteY405" fmla="*/ 2801536 h 5552421"/>
              <a:gd name="connsiteX406" fmla="*/ 1297218 w 6364927"/>
              <a:gd name="connsiteY406" fmla="*/ 2796415 h 5552421"/>
              <a:gd name="connsiteX407" fmla="*/ 1212058 w 6364927"/>
              <a:gd name="connsiteY407" fmla="*/ 2738203 h 5552421"/>
              <a:gd name="connsiteX408" fmla="*/ 1382946 w 6364927"/>
              <a:gd name="connsiteY408" fmla="*/ 2761454 h 5552421"/>
              <a:gd name="connsiteX409" fmla="*/ 1399201 w 6364927"/>
              <a:gd name="connsiteY409" fmla="*/ 2766377 h 5552421"/>
              <a:gd name="connsiteX410" fmla="*/ 1620220 w 6364927"/>
              <a:gd name="connsiteY410" fmla="*/ 2841622 h 5552421"/>
              <a:gd name="connsiteX411" fmla="*/ 1661866 w 6364927"/>
              <a:gd name="connsiteY411" fmla="*/ 2836373 h 5552421"/>
              <a:gd name="connsiteX412" fmla="*/ 1501060 w 6364927"/>
              <a:gd name="connsiteY412" fmla="*/ 2705087 h 5552421"/>
              <a:gd name="connsiteX413" fmla="*/ 1604617 w 6364927"/>
              <a:gd name="connsiteY413" fmla="*/ 2764361 h 5552421"/>
              <a:gd name="connsiteX414" fmla="*/ 1711077 w 6364927"/>
              <a:gd name="connsiteY414" fmla="*/ 2798423 h 5552421"/>
              <a:gd name="connsiteX415" fmla="*/ 1644632 w 6364927"/>
              <a:gd name="connsiteY415" fmla="*/ 2679118 h 5552421"/>
              <a:gd name="connsiteX416" fmla="*/ 1628965 w 6364927"/>
              <a:gd name="connsiteY416" fmla="*/ 2632992 h 5552421"/>
              <a:gd name="connsiteX417" fmla="*/ 1580853 w 6364927"/>
              <a:gd name="connsiteY417" fmla="*/ 2545884 h 5552421"/>
              <a:gd name="connsiteX418" fmla="*/ 1544122 w 6364927"/>
              <a:gd name="connsiteY418" fmla="*/ 2512625 h 5552421"/>
              <a:gd name="connsiteX419" fmla="*/ 1618048 w 6364927"/>
              <a:gd name="connsiteY419" fmla="*/ 2506688 h 5552421"/>
              <a:gd name="connsiteX420" fmla="*/ 1669377 w 6364927"/>
              <a:gd name="connsiteY420" fmla="*/ 2434723 h 5552421"/>
              <a:gd name="connsiteX421" fmla="*/ 1651443 w 6364927"/>
              <a:gd name="connsiteY421" fmla="*/ 2361206 h 5552421"/>
              <a:gd name="connsiteX422" fmla="*/ 1689209 w 6364927"/>
              <a:gd name="connsiteY422" fmla="*/ 2300543 h 5552421"/>
              <a:gd name="connsiteX423" fmla="*/ 1721700 w 6364927"/>
              <a:gd name="connsiteY423" fmla="*/ 2258418 h 5552421"/>
              <a:gd name="connsiteX424" fmla="*/ 1692132 w 6364927"/>
              <a:gd name="connsiteY424" fmla="*/ 2162071 h 5552421"/>
              <a:gd name="connsiteX425" fmla="*/ 1752153 w 6364927"/>
              <a:gd name="connsiteY425" fmla="*/ 2199437 h 5552421"/>
              <a:gd name="connsiteX426" fmla="*/ 1715339 w 6364927"/>
              <a:gd name="connsiteY426" fmla="*/ 2145343 h 5552421"/>
              <a:gd name="connsiteX427" fmla="*/ 1809824 w 6364927"/>
              <a:gd name="connsiteY427" fmla="*/ 2188577 h 5552421"/>
              <a:gd name="connsiteX428" fmla="*/ 1876925 w 6364927"/>
              <a:gd name="connsiteY428" fmla="*/ 2142019 h 5552421"/>
              <a:gd name="connsiteX429" fmla="*/ 1849836 w 6364927"/>
              <a:gd name="connsiteY429" fmla="*/ 2031627 h 5552421"/>
              <a:gd name="connsiteX430" fmla="*/ 2003532 w 6364927"/>
              <a:gd name="connsiteY430" fmla="*/ 1908040 h 5552421"/>
              <a:gd name="connsiteX431" fmla="*/ 1943846 w 6364927"/>
              <a:gd name="connsiteY431" fmla="*/ 1860491 h 5552421"/>
              <a:gd name="connsiteX432" fmla="*/ 2047573 w 6364927"/>
              <a:gd name="connsiteY432" fmla="*/ 1867910 h 5552421"/>
              <a:gd name="connsiteX433" fmla="*/ 2165095 w 6364927"/>
              <a:gd name="connsiteY433" fmla="*/ 1946270 h 5552421"/>
              <a:gd name="connsiteX434" fmla="*/ 2178936 w 6364927"/>
              <a:gd name="connsiteY434" fmla="*/ 1934103 h 5552421"/>
              <a:gd name="connsiteX435" fmla="*/ 2068555 w 6364927"/>
              <a:gd name="connsiteY435" fmla="*/ 1834209 h 5552421"/>
              <a:gd name="connsiteX436" fmla="*/ 2179968 w 6364927"/>
              <a:gd name="connsiteY436" fmla="*/ 1768474 h 5552421"/>
              <a:gd name="connsiteX437" fmla="*/ 2257799 w 6364927"/>
              <a:gd name="connsiteY437" fmla="*/ 1848104 h 5552421"/>
              <a:gd name="connsiteX438" fmla="*/ 2343675 w 6364927"/>
              <a:gd name="connsiteY438" fmla="*/ 1802843 h 5552421"/>
              <a:gd name="connsiteX439" fmla="*/ 2233440 w 6364927"/>
              <a:gd name="connsiteY439" fmla="*/ 1692648 h 5552421"/>
              <a:gd name="connsiteX440" fmla="*/ 2246279 w 6364927"/>
              <a:gd name="connsiteY440" fmla="*/ 1569701 h 5552421"/>
              <a:gd name="connsiteX441" fmla="*/ 2196197 w 6364927"/>
              <a:gd name="connsiteY441" fmla="*/ 1506307 h 5552421"/>
              <a:gd name="connsiteX442" fmla="*/ 2214993 w 6364927"/>
              <a:gd name="connsiteY442" fmla="*/ 1466049 h 5552421"/>
              <a:gd name="connsiteX443" fmla="*/ 2364818 w 6364927"/>
              <a:gd name="connsiteY443" fmla="*/ 1502168 h 5552421"/>
              <a:gd name="connsiteX444" fmla="*/ 2134749 w 6364927"/>
              <a:gd name="connsiteY444" fmla="*/ 1369329 h 5552421"/>
              <a:gd name="connsiteX445" fmla="*/ 2213296 w 6364927"/>
              <a:gd name="connsiteY445" fmla="*/ 1345485 h 5552421"/>
              <a:gd name="connsiteX446" fmla="*/ 2280333 w 6364927"/>
              <a:gd name="connsiteY446" fmla="*/ 1330063 h 5552421"/>
              <a:gd name="connsiteX447" fmla="*/ 2308161 w 6364927"/>
              <a:gd name="connsiteY447" fmla="*/ 1295428 h 5552421"/>
              <a:gd name="connsiteX448" fmla="*/ 2533956 w 6364927"/>
              <a:gd name="connsiteY448" fmla="*/ 1107611 h 5552421"/>
              <a:gd name="connsiteX449" fmla="*/ 2511277 w 6364927"/>
              <a:gd name="connsiteY449" fmla="*/ 1020748 h 5552421"/>
              <a:gd name="connsiteX450" fmla="*/ 2458332 w 6364927"/>
              <a:gd name="connsiteY450" fmla="*/ 992984 h 5552421"/>
              <a:gd name="connsiteX451" fmla="*/ 2433152 w 6364927"/>
              <a:gd name="connsiteY451" fmla="*/ 961720 h 5552421"/>
              <a:gd name="connsiteX452" fmla="*/ 2479273 w 6364927"/>
              <a:gd name="connsiteY452" fmla="*/ 948864 h 5552421"/>
              <a:gd name="connsiteX453" fmla="*/ 2536920 w 6364927"/>
              <a:gd name="connsiteY453" fmla="*/ 979557 h 5552421"/>
              <a:gd name="connsiteX454" fmla="*/ 2546246 w 6364927"/>
              <a:gd name="connsiteY454" fmla="*/ 964579 h 5552421"/>
              <a:gd name="connsiteX455" fmla="*/ 2509620 w 6364927"/>
              <a:gd name="connsiteY455" fmla="*/ 910601 h 5552421"/>
              <a:gd name="connsiteX456" fmla="*/ 2590181 w 6364927"/>
              <a:gd name="connsiteY456" fmla="*/ 945167 h 5552421"/>
              <a:gd name="connsiteX457" fmla="*/ 2592513 w 6364927"/>
              <a:gd name="connsiteY457" fmla="*/ 941422 h 5552421"/>
              <a:gd name="connsiteX458" fmla="*/ 2594844 w 6364927"/>
              <a:gd name="connsiteY458" fmla="*/ 937678 h 5552421"/>
              <a:gd name="connsiteX459" fmla="*/ 2565148 w 6364927"/>
              <a:gd name="connsiteY459" fmla="*/ 903603 h 5552421"/>
              <a:gd name="connsiteX460" fmla="*/ 2561163 w 6364927"/>
              <a:gd name="connsiteY460" fmla="*/ 868906 h 5552421"/>
              <a:gd name="connsiteX461" fmla="*/ 2600478 w 6364927"/>
              <a:gd name="connsiteY461" fmla="*/ 867402 h 5552421"/>
              <a:gd name="connsiteX462" fmla="*/ 2734405 w 6364927"/>
              <a:gd name="connsiteY462" fmla="*/ 846860 h 5552421"/>
              <a:gd name="connsiteX463" fmla="*/ 2564339 w 6364927"/>
              <a:gd name="connsiteY463" fmla="*/ 699416 h 5552421"/>
              <a:gd name="connsiteX464" fmla="*/ 2736259 w 6364927"/>
              <a:gd name="connsiteY464" fmla="*/ 557039 h 5552421"/>
              <a:gd name="connsiteX465" fmla="*/ 2710955 w 6364927"/>
              <a:gd name="connsiteY465" fmla="*/ 494522 h 5552421"/>
              <a:gd name="connsiteX466" fmla="*/ 2709637 w 6364927"/>
              <a:gd name="connsiteY466" fmla="*/ 445897 h 5552421"/>
              <a:gd name="connsiteX467" fmla="*/ 2760777 w 6364927"/>
              <a:gd name="connsiteY467" fmla="*/ 373816 h 5552421"/>
              <a:gd name="connsiteX468" fmla="*/ 2929252 w 6364927"/>
              <a:gd name="connsiteY468" fmla="*/ 379976 h 5552421"/>
              <a:gd name="connsiteX469" fmla="*/ 2973798 w 6364927"/>
              <a:gd name="connsiteY469" fmla="*/ 277809 h 5552421"/>
              <a:gd name="connsiteX470" fmla="*/ 3140035 w 6364927"/>
              <a:gd name="connsiteY470" fmla="*/ 81724 h 5552421"/>
              <a:gd name="connsiteX471" fmla="*/ 3147401 w 6364927"/>
              <a:gd name="connsiteY471" fmla="*/ 106542 h 5552421"/>
              <a:gd name="connsiteX472" fmla="*/ 3234202 w 6364927"/>
              <a:gd name="connsiteY472" fmla="*/ 111757 h 5552421"/>
              <a:gd name="connsiteX473" fmla="*/ 3021704 w 6364927"/>
              <a:gd name="connsiteY473" fmla="*/ 198982 h 5552421"/>
              <a:gd name="connsiteX474" fmla="*/ 2990505 w 6364927"/>
              <a:gd name="connsiteY474" fmla="*/ 196234 h 5552421"/>
              <a:gd name="connsiteX475" fmla="*/ 3005107 w 6364927"/>
              <a:gd name="connsiteY475" fmla="*/ 182875 h 5552421"/>
              <a:gd name="connsiteX476" fmla="*/ 3039686 w 6364927"/>
              <a:gd name="connsiteY476" fmla="*/ 161909 h 5552421"/>
              <a:gd name="connsiteX477" fmla="*/ 3129995 w 6364927"/>
              <a:gd name="connsiteY477" fmla="*/ 98624 h 5552421"/>
              <a:gd name="connsiteX478" fmla="*/ 3139834 w 6364927"/>
              <a:gd name="connsiteY478" fmla="*/ 84371 h 5552421"/>
              <a:gd name="connsiteX479" fmla="*/ 3093889 w 6364927"/>
              <a:gd name="connsiteY479" fmla="*/ 0 h 5552421"/>
              <a:gd name="connsiteX480" fmla="*/ 3105597 w 6364927"/>
              <a:gd name="connsiteY480" fmla="*/ 4456 h 5552421"/>
              <a:gd name="connsiteX481" fmla="*/ 3152592 w 6364927"/>
              <a:gd name="connsiteY481" fmla="*/ 16960 h 5552421"/>
              <a:gd name="connsiteX482" fmla="*/ 3151171 w 6364927"/>
              <a:gd name="connsiteY482" fmla="*/ 22196 h 5552421"/>
              <a:gd name="connsiteX483" fmla="*/ 3139499 w 6364927"/>
              <a:gd name="connsiteY483" fmla="*/ 69021 h 5552421"/>
              <a:gd name="connsiteX484" fmla="*/ 3131932 w 6364927"/>
              <a:gd name="connsiteY484" fmla="*/ 58181 h 5552421"/>
              <a:gd name="connsiteX485" fmla="*/ 3111955 w 6364927"/>
              <a:gd name="connsiteY485" fmla="*/ 45825 h 5552421"/>
              <a:gd name="connsiteX486" fmla="*/ 3076016 w 6364927"/>
              <a:gd name="connsiteY486" fmla="*/ 24824 h 555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6364927" h="5552421">
                <a:moveTo>
                  <a:pt x="6255989" y="5288703"/>
                </a:moveTo>
                <a:lnTo>
                  <a:pt x="6256633" y="5289197"/>
                </a:lnTo>
                <a:cubicBezTo>
                  <a:pt x="6263495" y="5292872"/>
                  <a:pt x="6270356" y="5296547"/>
                  <a:pt x="6273669" y="5302275"/>
                </a:cubicBezTo>
                <a:cubicBezTo>
                  <a:pt x="6284143" y="5342078"/>
                  <a:pt x="6307550" y="5328541"/>
                  <a:pt x="6338341" y="5305638"/>
                </a:cubicBezTo>
                <a:lnTo>
                  <a:pt x="6353495" y="5296297"/>
                </a:lnTo>
                <a:lnTo>
                  <a:pt x="6364927" y="5316029"/>
                </a:lnTo>
                <a:lnTo>
                  <a:pt x="6361174" y="5318389"/>
                </a:lnTo>
                <a:cubicBezTo>
                  <a:pt x="6342548" y="5332147"/>
                  <a:pt x="6326365" y="5347268"/>
                  <a:pt x="6311999" y="5363376"/>
                </a:cubicBezTo>
                <a:lnTo>
                  <a:pt x="6278329" y="5408157"/>
                </a:lnTo>
                <a:lnTo>
                  <a:pt x="6275149" y="5406491"/>
                </a:lnTo>
                <a:cubicBezTo>
                  <a:pt x="6255920" y="5398897"/>
                  <a:pt x="6238552" y="5401931"/>
                  <a:pt x="6228626" y="5438500"/>
                </a:cubicBezTo>
                <a:cubicBezTo>
                  <a:pt x="6224216" y="5459999"/>
                  <a:pt x="6210982" y="5481941"/>
                  <a:pt x="6193338" y="5476400"/>
                </a:cubicBezTo>
                <a:cubicBezTo>
                  <a:pt x="6171284" y="5471081"/>
                  <a:pt x="6184516" y="5443820"/>
                  <a:pt x="6184516" y="5427640"/>
                </a:cubicBezTo>
                <a:cubicBezTo>
                  <a:pt x="6184516" y="5378659"/>
                  <a:pt x="6206572" y="5335440"/>
                  <a:pt x="6241860" y="5319261"/>
                </a:cubicBezTo>
                <a:cubicBezTo>
                  <a:pt x="6257299" y="5311171"/>
                  <a:pt x="6258401" y="5300311"/>
                  <a:pt x="6256196" y="5289451"/>
                </a:cubicBezTo>
                <a:close/>
                <a:moveTo>
                  <a:pt x="2968165" y="245883"/>
                </a:moveTo>
                <a:lnTo>
                  <a:pt x="2986957" y="259205"/>
                </a:lnTo>
                <a:cubicBezTo>
                  <a:pt x="2998992" y="273264"/>
                  <a:pt x="3008929" y="290447"/>
                  <a:pt x="3033442" y="283914"/>
                </a:cubicBezTo>
                <a:cubicBezTo>
                  <a:pt x="3002083" y="327528"/>
                  <a:pt x="2994388" y="378857"/>
                  <a:pt x="2956404" y="411016"/>
                </a:cubicBezTo>
                <a:cubicBezTo>
                  <a:pt x="3027513" y="436134"/>
                  <a:pt x="3063853" y="369257"/>
                  <a:pt x="3117671" y="343228"/>
                </a:cubicBezTo>
                <a:cubicBezTo>
                  <a:pt x="3145683" y="327028"/>
                  <a:pt x="3178115" y="328654"/>
                  <a:pt x="3210547" y="330280"/>
                </a:cubicBezTo>
                <a:cubicBezTo>
                  <a:pt x="3265814" y="328890"/>
                  <a:pt x="3202218" y="380956"/>
                  <a:pt x="3243292" y="397967"/>
                </a:cubicBezTo>
                <a:cubicBezTo>
                  <a:pt x="3263923" y="401323"/>
                  <a:pt x="3212312" y="431170"/>
                  <a:pt x="3193322" y="452344"/>
                </a:cubicBezTo>
                <a:cubicBezTo>
                  <a:pt x="3190926" y="458825"/>
                  <a:pt x="3181333" y="464373"/>
                  <a:pt x="3176728" y="467036"/>
                </a:cubicBezTo>
                <a:cubicBezTo>
                  <a:pt x="3143540" y="496421"/>
                  <a:pt x="3097103" y="502895"/>
                  <a:pt x="3081773" y="562716"/>
                </a:cubicBezTo>
                <a:cubicBezTo>
                  <a:pt x="3068460" y="626467"/>
                  <a:pt x="3058871" y="642204"/>
                  <a:pt x="3134961" y="644059"/>
                </a:cubicBezTo>
                <a:cubicBezTo>
                  <a:pt x="3176602" y="640359"/>
                  <a:pt x="3231873" y="649159"/>
                  <a:pt x="3233513" y="673688"/>
                </a:cubicBezTo>
                <a:cubicBezTo>
                  <a:pt x="3235408" y="709281"/>
                  <a:pt x="3263043" y="713681"/>
                  <a:pt x="3288282" y="724562"/>
                </a:cubicBezTo>
                <a:cubicBezTo>
                  <a:pt x="3372638" y="762402"/>
                  <a:pt x="3379263" y="773857"/>
                  <a:pt x="3337558" y="864218"/>
                </a:cubicBezTo>
                <a:cubicBezTo>
                  <a:pt x="3332953" y="866881"/>
                  <a:pt x="3335162" y="870700"/>
                  <a:pt x="3337370" y="874518"/>
                </a:cubicBezTo>
                <a:cubicBezTo>
                  <a:pt x="3408287" y="899747"/>
                  <a:pt x="3410116" y="913976"/>
                  <a:pt x="3344120" y="962335"/>
                </a:cubicBezTo>
                <a:cubicBezTo>
                  <a:pt x="3318125" y="982464"/>
                  <a:pt x="3320145" y="996583"/>
                  <a:pt x="3319577" y="1017294"/>
                </a:cubicBezTo>
                <a:cubicBezTo>
                  <a:pt x="3327463" y="1063689"/>
                  <a:pt x="3333332" y="1106155"/>
                  <a:pt x="3288347" y="1147458"/>
                </a:cubicBezTo>
                <a:cubicBezTo>
                  <a:pt x="3269798" y="1169395"/>
                  <a:pt x="3289861" y="1193461"/>
                  <a:pt x="3305699" y="1209780"/>
                </a:cubicBezTo>
                <a:cubicBezTo>
                  <a:pt x="3319137" y="1222390"/>
                  <a:pt x="3339960" y="1225635"/>
                  <a:pt x="3348793" y="1240909"/>
                </a:cubicBezTo>
                <a:cubicBezTo>
                  <a:pt x="3375481" y="1276430"/>
                  <a:pt x="3405513" y="1274349"/>
                  <a:pt x="3443497" y="1242190"/>
                </a:cubicBezTo>
                <a:cubicBezTo>
                  <a:pt x="3471508" y="1225990"/>
                  <a:pt x="3487914" y="1221597"/>
                  <a:pt x="3517378" y="1240227"/>
                </a:cubicBezTo>
                <a:cubicBezTo>
                  <a:pt x="3549242" y="1262563"/>
                  <a:pt x="3589936" y="1289985"/>
                  <a:pt x="3646343" y="1257363"/>
                </a:cubicBezTo>
                <a:cubicBezTo>
                  <a:pt x="3679151" y="1238389"/>
                  <a:pt x="3683188" y="1256437"/>
                  <a:pt x="3673411" y="1282474"/>
                </a:cubicBezTo>
                <a:cubicBezTo>
                  <a:pt x="3671014" y="1288955"/>
                  <a:pt x="3663630" y="1298321"/>
                  <a:pt x="3675051" y="1307003"/>
                </a:cubicBezTo>
                <a:lnTo>
                  <a:pt x="3740667" y="1269055"/>
                </a:lnTo>
                <a:cubicBezTo>
                  <a:pt x="3741993" y="1325359"/>
                  <a:pt x="3695747" y="1331721"/>
                  <a:pt x="3665336" y="1344214"/>
                </a:cubicBezTo>
                <a:cubicBezTo>
                  <a:pt x="3639529" y="1354043"/>
                  <a:pt x="3625523" y="1362144"/>
                  <a:pt x="3620350" y="1385517"/>
                </a:cubicBezTo>
                <a:cubicBezTo>
                  <a:pt x="3612778" y="1405183"/>
                  <a:pt x="3631012" y="1415020"/>
                  <a:pt x="3642434" y="1423702"/>
                </a:cubicBezTo>
                <a:cubicBezTo>
                  <a:pt x="3674360" y="1457213"/>
                  <a:pt x="3718021" y="1467631"/>
                  <a:pt x="3770892" y="1472724"/>
                </a:cubicBezTo>
                <a:cubicBezTo>
                  <a:pt x="3740292" y="1495516"/>
                  <a:pt x="3709881" y="1508008"/>
                  <a:pt x="3684074" y="1517837"/>
                </a:cubicBezTo>
                <a:cubicBezTo>
                  <a:pt x="3688114" y="1546074"/>
                  <a:pt x="3720922" y="1527100"/>
                  <a:pt x="3736569" y="1543530"/>
                </a:cubicBezTo>
                <a:cubicBezTo>
                  <a:pt x="3708177" y="1570140"/>
                  <a:pt x="3679786" y="1596750"/>
                  <a:pt x="3651203" y="1623473"/>
                </a:cubicBezTo>
                <a:cubicBezTo>
                  <a:pt x="3644202" y="1632617"/>
                  <a:pt x="3620983" y="1635854"/>
                  <a:pt x="3629816" y="1651128"/>
                </a:cubicBezTo>
                <a:cubicBezTo>
                  <a:pt x="3631644" y="1665357"/>
                  <a:pt x="3648050" y="1660964"/>
                  <a:pt x="3661868" y="1663165"/>
                </a:cubicBezTo>
                <a:cubicBezTo>
                  <a:pt x="3686915" y="1674157"/>
                  <a:pt x="3724328" y="1652520"/>
                  <a:pt x="3751776" y="1667219"/>
                </a:cubicBezTo>
                <a:cubicBezTo>
                  <a:pt x="3737202" y="1696030"/>
                  <a:pt x="3695181" y="1710141"/>
                  <a:pt x="3687612" y="1739996"/>
                </a:cubicBezTo>
                <a:cubicBezTo>
                  <a:pt x="3715624" y="1723797"/>
                  <a:pt x="3741239" y="1714078"/>
                  <a:pt x="3762629" y="1696612"/>
                </a:cubicBezTo>
                <a:cubicBezTo>
                  <a:pt x="3795817" y="1667227"/>
                  <a:pt x="3813104" y="1708185"/>
                  <a:pt x="3840927" y="1702285"/>
                </a:cubicBezTo>
                <a:cubicBezTo>
                  <a:pt x="3857333" y="1697893"/>
                  <a:pt x="3847364" y="1724041"/>
                  <a:pt x="3842380" y="1737114"/>
                </a:cubicBezTo>
                <a:cubicBezTo>
                  <a:pt x="3824650" y="1793229"/>
                  <a:pt x="3826164" y="1839232"/>
                  <a:pt x="3909639" y="1831721"/>
                </a:cubicBezTo>
                <a:cubicBezTo>
                  <a:pt x="3873675" y="1877998"/>
                  <a:pt x="3817648" y="1900209"/>
                  <a:pt x="3790897" y="1951348"/>
                </a:cubicBezTo>
                <a:cubicBezTo>
                  <a:pt x="3835315" y="1930756"/>
                  <a:pt x="3870519" y="1905301"/>
                  <a:pt x="3906107" y="1879624"/>
                </a:cubicBezTo>
                <a:cubicBezTo>
                  <a:pt x="3939295" y="1850239"/>
                  <a:pt x="3976707" y="1828602"/>
                  <a:pt x="4018349" y="1824902"/>
                </a:cubicBezTo>
                <a:cubicBezTo>
                  <a:pt x="4034754" y="1820510"/>
                  <a:pt x="4059990" y="1821202"/>
                  <a:pt x="4064218" y="1839139"/>
                </a:cubicBezTo>
                <a:cubicBezTo>
                  <a:pt x="4066047" y="1853368"/>
                  <a:pt x="4045228" y="1860312"/>
                  <a:pt x="4033239" y="1872342"/>
                </a:cubicBezTo>
                <a:cubicBezTo>
                  <a:pt x="3993238" y="1900571"/>
                  <a:pt x="3949009" y="1910864"/>
                  <a:pt x="3911028" y="1953211"/>
                </a:cubicBezTo>
                <a:cubicBezTo>
                  <a:pt x="3962071" y="1944074"/>
                  <a:pt x="4008508" y="1937600"/>
                  <a:pt x="4052546" y="1927419"/>
                </a:cubicBezTo>
                <a:cubicBezTo>
                  <a:pt x="4070968" y="1926955"/>
                  <a:pt x="4089582" y="1926381"/>
                  <a:pt x="4093811" y="1944319"/>
                </a:cubicBezTo>
                <a:cubicBezTo>
                  <a:pt x="4097848" y="1962366"/>
                  <a:pt x="4086050" y="1974284"/>
                  <a:pt x="4069456" y="1988976"/>
                </a:cubicBezTo>
                <a:cubicBezTo>
                  <a:pt x="4052863" y="2003669"/>
                  <a:pt x="4041253" y="2005287"/>
                  <a:pt x="4032420" y="1990014"/>
                </a:cubicBezTo>
                <a:cubicBezTo>
                  <a:pt x="4023587" y="1974740"/>
                  <a:pt x="4011598" y="1986770"/>
                  <a:pt x="4004597" y="1995914"/>
                </a:cubicBezTo>
                <a:cubicBezTo>
                  <a:pt x="3980054" y="2050872"/>
                  <a:pt x="3931220" y="2063827"/>
                  <a:pt x="3875381" y="2075738"/>
                </a:cubicBezTo>
                <a:lnTo>
                  <a:pt x="3879798" y="2083375"/>
                </a:lnTo>
                <a:cubicBezTo>
                  <a:pt x="3889011" y="2088239"/>
                  <a:pt x="3900428" y="2086731"/>
                  <a:pt x="3904845" y="2094368"/>
                </a:cubicBezTo>
                <a:cubicBezTo>
                  <a:pt x="3944975" y="2152689"/>
                  <a:pt x="4005226" y="2138226"/>
                  <a:pt x="4068638" y="2106649"/>
                </a:cubicBezTo>
                <a:cubicBezTo>
                  <a:pt x="4080055" y="2105141"/>
                  <a:pt x="4089648" y="2099593"/>
                  <a:pt x="4112675" y="2096467"/>
                </a:cubicBezTo>
                <a:cubicBezTo>
                  <a:pt x="4091668" y="2113711"/>
                  <a:pt x="4088701" y="2130715"/>
                  <a:pt x="4070278" y="2131178"/>
                </a:cubicBezTo>
                <a:cubicBezTo>
                  <a:pt x="4054064" y="2135460"/>
                  <a:pt x="4035262" y="2146334"/>
                  <a:pt x="4041887" y="2157789"/>
                </a:cubicBezTo>
                <a:cubicBezTo>
                  <a:pt x="4046365" y="2176600"/>
                  <a:pt x="4065167" y="2165726"/>
                  <a:pt x="4079365" y="2157515"/>
                </a:cubicBezTo>
                <a:cubicBezTo>
                  <a:pt x="4116590" y="2146179"/>
                  <a:pt x="4151606" y="2131023"/>
                  <a:pt x="4186622" y="2115868"/>
                </a:cubicBezTo>
                <a:cubicBezTo>
                  <a:pt x="4212238" y="2106149"/>
                  <a:pt x="4249842" y="2084402"/>
                  <a:pt x="4265300" y="2111130"/>
                </a:cubicBezTo>
                <a:cubicBezTo>
                  <a:pt x="4285363" y="2135197"/>
                  <a:pt x="4243154" y="2159607"/>
                  <a:pt x="4224164" y="2180781"/>
                </a:cubicBezTo>
                <a:lnTo>
                  <a:pt x="4219367" y="2183555"/>
                </a:lnTo>
                <a:cubicBezTo>
                  <a:pt x="4235205" y="2199874"/>
                  <a:pt x="4275398" y="2171533"/>
                  <a:pt x="4269654" y="2205428"/>
                </a:cubicBezTo>
                <a:cubicBezTo>
                  <a:pt x="4263914" y="2249513"/>
                  <a:pt x="4272747" y="2264787"/>
                  <a:pt x="4323981" y="2255539"/>
                </a:cubicBezTo>
                <a:cubicBezTo>
                  <a:pt x="4335399" y="2254031"/>
                  <a:pt x="4354009" y="2243268"/>
                  <a:pt x="4348837" y="2266642"/>
                </a:cubicBezTo>
                <a:cubicBezTo>
                  <a:pt x="4350857" y="2280761"/>
                  <a:pt x="4352689" y="2305178"/>
                  <a:pt x="4322466" y="2307371"/>
                </a:cubicBezTo>
                <a:cubicBezTo>
                  <a:pt x="4267006" y="2308871"/>
                  <a:pt x="4240444" y="2349711"/>
                  <a:pt x="4198046" y="2384422"/>
                </a:cubicBezTo>
                <a:cubicBezTo>
                  <a:pt x="4243912" y="2388470"/>
                  <a:pt x="4283725" y="2370540"/>
                  <a:pt x="4296787" y="2403751"/>
                </a:cubicBezTo>
                <a:lnTo>
                  <a:pt x="4348397" y="2373903"/>
                </a:lnTo>
                <a:cubicBezTo>
                  <a:pt x="4322402" y="2394032"/>
                  <a:pt x="4368084" y="2418569"/>
                  <a:pt x="4335276" y="2437543"/>
                </a:cubicBezTo>
                <a:cubicBezTo>
                  <a:pt x="4332308" y="2454546"/>
                  <a:pt x="4341142" y="2469819"/>
                  <a:pt x="4338365" y="2486712"/>
                </a:cubicBezTo>
                <a:cubicBezTo>
                  <a:pt x="4343036" y="2505413"/>
                  <a:pt x="4358306" y="2542441"/>
                  <a:pt x="4316285" y="2556552"/>
                </a:cubicBezTo>
                <a:cubicBezTo>
                  <a:pt x="4285873" y="2569045"/>
                  <a:pt x="4262274" y="2582693"/>
                  <a:pt x="4240888" y="2610348"/>
                </a:cubicBezTo>
                <a:cubicBezTo>
                  <a:pt x="4303540" y="2599592"/>
                  <a:pt x="4364551" y="2564308"/>
                  <a:pt x="4427203" y="2553552"/>
                </a:cubicBezTo>
                <a:cubicBezTo>
                  <a:pt x="4383478" y="2629795"/>
                  <a:pt x="4297232" y="2664387"/>
                  <a:pt x="4235652" y="2720383"/>
                </a:cubicBezTo>
                <a:cubicBezTo>
                  <a:pt x="4258683" y="2727446"/>
                  <a:pt x="4267892" y="2722120"/>
                  <a:pt x="4279690" y="2710202"/>
                </a:cubicBezTo>
                <a:cubicBezTo>
                  <a:pt x="4310481" y="2687298"/>
                  <a:pt x="4334268" y="2663350"/>
                  <a:pt x="4367076" y="2644377"/>
                </a:cubicBezTo>
                <a:cubicBezTo>
                  <a:pt x="4395279" y="2628065"/>
                  <a:pt x="4437677" y="2593355"/>
                  <a:pt x="4442978" y="2656531"/>
                </a:cubicBezTo>
                <a:cubicBezTo>
                  <a:pt x="4442410" y="2677242"/>
                  <a:pt x="4460645" y="2687079"/>
                  <a:pt x="4486072" y="2687661"/>
                </a:cubicBezTo>
                <a:cubicBezTo>
                  <a:pt x="4523108" y="2686623"/>
                  <a:pt x="4557557" y="2692178"/>
                  <a:pt x="4601407" y="2692297"/>
                </a:cubicBezTo>
                <a:cubicBezTo>
                  <a:pt x="4582416" y="2713471"/>
                  <a:pt x="4556421" y="2733600"/>
                  <a:pt x="4593078" y="2742974"/>
                </a:cubicBezTo>
                <a:cubicBezTo>
                  <a:pt x="4620713" y="2747374"/>
                  <a:pt x="4634907" y="2728974"/>
                  <a:pt x="4656110" y="2721807"/>
                </a:cubicBezTo>
                <a:cubicBezTo>
                  <a:pt x="4695730" y="2703989"/>
                  <a:pt x="4740528" y="2672986"/>
                  <a:pt x="4765007" y="2704689"/>
                </a:cubicBezTo>
                <a:cubicBezTo>
                  <a:pt x="4783937" y="2726353"/>
                  <a:pt x="4739140" y="2757356"/>
                  <a:pt x="4722358" y="2782348"/>
                </a:cubicBezTo>
                <a:cubicBezTo>
                  <a:pt x="4696175" y="2812778"/>
                  <a:pt x="4676805" y="2844363"/>
                  <a:pt x="4734472" y="2846680"/>
                </a:cubicBezTo>
                <a:cubicBezTo>
                  <a:pt x="4706081" y="2873291"/>
                  <a:pt x="4669044" y="2874328"/>
                  <a:pt x="4642861" y="2904758"/>
                </a:cubicBezTo>
                <a:cubicBezTo>
                  <a:pt x="4730372" y="2915294"/>
                  <a:pt x="4814223" y="2887183"/>
                  <a:pt x="4895489" y="2875854"/>
                </a:cubicBezTo>
                <a:cubicBezTo>
                  <a:pt x="4894921" y="2896564"/>
                  <a:pt x="4871322" y="2910212"/>
                  <a:pt x="4870946" y="2930812"/>
                </a:cubicBezTo>
                <a:cubicBezTo>
                  <a:pt x="4895552" y="2916582"/>
                  <a:pt x="4916326" y="2901701"/>
                  <a:pt x="4945776" y="2889685"/>
                </a:cubicBezTo>
                <a:lnTo>
                  <a:pt x="4957035" y="2885934"/>
                </a:lnTo>
                <a:lnTo>
                  <a:pt x="4964182" y="2898270"/>
                </a:lnTo>
                <a:lnTo>
                  <a:pt x="4907974" y="2974446"/>
                </a:lnTo>
                <a:cubicBezTo>
                  <a:pt x="4841620" y="3070385"/>
                  <a:pt x="4781512" y="3163428"/>
                  <a:pt x="4668984" y="3220863"/>
                </a:cubicBezTo>
                <a:cubicBezTo>
                  <a:pt x="4743437" y="3208378"/>
                  <a:pt x="4795803" y="3147520"/>
                  <a:pt x="4879147" y="3151294"/>
                </a:cubicBezTo>
                <a:cubicBezTo>
                  <a:pt x="4841735" y="3172931"/>
                  <a:pt x="4811073" y="3184549"/>
                  <a:pt x="4780915" y="3208104"/>
                </a:cubicBezTo>
                <a:cubicBezTo>
                  <a:pt x="4747915" y="3227189"/>
                  <a:pt x="4694035" y="3242044"/>
                  <a:pt x="4702550" y="3278903"/>
                </a:cubicBezTo>
                <a:cubicBezTo>
                  <a:pt x="4708799" y="3310958"/>
                  <a:pt x="4762426" y="3285040"/>
                  <a:pt x="4794858" y="3286666"/>
                </a:cubicBezTo>
                <a:cubicBezTo>
                  <a:pt x="4834103" y="3289447"/>
                  <a:pt x="4892526" y="3260755"/>
                  <a:pt x="4897827" y="3323931"/>
                </a:cubicBezTo>
                <a:cubicBezTo>
                  <a:pt x="4899847" y="3338050"/>
                  <a:pt x="4921046" y="3320694"/>
                  <a:pt x="4935244" y="3312484"/>
                </a:cubicBezTo>
                <a:cubicBezTo>
                  <a:pt x="4963063" y="3296394"/>
                  <a:pt x="4996063" y="3277310"/>
                  <a:pt x="5037705" y="3273610"/>
                </a:cubicBezTo>
                <a:cubicBezTo>
                  <a:pt x="5016126" y="3301376"/>
                  <a:pt x="5004141" y="3323594"/>
                  <a:pt x="4984959" y="3344879"/>
                </a:cubicBezTo>
                <a:cubicBezTo>
                  <a:pt x="4960984" y="3379127"/>
                  <a:pt x="4976822" y="3395445"/>
                  <a:pt x="5010891" y="3411411"/>
                </a:cubicBezTo>
                <a:cubicBezTo>
                  <a:pt x="5045343" y="3427155"/>
                  <a:pt x="5105407" y="3422992"/>
                  <a:pt x="5110896" y="3475869"/>
                </a:cubicBezTo>
                <a:cubicBezTo>
                  <a:pt x="5123832" y="3530554"/>
                  <a:pt x="5155124" y="3563412"/>
                  <a:pt x="5224781" y="3553701"/>
                </a:cubicBezTo>
                <a:cubicBezTo>
                  <a:pt x="5231786" y="3554746"/>
                  <a:pt x="5238599" y="3555901"/>
                  <a:pt x="5245412" y="3557057"/>
                </a:cubicBezTo>
                <a:cubicBezTo>
                  <a:pt x="5291281" y="3571293"/>
                  <a:pt x="5245035" y="3577657"/>
                  <a:pt x="5240051" y="3590730"/>
                </a:cubicBezTo>
                <a:lnTo>
                  <a:pt x="5244468" y="3598367"/>
                </a:lnTo>
                <a:cubicBezTo>
                  <a:pt x="5251281" y="3599523"/>
                  <a:pt x="5251281" y="3599523"/>
                  <a:pt x="5258285" y="3600567"/>
                </a:cubicBezTo>
                <a:lnTo>
                  <a:pt x="5260494" y="3604385"/>
                </a:lnTo>
                <a:cubicBezTo>
                  <a:pt x="5215696" y="3635389"/>
                  <a:pt x="5170899" y="3666392"/>
                  <a:pt x="5130898" y="3694621"/>
                </a:cubicBezTo>
                <a:cubicBezTo>
                  <a:pt x="5176956" y="3698558"/>
                  <a:pt x="5176956" y="3698558"/>
                  <a:pt x="5164591" y="3731187"/>
                </a:cubicBezTo>
                <a:cubicBezTo>
                  <a:pt x="5142445" y="3779664"/>
                  <a:pt x="5153866" y="3788346"/>
                  <a:pt x="5202892" y="3775279"/>
                </a:cubicBezTo>
                <a:cubicBezTo>
                  <a:pt x="5251534" y="3762434"/>
                  <a:pt x="5271409" y="3796801"/>
                  <a:pt x="5301253" y="3805019"/>
                </a:cubicBezTo>
                <a:cubicBezTo>
                  <a:pt x="5308066" y="3806174"/>
                  <a:pt x="5305670" y="3812656"/>
                  <a:pt x="5305670" y="3812656"/>
                </a:cubicBezTo>
                <a:cubicBezTo>
                  <a:pt x="5282075" y="3836492"/>
                  <a:pt x="5302325" y="3850259"/>
                  <a:pt x="5311159" y="3865533"/>
                </a:cubicBezTo>
                <a:cubicBezTo>
                  <a:pt x="5318225" y="3877751"/>
                  <a:pt x="5322642" y="3885388"/>
                  <a:pt x="5308444" y="3893599"/>
                </a:cubicBezTo>
                <a:cubicBezTo>
                  <a:pt x="5247625" y="3928773"/>
                  <a:pt x="5281506" y="3955039"/>
                  <a:pt x="5303589" y="3993223"/>
                </a:cubicBezTo>
                <a:cubicBezTo>
                  <a:pt x="5331099" y="3921262"/>
                  <a:pt x="5378230" y="3970439"/>
                  <a:pt x="5422835" y="3939547"/>
                </a:cubicBezTo>
                <a:cubicBezTo>
                  <a:pt x="5396084" y="3990686"/>
                  <a:pt x="5371730" y="4035345"/>
                  <a:pt x="5391605" y="4069711"/>
                </a:cubicBezTo>
                <a:cubicBezTo>
                  <a:pt x="5411292" y="4114377"/>
                  <a:pt x="5387505" y="4138324"/>
                  <a:pt x="5354509" y="4167598"/>
                </a:cubicBezTo>
                <a:cubicBezTo>
                  <a:pt x="5345108" y="4173035"/>
                  <a:pt x="5330910" y="4181246"/>
                  <a:pt x="5333118" y="4185064"/>
                </a:cubicBezTo>
                <a:cubicBezTo>
                  <a:pt x="5331795" y="4236785"/>
                  <a:pt x="5285549" y="4243149"/>
                  <a:pt x="5259930" y="4242678"/>
                </a:cubicBezTo>
                <a:cubicBezTo>
                  <a:pt x="5220685" y="4239897"/>
                  <a:pt x="5215512" y="4263271"/>
                  <a:pt x="5217533" y="4277389"/>
                </a:cubicBezTo>
                <a:cubicBezTo>
                  <a:pt x="5212360" y="4300763"/>
                  <a:pt x="5211600" y="4321585"/>
                  <a:pt x="5224850" y="4344495"/>
                </a:cubicBezTo>
                <a:cubicBezTo>
                  <a:pt x="5286242" y="4298800"/>
                  <a:pt x="5353502" y="4295570"/>
                  <a:pt x="5422967" y="4285970"/>
                </a:cubicBezTo>
                <a:cubicBezTo>
                  <a:pt x="5401074" y="4345510"/>
                  <a:pt x="5412116" y="4364603"/>
                  <a:pt x="5472621" y="4361203"/>
                </a:cubicBezTo>
                <a:cubicBezTo>
                  <a:pt x="5498048" y="4361785"/>
                  <a:pt x="5521267" y="4358547"/>
                  <a:pt x="5544486" y="4355310"/>
                </a:cubicBezTo>
                <a:cubicBezTo>
                  <a:pt x="5555904" y="4353803"/>
                  <a:pt x="5577106" y="4346636"/>
                  <a:pt x="5585939" y="4361910"/>
                </a:cubicBezTo>
                <a:cubicBezTo>
                  <a:pt x="5587576" y="4376251"/>
                  <a:pt x="5573570" y="4384351"/>
                  <a:pt x="5568778" y="4397313"/>
                </a:cubicBezTo>
                <a:cubicBezTo>
                  <a:pt x="5542215" y="4438153"/>
                  <a:pt x="5493001" y="4461520"/>
                  <a:pt x="5456849" y="4518096"/>
                </a:cubicBezTo>
                <a:cubicBezTo>
                  <a:pt x="5560449" y="4447990"/>
                  <a:pt x="5654648" y="4383321"/>
                  <a:pt x="5750484" y="4332992"/>
                </a:cubicBezTo>
                <a:cubicBezTo>
                  <a:pt x="5756921" y="4354747"/>
                  <a:pt x="5769983" y="4387957"/>
                  <a:pt x="5751181" y="4398831"/>
                </a:cubicBezTo>
                <a:cubicBezTo>
                  <a:pt x="5701779" y="4432497"/>
                  <a:pt x="5723294" y="4491393"/>
                  <a:pt x="5669284" y="4517533"/>
                </a:cubicBezTo>
                <a:cubicBezTo>
                  <a:pt x="5732127" y="4506666"/>
                  <a:pt x="5732127" y="4506666"/>
                  <a:pt x="5742221" y="4556880"/>
                </a:cubicBezTo>
                <a:cubicBezTo>
                  <a:pt x="5758818" y="4650212"/>
                  <a:pt x="5770176" y="4745556"/>
                  <a:pt x="5790744" y="4835572"/>
                </a:cubicBezTo>
                <a:cubicBezTo>
                  <a:pt x="5794405" y="4874220"/>
                  <a:pt x="5808034" y="4886719"/>
                  <a:pt x="5850432" y="4852009"/>
                </a:cubicBezTo>
                <a:cubicBezTo>
                  <a:pt x="5878823" y="4825398"/>
                  <a:pt x="5916427" y="4803650"/>
                  <a:pt x="5949235" y="4784676"/>
                </a:cubicBezTo>
                <a:cubicBezTo>
                  <a:pt x="5984381" y="4856071"/>
                  <a:pt x="5900906" y="4863583"/>
                  <a:pt x="5856113" y="4904775"/>
                </a:cubicBezTo>
                <a:cubicBezTo>
                  <a:pt x="5904567" y="4902230"/>
                  <a:pt x="5937375" y="4883256"/>
                  <a:pt x="5979396" y="4869145"/>
                </a:cubicBezTo>
                <a:cubicBezTo>
                  <a:pt x="5964443" y="4908367"/>
                  <a:pt x="5924630" y="4926296"/>
                  <a:pt x="5894030" y="4949088"/>
                </a:cubicBezTo>
                <a:cubicBezTo>
                  <a:pt x="5924254" y="4946896"/>
                  <a:pt x="5956682" y="4938333"/>
                  <a:pt x="5989176" y="4951133"/>
                </a:cubicBezTo>
                <a:cubicBezTo>
                  <a:pt x="5979395" y="4966981"/>
                  <a:pt x="5972014" y="4986536"/>
                  <a:pt x="5953404" y="4997299"/>
                </a:cubicBezTo>
                <a:cubicBezTo>
                  <a:pt x="5878575" y="5030384"/>
                  <a:pt x="5898449" y="5064750"/>
                  <a:pt x="5924949" y="5110571"/>
                </a:cubicBezTo>
                <a:cubicBezTo>
                  <a:pt x="5953341" y="5083961"/>
                  <a:pt x="5983748" y="5061279"/>
                  <a:pt x="6012332" y="5034558"/>
                </a:cubicBezTo>
                <a:cubicBezTo>
                  <a:pt x="6045328" y="5005284"/>
                  <a:pt x="6072399" y="5040583"/>
                  <a:pt x="6102619" y="5028202"/>
                </a:cubicBezTo>
                <a:cubicBezTo>
                  <a:pt x="6119025" y="5023809"/>
                  <a:pt x="6113849" y="5036994"/>
                  <a:pt x="6113661" y="5047294"/>
                </a:cubicBezTo>
                <a:cubicBezTo>
                  <a:pt x="6091702" y="5085471"/>
                  <a:pt x="6093155" y="5120300"/>
                  <a:pt x="6113030" y="5154666"/>
                </a:cubicBezTo>
                <a:cubicBezTo>
                  <a:pt x="6130696" y="5185214"/>
                  <a:pt x="6164577" y="5211480"/>
                  <a:pt x="6163821" y="5242490"/>
                </a:cubicBezTo>
                <a:cubicBezTo>
                  <a:pt x="6162796" y="5259644"/>
                  <a:pt x="6166026" y="5268604"/>
                  <a:pt x="6171695" y="5272825"/>
                </a:cubicBezTo>
                <a:lnTo>
                  <a:pt x="6171960" y="5272847"/>
                </a:lnTo>
                <a:lnTo>
                  <a:pt x="6160393" y="5281399"/>
                </a:lnTo>
                <a:cubicBezTo>
                  <a:pt x="6153639" y="5289783"/>
                  <a:pt x="6148125" y="5301641"/>
                  <a:pt x="6144817" y="5319261"/>
                </a:cubicBezTo>
                <a:cubicBezTo>
                  <a:pt x="6135995" y="5243240"/>
                  <a:pt x="6091002" y="5210660"/>
                  <a:pt x="6077770" y="5167441"/>
                </a:cubicBezTo>
                <a:cubicBezTo>
                  <a:pt x="6016015" y="5200022"/>
                  <a:pt x="6051304" y="5259641"/>
                  <a:pt x="6055714" y="5308401"/>
                </a:cubicBezTo>
                <a:cubicBezTo>
                  <a:pt x="6055714" y="5351841"/>
                  <a:pt x="6042481" y="5384421"/>
                  <a:pt x="6011604" y="5405920"/>
                </a:cubicBezTo>
                <a:cubicBezTo>
                  <a:pt x="6011604" y="5411239"/>
                  <a:pt x="6011604" y="5416780"/>
                  <a:pt x="6007193" y="5411239"/>
                </a:cubicBezTo>
                <a:cubicBezTo>
                  <a:pt x="6002782" y="5411239"/>
                  <a:pt x="6007193" y="5405920"/>
                  <a:pt x="6007193" y="5400601"/>
                </a:cubicBezTo>
                <a:cubicBezTo>
                  <a:pt x="6002782" y="5330121"/>
                  <a:pt x="5980727" y="5313942"/>
                  <a:pt x="5923384" y="5340981"/>
                </a:cubicBezTo>
                <a:cubicBezTo>
                  <a:pt x="5910150" y="5286681"/>
                  <a:pt x="5905740" y="5281361"/>
                  <a:pt x="5918972" y="5232602"/>
                </a:cubicBezTo>
                <a:cubicBezTo>
                  <a:pt x="5923384" y="5210660"/>
                  <a:pt x="5918972" y="5205341"/>
                  <a:pt x="5905740" y="5205341"/>
                </a:cubicBezTo>
                <a:cubicBezTo>
                  <a:pt x="5892506" y="5205341"/>
                  <a:pt x="5888095" y="5194481"/>
                  <a:pt x="5879273" y="5183842"/>
                </a:cubicBezTo>
                <a:cubicBezTo>
                  <a:pt x="5835163" y="5129542"/>
                  <a:pt x="5826341" y="5129542"/>
                  <a:pt x="5782230" y="5183842"/>
                </a:cubicBezTo>
                <a:cubicBezTo>
                  <a:pt x="5760176" y="5210660"/>
                  <a:pt x="5738120" y="5243240"/>
                  <a:pt x="5694010" y="5237921"/>
                </a:cubicBezTo>
                <a:cubicBezTo>
                  <a:pt x="5666662" y="5232602"/>
                  <a:pt x="5613729" y="5221742"/>
                  <a:pt x="5591674" y="5281361"/>
                </a:cubicBezTo>
                <a:cubicBezTo>
                  <a:pt x="5582852" y="5254100"/>
                  <a:pt x="5587263" y="5216422"/>
                  <a:pt x="5547564" y="5221742"/>
                </a:cubicBezTo>
                <a:cubicBezTo>
                  <a:pt x="5551975" y="5232602"/>
                  <a:pt x="5556386" y="5237921"/>
                  <a:pt x="5560797" y="5248781"/>
                </a:cubicBezTo>
                <a:cubicBezTo>
                  <a:pt x="5565208" y="5265182"/>
                  <a:pt x="5574030" y="5292000"/>
                  <a:pt x="5556386" y="5303082"/>
                </a:cubicBezTo>
                <a:cubicBezTo>
                  <a:pt x="5538742" y="5308401"/>
                  <a:pt x="5529920" y="5292000"/>
                  <a:pt x="5521098" y="5275821"/>
                </a:cubicBezTo>
                <a:cubicBezTo>
                  <a:pt x="5507864" y="5259641"/>
                  <a:pt x="5503454" y="5237921"/>
                  <a:pt x="5494632" y="5216422"/>
                </a:cubicBezTo>
                <a:cubicBezTo>
                  <a:pt x="5476988" y="5221742"/>
                  <a:pt x="5468165" y="5248781"/>
                  <a:pt x="5450521" y="5243240"/>
                </a:cubicBezTo>
                <a:cubicBezTo>
                  <a:pt x="5446110" y="5205341"/>
                  <a:pt x="5384356" y="5129542"/>
                  <a:pt x="5349068" y="5118682"/>
                </a:cubicBezTo>
                <a:cubicBezTo>
                  <a:pt x="5340246" y="5118682"/>
                  <a:pt x="5327012" y="5113141"/>
                  <a:pt x="5322601" y="5113141"/>
                </a:cubicBezTo>
                <a:cubicBezTo>
                  <a:pt x="5300546" y="5135083"/>
                  <a:pt x="5300546" y="5124001"/>
                  <a:pt x="5296135" y="5096961"/>
                </a:cubicBezTo>
                <a:cubicBezTo>
                  <a:pt x="5278491" y="5015622"/>
                  <a:pt x="5251142" y="4999221"/>
                  <a:pt x="5184977" y="5026482"/>
                </a:cubicBezTo>
                <a:cubicBezTo>
                  <a:pt x="5176155" y="5031801"/>
                  <a:pt x="5162922" y="5037342"/>
                  <a:pt x="5154100" y="5037342"/>
                </a:cubicBezTo>
                <a:cubicBezTo>
                  <a:pt x="5114400" y="5037342"/>
                  <a:pt x="5105578" y="5069922"/>
                  <a:pt x="5109990" y="5107822"/>
                </a:cubicBezTo>
                <a:cubicBezTo>
                  <a:pt x="5114400" y="5145721"/>
                  <a:pt x="5105578" y="5167441"/>
                  <a:pt x="5070290" y="5178301"/>
                </a:cubicBezTo>
                <a:cubicBezTo>
                  <a:pt x="5052646" y="5178301"/>
                  <a:pt x="5017358" y="5194481"/>
                  <a:pt x="5017358" y="5194481"/>
                </a:cubicBezTo>
                <a:cubicBezTo>
                  <a:pt x="4995303" y="5243240"/>
                  <a:pt x="4964426" y="5221742"/>
                  <a:pt x="4937960" y="5205341"/>
                </a:cubicBezTo>
                <a:cubicBezTo>
                  <a:pt x="4933548" y="5254100"/>
                  <a:pt x="4933548" y="5292000"/>
                  <a:pt x="4933548" y="5346522"/>
                </a:cubicBezTo>
                <a:cubicBezTo>
                  <a:pt x="4901789" y="5308401"/>
                  <a:pt x="4853268" y="5308401"/>
                  <a:pt x="4866501" y="5243240"/>
                </a:cubicBezTo>
                <a:cubicBezTo>
                  <a:pt x="4875323" y="5205341"/>
                  <a:pt x="4888556" y="5221742"/>
                  <a:pt x="4901789" y="5232602"/>
                </a:cubicBezTo>
                <a:cubicBezTo>
                  <a:pt x="4906200" y="5200022"/>
                  <a:pt x="4929138" y="5161900"/>
                  <a:pt x="4901789" y="5129542"/>
                </a:cubicBezTo>
                <a:cubicBezTo>
                  <a:pt x="4897378" y="5118682"/>
                  <a:pt x="4884145" y="5096961"/>
                  <a:pt x="4875323" y="5113141"/>
                </a:cubicBezTo>
                <a:cubicBezTo>
                  <a:pt x="4862090" y="5124001"/>
                  <a:pt x="4830330" y="5113141"/>
                  <a:pt x="4844446" y="5156581"/>
                </a:cubicBezTo>
                <a:cubicBezTo>
                  <a:pt x="4853268" y="5172982"/>
                  <a:pt x="4840034" y="5189161"/>
                  <a:pt x="4830330" y="5194481"/>
                </a:cubicBezTo>
                <a:cubicBezTo>
                  <a:pt x="4786220" y="5205341"/>
                  <a:pt x="4759754" y="5237921"/>
                  <a:pt x="4737698" y="5275821"/>
                </a:cubicBezTo>
                <a:cubicBezTo>
                  <a:pt x="4742110" y="5216422"/>
                  <a:pt x="4746521" y="5151262"/>
                  <a:pt x="4750932" y="5086101"/>
                </a:cubicBezTo>
                <a:cubicBezTo>
                  <a:pt x="4724466" y="5096961"/>
                  <a:pt x="4728876" y="5135083"/>
                  <a:pt x="4702410" y="5140402"/>
                </a:cubicBezTo>
                <a:cubicBezTo>
                  <a:pt x="4693588" y="5102502"/>
                  <a:pt x="4680356" y="5064381"/>
                  <a:pt x="4675944" y="5026482"/>
                </a:cubicBezTo>
                <a:cubicBezTo>
                  <a:pt x="4671534" y="4977722"/>
                  <a:pt x="4653889" y="4988582"/>
                  <a:pt x="4636245" y="5010302"/>
                </a:cubicBezTo>
                <a:cubicBezTo>
                  <a:pt x="4627423" y="5021162"/>
                  <a:pt x="4618601" y="5037342"/>
                  <a:pt x="4614190" y="5048202"/>
                </a:cubicBezTo>
                <a:cubicBezTo>
                  <a:pt x="4596546" y="5086101"/>
                  <a:pt x="4578902" y="5102502"/>
                  <a:pt x="4548024" y="5048202"/>
                </a:cubicBezTo>
                <a:cubicBezTo>
                  <a:pt x="4578902" y="5113141"/>
                  <a:pt x="4534792" y="5135083"/>
                  <a:pt x="4512736" y="5151262"/>
                </a:cubicBezTo>
                <a:cubicBezTo>
                  <a:pt x="4490681" y="5167441"/>
                  <a:pt x="4468626" y="5129542"/>
                  <a:pt x="4450982" y="5107822"/>
                </a:cubicBezTo>
                <a:cubicBezTo>
                  <a:pt x="4428926" y="5080560"/>
                  <a:pt x="4405990" y="5075241"/>
                  <a:pt x="4388345" y="5113141"/>
                </a:cubicBezTo>
                <a:cubicBezTo>
                  <a:pt x="4379523" y="5124001"/>
                  <a:pt x="4370701" y="5135083"/>
                  <a:pt x="4361879" y="5151262"/>
                </a:cubicBezTo>
                <a:cubicBezTo>
                  <a:pt x="4348646" y="5096961"/>
                  <a:pt x="4348646" y="5042661"/>
                  <a:pt x="4322180" y="4983041"/>
                </a:cubicBezTo>
                <a:cubicBezTo>
                  <a:pt x="4300124" y="5086101"/>
                  <a:pt x="4370701" y="5200022"/>
                  <a:pt x="4282480" y="5281361"/>
                </a:cubicBezTo>
                <a:cubicBezTo>
                  <a:pt x="4264836" y="5248781"/>
                  <a:pt x="4269248" y="5216422"/>
                  <a:pt x="4269248" y="5183842"/>
                </a:cubicBezTo>
                <a:lnTo>
                  <a:pt x="4269248" y="5086101"/>
                </a:lnTo>
                <a:cubicBezTo>
                  <a:pt x="4242781" y="5129542"/>
                  <a:pt x="4229548" y="5183842"/>
                  <a:pt x="4203082" y="5221742"/>
                </a:cubicBezTo>
                <a:cubicBezTo>
                  <a:pt x="4194260" y="5232602"/>
                  <a:pt x="4185438" y="5243240"/>
                  <a:pt x="4172204" y="5237921"/>
                </a:cubicBezTo>
                <a:cubicBezTo>
                  <a:pt x="4158972" y="5232602"/>
                  <a:pt x="4150150" y="5221742"/>
                  <a:pt x="4145738" y="5205341"/>
                </a:cubicBezTo>
                <a:cubicBezTo>
                  <a:pt x="4141328" y="5183842"/>
                  <a:pt x="4150150" y="5178301"/>
                  <a:pt x="4163382" y="5178301"/>
                </a:cubicBezTo>
                <a:cubicBezTo>
                  <a:pt x="4185438" y="5178301"/>
                  <a:pt x="4181027" y="5161900"/>
                  <a:pt x="4172204" y="5145721"/>
                </a:cubicBezTo>
                <a:cubicBezTo>
                  <a:pt x="4150150" y="5096961"/>
                  <a:pt x="4145738" y="5048202"/>
                  <a:pt x="4172204" y="4999221"/>
                </a:cubicBezTo>
                <a:cubicBezTo>
                  <a:pt x="4167794" y="4999221"/>
                  <a:pt x="4167794" y="4999221"/>
                  <a:pt x="4167794" y="4993901"/>
                </a:cubicBezTo>
                <a:cubicBezTo>
                  <a:pt x="4158972" y="4999221"/>
                  <a:pt x="4150150" y="5010302"/>
                  <a:pt x="4141328" y="5010302"/>
                </a:cubicBezTo>
                <a:cubicBezTo>
                  <a:pt x="4066340" y="5021162"/>
                  <a:pt x="4044285" y="5080560"/>
                  <a:pt x="4044285" y="5161900"/>
                </a:cubicBezTo>
                <a:cubicBezTo>
                  <a:pt x="4044285" y="5167441"/>
                  <a:pt x="4044285" y="5178301"/>
                  <a:pt x="4035463" y="5178301"/>
                </a:cubicBezTo>
                <a:cubicBezTo>
                  <a:pt x="4000175" y="5156581"/>
                  <a:pt x="4048696" y="5102502"/>
                  <a:pt x="4008997" y="5080560"/>
                </a:cubicBezTo>
                <a:cubicBezTo>
                  <a:pt x="3990471" y="5129542"/>
                  <a:pt x="3990471" y="5183842"/>
                  <a:pt x="3977237" y="5232602"/>
                </a:cubicBezTo>
                <a:cubicBezTo>
                  <a:pt x="3972826" y="5265182"/>
                  <a:pt x="3981649" y="5319261"/>
                  <a:pt x="3941949" y="5319261"/>
                </a:cubicBezTo>
                <a:cubicBezTo>
                  <a:pt x="3911072" y="5319261"/>
                  <a:pt x="3915483" y="5265182"/>
                  <a:pt x="3906661" y="5232602"/>
                </a:cubicBezTo>
                <a:cubicBezTo>
                  <a:pt x="3906661" y="5232602"/>
                  <a:pt x="3902250" y="5232602"/>
                  <a:pt x="3897839" y="5227061"/>
                </a:cubicBezTo>
                <a:cubicBezTo>
                  <a:pt x="3889017" y="5248781"/>
                  <a:pt x="3875784" y="5265182"/>
                  <a:pt x="3866962" y="5286681"/>
                </a:cubicBezTo>
                <a:cubicBezTo>
                  <a:pt x="3849318" y="5270501"/>
                  <a:pt x="3866962" y="5248781"/>
                  <a:pt x="3853729" y="5237921"/>
                </a:cubicBezTo>
                <a:cubicBezTo>
                  <a:pt x="3814029" y="5237921"/>
                  <a:pt x="3787563" y="5254100"/>
                  <a:pt x="3787563" y="5303082"/>
                </a:cubicBezTo>
                <a:cubicBezTo>
                  <a:pt x="3783152" y="5357160"/>
                  <a:pt x="3756686" y="5330121"/>
                  <a:pt x="3739042" y="5319261"/>
                </a:cubicBezTo>
                <a:cubicBezTo>
                  <a:pt x="3739042" y="5346522"/>
                  <a:pt x="3747864" y="5368021"/>
                  <a:pt x="3730220" y="5389741"/>
                </a:cubicBezTo>
                <a:cubicBezTo>
                  <a:pt x="3703754" y="5351841"/>
                  <a:pt x="3716987" y="5313942"/>
                  <a:pt x="3734631" y="5286681"/>
                </a:cubicBezTo>
                <a:cubicBezTo>
                  <a:pt x="3769919" y="5232602"/>
                  <a:pt x="3756686" y="5189161"/>
                  <a:pt x="3739042" y="5129542"/>
                </a:cubicBezTo>
                <a:cubicBezTo>
                  <a:pt x="3677287" y="5243240"/>
                  <a:pt x="3668465" y="5248781"/>
                  <a:pt x="3593478" y="5216422"/>
                </a:cubicBezTo>
                <a:cubicBezTo>
                  <a:pt x="3575834" y="5205341"/>
                  <a:pt x="3526430" y="5205341"/>
                  <a:pt x="3535252" y="5161900"/>
                </a:cubicBezTo>
                <a:cubicBezTo>
                  <a:pt x="3544074" y="5124001"/>
                  <a:pt x="3535252" y="5091642"/>
                  <a:pt x="3526430" y="5053743"/>
                </a:cubicBezTo>
                <a:cubicBezTo>
                  <a:pt x="3491142" y="5107822"/>
                  <a:pt x="3508786" y="5178301"/>
                  <a:pt x="3477909" y="5232602"/>
                </a:cubicBezTo>
                <a:cubicBezTo>
                  <a:pt x="3451443" y="5200022"/>
                  <a:pt x="3447032" y="5156581"/>
                  <a:pt x="3442621" y="5113141"/>
                </a:cubicBezTo>
                <a:cubicBezTo>
                  <a:pt x="3438210" y="5075241"/>
                  <a:pt x="3433799" y="5037342"/>
                  <a:pt x="3429388" y="4993901"/>
                </a:cubicBezTo>
                <a:cubicBezTo>
                  <a:pt x="3407332" y="5010302"/>
                  <a:pt x="3416155" y="5026482"/>
                  <a:pt x="3416155" y="5042661"/>
                </a:cubicBezTo>
                <a:lnTo>
                  <a:pt x="3429388" y="5140402"/>
                </a:lnTo>
                <a:cubicBezTo>
                  <a:pt x="3433799" y="5200022"/>
                  <a:pt x="3424977" y="5210660"/>
                  <a:pt x="3376455" y="5200022"/>
                </a:cubicBezTo>
                <a:cubicBezTo>
                  <a:pt x="3363222" y="5200022"/>
                  <a:pt x="3349989" y="5205341"/>
                  <a:pt x="3341167" y="5216422"/>
                </a:cubicBezTo>
                <a:cubicBezTo>
                  <a:pt x="3323523" y="5232602"/>
                  <a:pt x="3310290" y="5254100"/>
                  <a:pt x="3301468" y="5275821"/>
                </a:cubicBezTo>
                <a:cubicBezTo>
                  <a:pt x="3297057" y="5292000"/>
                  <a:pt x="3288235" y="5346522"/>
                  <a:pt x="3257357" y="5297762"/>
                </a:cubicBezTo>
                <a:cubicBezTo>
                  <a:pt x="3248535" y="5286681"/>
                  <a:pt x="3222069" y="5292000"/>
                  <a:pt x="3222069" y="5324580"/>
                </a:cubicBezTo>
                <a:cubicBezTo>
                  <a:pt x="3226480" y="5362480"/>
                  <a:pt x="3217658" y="5400601"/>
                  <a:pt x="3208836" y="5433181"/>
                </a:cubicBezTo>
                <a:cubicBezTo>
                  <a:pt x="3204425" y="5449360"/>
                  <a:pt x="3195603" y="5465761"/>
                  <a:pt x="3182370" y="5471081"/>
                </a:cubicBezTo>
                <a:cubicBezTo>
                  <a:pt x="3164726" y="5471081"/>
                  <a:pt x="3160315" y="5449360"/>
                  <a:pt x="3155904" y="5438500"/>
                </a:cubicBezTo>
                <a:cubicBezTo>
                  <a:pt x="3145317" y="5422321"/>
                  <a:pt x="3145317" y="5400601"/>
                  <a:pt x="3136495" y="5384421"/>
                </a:cubicBezTo>
                <a:cubicBezTo>
                  <a:pt x="3118851" y="5351841"/>
                  <a:pt x="3105618" y="5313942"/>
                  <a:pt x="3070330" y="5373340"/>
                </a:cubicBezTo>
                <a:lnTo>
                  <a:pt x="3070330" y="5248781"/>
                </a:lnTo>
                <a:cubicBezTo>
                  <a:pt x="3021808" y="5330121"/>
                  <a:pt x="2990931" y="5411239"/>
                  <a:pt x="2968876" y="5503439"/>
                </a:cubicBezTo>
                <a:cubicBezTo>
                  <a:pt x="2951232" y="5487260"/>
                  <a:pt x="2951232" y="5459999"/>
                  <a:pt x="2929177" y="5449360"/>
                </a:cubicBezTo>
                <a:cubicBezTo>
                  <a:pt x="2929177" y="5481941"/>
                  <a:pt x="2933588" y="5514521"/>
                  <a:pt x="2924766" y="5552421"/>
                </a:cubicBezTo>
                <a:cubicBezTo>
                  <a:pt x="2893889" y="5498120"/>
                  <a:pt x="2854189" y="5459999"/>
                  <a:pt x="2854189" y="5395060"/>
                </a:cubicBezTo>
                <a:cubicBezTo>
                  <a:pt x="2854189" y="5389741"/>
                  <a:pt x="2854189" y="5384421"/>
                  <a:pt x="2849778" y="5378659"/>
                </a:cubicBezTo>
                <a:cubicBezTo>
                  <a:pt x="2801257" y="5313942"/>
                  <a:pt x="2788024" y="5237921"/>
                  <a:pt x="2796846" y="5151262"/>
                </a:cubicBezTo>
                <a:cubicBezTo>
                  <a:pt x="2801257" y="5135083"/>
                  <a:pt x="2788024" y="5118682"/>
                  <a:pt x="2770380" y="5118682"/>
                </a:cubicBezTo>
                <a:cubicBezTo>
                  <a:pt x="2757147" y="5183842"/>
                  <a:pt x="2779202" y="5259641"/>
                  <a:pt x="2743913" y="5324580"/>
                </a:cubicBezTo>
                <a:cubicBezTo>
                  <a:pt x="2739502" y="5286681"/>
                  <a:pt x="2739502" y="5248781"/>
                  <a:pt x="2739502" y="5205341"/>
                </a:cubicBezTo>
                <a:cubicBezTo>
                  <a:pt x="2739502" y="5167441"/>
                  <a:pt x="2739502" y="5129542"/>
                  <a:pt x="2712154" y="5096961"/>
                </a:cubicBezTo>
                <a:cubicBezTo>
                  <a:pt x="2690099" y="5140402"/>
                  <a:pt x="2668044" y="5178301"/>
                  <a:pt x="2645989" y="5216422"/>
                </a:cubicBezTo>
                <a:cubicBezTo>
                  <a:pt x="2637167" y="5232602"/>
                  <a:pt x="2623933" y="5254100"/>
                  <a:pt x="2615111" y="5254100"/>
                </a:cubicBezTo>
                <a:cubicBezTo>
                  <a:pt x="2557768" y="5248781"/>
                  <a:pt x="2571001" y="5303082"/>
                  <a:pt x="2566590" y="5340981"/>
                </a:cubicBezTo>
                <a:cubicBezTo>
                  <a:pt x="2562179" y="5357160"/>
                  <a:pt x="2571001" y="5378659"/>
                  <a:pt x="2557768" y="5389741"/>
                </a:cubicBezTo>
                <a:cubicBezTo>
                  <a:pt x="2535713" y="5378659"/>
                  <a:pt x="2526891" y="5351841"/>
                  <a:pt x="2513658" y="5330121"/>
                </a:cubicBezTo>
                <a:cubicBezTo>
                  <a:pt x="2473958" y="5275821"/>
                  <a:pt x="2473958" y="5275821"/>
                  <a:pt x="2425437" y="5324580"/>
                </a:cubicBezTo>
                <a:cubicBezTo>
                  <a:pt x="2407793" y="5346522"/>
                  <a:pt x="2390149" y="5362480"/>
                  <a:pt x="2372505" y="5378659"/>
                </a:cubicBezTo>
                <a:cubicBezTo>
                  <a:pt x="2350450" y="5400601"/>
                  <a:pt x="2323983" y="5411239"/>
                  <a:pt x="2301046" y="5378659"/>
                </a:cubicBezTo>
                <a:cubicBezTo>
                  <a:pt x="2283402" y="5346522"/>
                  <a:pt x="2265758" y="5357160"/>
                  <a:pt x="2248114" y="5373340"/>
                </a:cubicBezTo>
                <a:cubicBezTo>
                  <a:pt x="2226059" y="5395060"/>
                  <a:pt x="2204003" y="5422321"/>
                  <a:pt x="2181948" y="5449360"/>
                </a:cubicBezTo>
                <a:lnTo>
                  <a:pt x="2181948" y="5378659"/>
                </a:lnTo>
                <a:cubicBezTo>
                  <a:pt x="2168715" y="5400601"/>
                  <a:pt x="2177537" y="5427640"/>
                  <a:pt x="2155482" y="5438500"/>
                </a:cubicBezTo>
                <a:cubicBezTo>
                  <a:pt x="2151071" y="5400601"/>
                  <a:pt x="2146660" y="5368021"/>
                  <a:pt x="2142249" y="5335440"/>
                </a:cubicBezTo>
                <a:cubicBezTo>
                  <a:pt x="2111372" y="5346522"/>
                  <a:pt x="2089317" y="5303082"/>
                  <a:pt x="2067262" y="5303082"/>
                </a:cubicBezTo>
                <a:cubicBezTo>
                  <a:pt x="2023151" y="5297762"/>
                  <a:pt x="2001096" y="5340981"/>
                  <a:pt x="1987863" y="5384421"/>
                </a:cubicBezTo>
                <a:cubicBezTo>
                  <a:pt x="1930520" y="5351841"/>
                  <a:pt x="1867883" y="5319261"/>
                  <a:pt x="1801718" y="5319261"/>
                </a:cubicBezTo>
                <a:cubicBezTo>
                  <a:pt x="1801718" y="5351841"/>
                  <a:pt x="1841417" y="5384421"/>
                  <a:pt x="1792896" y="5395060"/>
                </a:cubicBezTo>
                <a:cubicBezTo>
                  <a:pt x="1762018" y="5395060"/>
                  <a:pt x="1735552" y="5335440"/>
                  <a:pt x="1744374" y="5303082"/>
                </a:cubicBezTo>
                <a:cubicBezTo>
                  <a:pt x="1762018" y="5254100"/>
                  <a:pt x="1753196" y="5210660"/>
                  <a:pt x="1748785" y="5161900"/>
                </a:cubicBezTo>
                <a:cubicBezTo>
                  <a:pt x="1748785" y="5145721"/>
                  <a:pt x="1731141" y="5140402"/>
                  <a:pt x="1731141" y="5156581"/>
                </a:cubicBezTo>
                <a:cubicBezTo>
                  <a:pt x="1731141" y="5205341"/>
                  <a:pt x="1687031" y="5248781"/>
                  <a:pt x="1704675" y="5303082"/>
                </a:cubicBezTo>
                <a:cubicBezTo>
                  <a:pt x="1656154" y="5319261"/>
                  <a:pt x="1616454" y="5292000"/>
                  <a:pt x="1589988" y="5243240"/>
                </a:cubicBezTo>
                <a:cubicBezTo>
                  <a:pt x="1576755" y="5205341"/>
                  <a:pt x="1594399" y="5167441"/>
                  <a:pt x="1616454" y="5135083"/>
                </a:cubicBezTo>
                <a:cubicBezTo>
                  <a:pt x="1585577" y="5129542"/>
                  <a:pt x="1567933" y="5086101"/>
                  <a:pt x="1532645" y="5086101"/>
                </a:cubicBezTo>
                <a:cubicBezTo>
                  <a:pt x="1528234" y="5183842"/>
                  <a:pt x="1523823" y="5189161"/>
                  <a:pt x="1497357" y="5237921"/>
                </a:cubicBezTo>
                <a:cubicBezTo>
                  <a:pt x="1417076" y="5172982"/>
                  <a:pt x="1408254" y="5178301"/>
                  <a:pt x="1386199" y="5292000"/>
                </a:cubicBezTo>
                <a:cubicBezTo>
                  <a:pt x="1381788" y="5319261"/>
                  <a:pt x="1367672" y="5346522"/>
                  <a:pt x="1358850" y="5368021"/>
                </a:cubicBezTo>
                <a:cubicBezTo>
                  <a:pt x="1345617" y="5405920"/>
                  <a:pt x="1332384" y="5411239"/>
                  <a:pt x="1314740" y="5373340"/>
                </a:cubicBezTo>
                <a:cubicBezTo>
                  <a:pt x="1292685" y="5324580"/>
                  <a:pt x="1288274" y="5275821"/>
                  <a:pt x="1266219" y="5227061"/>
                </a:cubicBezTo>
                <a:cubicBezTo>
                  <a:pt x="1261808" y="5319261"/>
                  <a:pt x="1279452" y="5405920"/>
                  <a:pt x="1275041" y="5492579"/>
                </a:cubicBezTo>
                <a:cubicBezTo>
                  <a:pt x="1244163" y="5492579"/>
                  <a:pt x="1213286" y="5481941"/>
                  <a:pt x="1213286" y="5438500"/>
                </a:cubicBezTo>
                <a:cubicBezTo>
                  <a:pt x="1208875" y="5395060"/>
                  <a:pt x="1195642" y="5389741"/>
                  <a:pt x="1164765" y="5389741"/>
                </a:cubicBezTo>
                <a:cubicBezTo>
                  <a:pt x="1151532" y="5395060"/>
                  <a:pt x="1133888" y="5389741"/>
                  <a:pt x="1120655" y="5384421"/>
                </a:cubicBezTo>
                <a:cubicBezTo>
                  <a:pt x="1022730" y="5368021"/>
                  <a:pt x="934509" y="5313942"/>
                  <a:pt x="841878" y="5292000"/>
                </a:cubicBezTo>
                <a:cubicBezTo>
                  <a:pt x="771301" y="5275821"/>
                  <a:pt x="771301" y="5275821"/>
                  <a:pt x="780123" y="5357160"/>
                </a:cubicBezTo>
                <a:cubicBezTo>
                  <a:pt x="784534" y="5378659"/>
                  <a:pt x="784534" y="5400601"/>
                  <a:pt x="784534" y="5416780"/>
                </a:cubicBezTo>
                <a:cubicBezTo>
                  <a:pt x="784534" y="5433181"/>
                  <a:pt x="793356" y="5454680"/>
                  <a:pt x="771301" y="5454680"/>
                </a:cubicBezTo>
                <a:cubicBezTo>
                  <a:pt x="753657" y="5454680"/>
                  <a:pt x="736013" y="5454680"/>
                  <a:pt x="736013" y="5422321"/>
                </a:cubicBezTo>
                <a:cubicBezTo>
                  <a:pt x="736013" y="5400601"/>
                  <a:pt x="731602" y="5378659"/>
                  <a:pt x="731602" y="5357160"/>
                </a:cubicBezTo>
                <a:lnTo>
                  <a:pt x="713958" y="5357160"/>
                </a:lnTo>
                <a:cubicBezTo>
                  <a:pt x="705136" y="5373340"/>
                  <a:pt x="709547" y="5405920"/>
                  <a:pt x="687492" y="5416780"/>
                </a:cubicBezTo>
                <a:cubicBezTo>
                  <a:pt x="669847" y="5389741"/>
                  <a:pt x="674259" y="5357160"/>
                  <a:pt x="674259" y="5330121"/>
                </a:cubicBezTo>
                <a:lnTo>
                  <a:pt x="669847" y="5330121"/>
                </a:lnTo>
                <a:lnTo>
                  <a:pt x="665436" y="5330121"/>
                </a:lnTo>
                <a:cubicBezTo>
                  <a:pt x="661025" y="5346522"/>
                  <a:pt x="656614" y="5357160"/>
                  <a:pt x="652203" y="5373340"/>
                </a:cubicBezTo>
                <a:cubicBezTo>
                  <a:pt x="647792" y="5384421"/>
                  <a:pt x="638970" y="5395060"/>
                  <a:pt x="624855" y="5395060"/>
                </a:cubicBezTo>
                <a:cubicBezTo>
                  <a:pt x="607211" y="5395060"/>
                  <a:pt x="598389" y="5373340"/>
                  <a:pt x="602800" y="5362480"/>
                </a:cubicBezTo>
                <a:cubicBezTo>
                  <a:pt x="611622" y="5281361"/>
                  <a:pt x="563101" y="5275821"/>
                  <a:pt x="514579" y="5259641"/>
                </a:cubicBezTo>
                <a:cubicBezTo>
                  <a:pt x="518990" y="5340981"/>
                  <a:pt x="571923" y="5427640"/>
                  <a:pt x="479291" y="5481941"/>
                </a:cubicBezTo>
                <a:cubicBezTo>
                  <a:pt x="435181" y="5362480"/>
                  <a:pt x="338138" y="5433181"/>
                  <a:pt x="267562" y="5411239"/>
                </a:cubicBezTo>
                <a:cubicBezTo>
                  <a:pt x="232273" y="5400601"/>
                  <a:pt x="245506" y="5454680"/>
                  <a:pt x="227862" y="5465761"/>
                </a:cubicBezTo>
                <a:cubicBezTo>
                  <a:pt x="214629" y="5476400"/>
                  <a:pt x="204925" y="5498120"/>
                  <a:pt x="187281" y="5492579"/>
                </a:cubicBezTo>
                <a:cubicBezTo>
                  <a:pt x="166108" y="5496125"/>
                  <a:pt x="127291" y="5512526"/>
                  <a:pt x="99060" y="5487260"/>
                </a:cubicBezTo>
                <a:cubicBezTo>
                  <a:pt x="70830" y="5461994"/>
                  <a:pt x="28484" y="5400601"/>
                  <a:pt x="15251" y="5340981"/>
                </a:cubicBezTo>
                <a:lnTo>
                  <a:pt x="11278" y="5346268"/>
                </a:lnTo>
                <a:lnTo>
                  <a:pt x="524" y="5307700"/>
                </a:lnTo>
                <a:cubicBezTo>
                  <a:pt x="-1387" y="5290273"/>
                  <a:pt x="1570" y="5272629"/>
                  <a:pt x="15484" y="5255311"/>
                </a:cubicBezTo>
                <a:cubicBezTo>
                  <a:pt x="34453" y="5234905"/>
                  <a:pt x="71648" y="5195709"/>
                  <a:pt x="32691" y="5145477"/>
                </a:cubicBezTo>
                <a:cubicBezTo>
                  <a:pt x="60496" y="5152395"/>
                  <a:pt x="90151" y="5176053"/>
                  <a:pt x="106617" y="5139539"/>
                </a:cubicBezTo>
                <a:cubicBezTo>
                  <a:pt x="95066" y="5137545"/>
                  <a:pt x="88219" y="5138478"/>
                  <a:pt x="76668" y="5136483"/>
                </a:cubicBezTo>
                <a:cubicBezTo>
                  <a:pt x="60414" y="5131560"/>
                  <a:pt x="32985" y="5124876"/>
                  <a:pt x="32902" y="5104040"/>
                </a:cubicBezTo>
                <a:cubicBezTo>
                  <a:pt x="37712" y="5086250"/>
                  <a:pt x="56298" y="5087429"/>
                  <a:pt x="74695" y="5088490"/>
                </a:cubicBezTo>
                <a:cubicBezTo>
                  <a:pt x="95424" y="5085807"/>
                  <a:pt x="116194" y="5093542"/>
                  <a:pt x="139107" y="5097415"/>
                </a:cubicBezTo>
                <a:cubicBezTo>
                  <a:pt x="143917" y="5079625"/>
                  <a:pt x="125625" y="5057845"/>
                  <a:pt x="139654" y="5045795"/>
                </a:cubicBezTo>
                <a:cubicBezTo>
                  <a:pt x="174159" y="5062080"/>
                  <a:pt x="271145" y="5049715"/>
                  <a:pt x="299014" y="5025498"/>
                </a:cubicBezTo>
                <a:cubicBezTo>
                  <a:pt x="303676" y="5018009"/>
                  <a:pt x="315374" y="5009703"/>
                  <a:pt x="317705" y="5005958"/>
                </a:cubicBezTo>
                <a:cubicBezTo>
                  <a:pt x="310735" y="4975639"/>
                  <a:pt x="320142" y="4981495"/>
                  <a:pt x="345428" y="4992041"/>
                </a:cubicBezTo>
                <a:cubicBezTo>
                  <a:pt x="423805" y="5020051"/>
                  <a:pt x="452182" y="5005502"/>
                  <a:pt x="464008" y="4934925"/>
                </a:cubicBezTo>
                <a:cubicBezTo>
                  <a:pt x="464155" y="4924624"/>
                  <a:pt x="466445" y="4910462"/>
                  <a:pt x="471107" y="4902973"/>
                </a:cubicBezTo>
                <a:cubicBezTo>
                  <a:pt x="492089" y="4869271"/>
                  <a:pt x="469093" y="4844563"/>
                  <a:pt x="434587" y="4828277"/>
                </a:cubicBezTo>
                <a:cubicBezTo>
                  <a:pt x="400082" y="4811992"/>
                  <a:pt x="386306" y="4793023"/>
                  <a:pt x="395736" y="4757327"/>
                </a:cubicBezTo>
                <a:cubicBezTo>
                  <a:pt x="405061" y="4742348"/>
                  <a:pt x="409976" y="4703840"/>
                  <a:pt x="409976" y="4703840"/>
                </a:cubicBezTo>
                <a:cubicBezTo>
                  <a:pt x="380239" y="4659347"/>
                  <a:pt x="414809" y="4644496"/>
                  <a:pt x="442719" y="4630696"/>
                </a:cubicBezTo>
                <a:cubicBezTo>
                  <a:pt x="403657" y="4601182"/>
                  <a:pt x="371483" y="4581152"/>
                  <a:pt x="325198" y="4552337"/>
                </a:cubicBezTo>
                <a:cubicBezTo>
                  <a:pt x="374345" y="4545522"/>
                  <a:pt x="399989" y="4504331"/>
                  <a:pt x="448312" y="4550003"/>
                </a:cubicBezTo>
                <a:cubicBezTo>
                  <a:pt x="475823" y="4577522"/>
                  <a:pt x="454906" y="4580088"/>
                  <a:pt x="438693" y="4585583"/>
                </a:cubicBezTo>
                <a:cubicBezTo>
                  <a:pt x="464020" y="4606546"/>
                  <a:pt x="484260" y="4646166"/>
                  <a:pt x="526184" y="4640050"/>
                </a:cubicBezTo>
                <a:cubicBezTo>
                  <a:pt x="537734" y="4642045"/>
                  <a:pt x="563167" y="4642291"/>
                  <a:pt x="554094" y="4626251"/>
                </a:cubicBezTo>
                <a:cubicBezTo>
                  <a:pt x="551869" y="4609277"/>
                  <a:pt x="577873" y="4588055"/>
                  <a:pt x="533536" y="4577079"/>
                </a:cubicBezTo>
                <a:cubicBezTo>
                  <a:pt x="514950" y="4575901"/>
                  <a:pt x="508208" y="4556116"/>
                  <a:pt x="508821" y="4545067"/>
                </a:cubicBezTo>
                <a:cubicBezTo>
                  <a:pt x="522915" y="4501880"/>
                  <a:pt x="509244" y="4462194"/>
                  <a:pt x="488726" y="4423440"/>
                </a:cubicBezTo>
                <a:cubicBezTo>
                  <a:pt x="536820" y="4458577"/>
                  <a:pt x="589805" y="4496760"/>
                  <a:pt x="642790" y="4534942"/>
                </a:cubicBezTo>
                <a:cubicBezTo>
                  <a:pt x="647559" y="4506734"/>
                  <a:pt x="612865" y="4490331"/>
                  <a:pt x="622337" y="4465052"/>
                </a:cubicBezTo>
                <a:cubicBezTo>
                  <a:pt x="659174" y="4477593"/>
                  <a:pt x="698529" y="4486507"/>
                  <a:pt x="733035" y="4502792"/>
                </a:cubicBezTo>
                <a:cubicBezTo>
                  <a:pt x="776759" y="4524817"/>
                  <a:pt x="776865" y="4504099"/>
                  <a:pt x="767751" y="4477641"/>
                </a:cubicBezTo>
                <a:cubicBezTo>
                  <a:pt x="763194" y="4464412"/>
                  <a:pt x="754122" y="4448372"/>
                  <a:pt x="747233" y="4438888"/>
                </a:cubicBezTo>
                <a:cubicBezTo>
                  <a:pt x="724384" y="4403879"/>
                  <a:pt x="719786" y="4380232"/>
                  <a:pt x="782202" y="4382718"/>
                </a:cubicBezTo>
                <a:cubicBezTo>
                  <a:pt x="710755" y="4374610"/>
                  <a:pt x="715440" y="4325567"/>
                  <a:pt x="713362" y="4298293"/>
                </a:cubicBezTo>
                <a:cubicBezTo>
                  <a:pt x="711283" y="4271019"/>
                  <a:pt x="755113" y="4272326"/>
                  <a:pt x="782877" y="4268826"/>
                </a:cubicBezTo>
                <a:cubicBezTo>
                  <a:pt x="817676" y="4264510"/>
                  <a:pt x="834314" y="4247850"/>
                  <a:pt x="811465" y="4212841"/>
                </a:cubicBezTo>
                <a:cubicBezTo>
                  <a:pt x="806908" y="4199612"/>
                  <a:pt x="802163" y="4186266"/>
                  <a:pt x="793091" y="4170226"/>
                </a:cubicBezTo>
                <a:cubicBezTo>
                  <a:pt x="846182" y="4187690"/>
                  <a:pt x="892279" y="4216388"/>
                  <a:pt x="956879" y="4225429"/>
                </a:cubicBezTo>
                <a:cubicBezTo>
                  <a:pt x="881045" y="4152238"/>
                  <a:pt x="747035" y="4151945"/>
                  <a:pt x="724608" y="4034063"/>
                </a:cubicBezTo>
                <a:cubicBezTo>
                  <a:pt x="761591" y="4036304"/>
                  <a:pt x="786730" y="4057150"/>
                  <a:pt x="814388" y="4074369"/>
                </a:cubicBezTo>
                <a:lnTo>
                  <a:pt x="897364" y="4126026"/>
                </a:lnTo>
                <a:cubicBezTo>
                  <a:pt x="874473" y="4080599"/>
                  <a:pt x="835370" y="4040667"/>
                  <a:pt x="817183" y="3998169"/>
                </a:cubicBezTo>
                <a:cubicBezTo>
                  <a:pt x="812626" y="3984940"/>
                  <a:pt x="808258" y="3971828"/>
                  <a:pt x="819767" y="3963405"/>
                </a:cubicBezTo>
                <a:cubicBezTo>
                  <a:pt x="831277" y="3954983"/>
                  <a:pt x="845158" y="3953233"/>
                  <a:pt x="861413" y="3958157"/>
                </a:cubicBezTo>
                <a:cubicBezTo>
                  <a:pt x="881995" y="3965774"/>
                  <a:pt x="882036" y="3976192"/>
                  <a:pt x="875043" y="3987426"/>
                </a:cubicBezTo>
                <a:cubicBezTo>
                  <a:pt x="863386" y="4006149"/>
                  <a:pt x="879641" y="4011072"/>
                  <a:pt x="898038" y="4012134"/>
                </a:cubicBezTo>
                <a:cubicBezTo>
                  <a:pt x="951088" y="4019180"/>
                  <a:pt x="994813" y="4041205"/>
                  <a:pt x="1022407" y="4089560"/>
                </a:cubicBezTo>
                <a:cubicBezTo>
                  <a:pt x="1024738" y="4085815"/>
                  <a:pt x="1024738" y="4085815"/>
                  <a:pt x="1029254" y="4088627"/>
                </a:cubicBezTo>
                <a:cubicBezTo>
                  <a:pt x="1029401" y="4078326"/>
                  <a:pt x="1024656" y="4064980"/>
                  <a:pt x="1029318" y="4057491"/>
                </a:cubicBezTo>
                <a:cubicBezTo>
                  <a:pt x="1059730" y="3988092"/>
                  <a:pt x="1020961" y="3937977"/>
                  <a:pt x="951910" y="3894988"/>
                </a:cubicBezTo>
                <a:cubicBezTo>
                  <a:pt x="947206" y="3892060"/>
                  <a:pt x="937986" y="3886320"/>
                  <a:pt x="942649" y="3878831"/>
                </a:cubicBezTo>
                <a:cubicBezTo>
                  <a:pt x="979738" y="3860353"/>
                  <a:pt x="1000003" y="3930125"/>
                  <a:pt x="1039612" y="3908019"/>
                </a:cubicBezTo>
                <a:cubicBezTo>
                  <a:pt x="1007821" y="3866405"/>
                  <a:pt x="961724" y="3837707"/>
                  <a:pt x="927324" y="3800703"/>
                </a:cubicBezTo>
                <a:cubicBezTo>
                  <a:pt x="901997" y="3779739"/>
                  <a:pt x="851425" y="3758648"/>
                  <a:pt x="872407" y="3724946"/>
                </a:cubicBezTo>
                <a:cubicBezTo>
                  <a:pt x="888725" y="3698734"/>
                  <a:pt x="932303" y="3731059"/>
                  <a:pt x="964624" y="3740789"/>
                </a:cubicBezTo>
                <a:cubicBezTo>
                  <a:pt x="964624" y="3740789"/>
                  <a:pt x="966956" y="3737044"/>
                  <a:pt x="973991" y="3736228"/>
                </a:cubicBezTo>
                <a:cubicBezTo>
                  <a:pt x="960214" y="3717259"/>
                  <a:pt x="953285" y="3697357"/>
                  <a:pt x="939696" y="3678506"/>
                </a:cubicBezTo>
                <a:cubicBezTo>
                  <a:pt x="962757" y="3672078"/>
                  <a:pt x="971870" y="3698536"/>
                  <a:pt x="988084" y="3693042"/>
                </a:cubicBezTo>
                <a:cubicBezTo>
                  <a:pt x="1009065" y="3659340"/>
                  <a:pt x="1009317" y="3628321"/>
                  <a:pt x="967736" y="3602434"/>
                </a:cubicBezTo>
                <a:cubicBezTo>
                  <a:pt x="924158" y="3570109"/>
                  <a:pt x="961100" y="3561931"/>
                  <a:pt x="979645" y="3552692"/>
                </a:cubicBezTo>
                <a:cubicBezTo>
                  <a:pt x="956502" y="3538284"/>
                  <a:pt x="933589" y="3534411"/>
                  <a:pt x="924475" y="3507954"/>
                </a:cubicBezTo>
                <a:cubicBezTo>
                  <a:pt x="970636" y="3505516"/>
                  <a:pt x="995816" y="3536780"/>
                  <a:pt x="1009634" y="3566166"/>
                </a:cubicBezTo>
                <a:cubicBezTo>
                  <a:pt x="1036893" y="3624705"/>
                  <a:pt x="1080765" y="3636429"/>
                  <a:pt x="1140703" y="3652960"/>
                </a:cubicBezTo>
                <a:cubicBezTo>
                  <a:pt x="1076818" y="3540444"/>
                  <a:pt x="1076777" y="3530026"/>
                  <a:pt x="1143879" y="3483469"/>
                </a:cubicBezTo>
                <a:cubicBezTo>
                  <a:pt x="1162611" y="3474347"/>
                  <a:pt x="1188721" y="3432407"/>
                  <a:pt x="1220937" y="3462855"/>
                </a:cubicBezTo>
                <a:cubicBezTo>
                  <a:pt x="1248448" y="3490374"/>
                  <a:pt x="1280581" y="3499987"/>
                  <a:pt x="1317417" y="3512528"/>
                </a:cubicBezTo>
                <a:cubicBezTo>
                  <a:pt x="1290158" y="3453990"/>
                  <a:pt x="1221001" y="3431719"/>
                  <a:pt x="1191222" y="3376808"/>
                </a:cubicBezTo>
                <a:cubicBezTo>
                  <a:pt x="1232868" y="3371559"/>
                  <a:pt x="1272077" y="3390773"/>
                  <a:pt x="1311286" y="3409987"/>
                </a:cubicBezTo>
                <a:cubicBezTo>
                  <a:pt x="1345792" y="3426273"/>
                  <a:pt x="1380297" y="3442558"/>
                  <a:pt x="1419506" y="3461772"/>
                </a:cubicBezTo>
                <a:cubicBezTo>
                  <a:pt x="1417239" y="3434380"/>
                  <a:pt x="1398841" y="3433319"/>
                  <a:pt x="1385106" y="3424768"/>
                </a:cubicBezTo>
                <a:lnTo>
                  <a:pt x="1295137" y="3384345"/>
                </a:lnTo>
                <a:cubicBezTo>
                  <a:pt x="1242193" y="3356581"/>
                  <a:pt x="1237824" y="3343469"/>
                  <a:pt x="1272500" y="3307900"/>
                </a:cubicBezTo>
                <a:cubicBezTo>
                  <a:pt x="1279493" y="3296666"/>
                  <a:pt x="1281971" y="3282621"/>
                  <a:pt x="1277226" y="3269275"/>
                </a:cubicBezTo>
                <a:cubicBezTo>
                  <a:pt x="1272816" y="3245745"/>
                  <a:pt x="1261559" y="3223149"/>
                  <a:pt x="1247783" y="3204181"/>
                </a:cubicBezTo>
                <a:cubicBezTo>
                  <a:pt x="1236379" y="3191885"/>
                  <a:pt x="1194756" y="3155581"/>
                  <a:pt x="1252468" y="3155138"/>
                </a:cubicBezTo>
                <a:cubicBezTo>
                  <a:pt x="1266539" y="3153505"/>
                  <a:pt x="1276010" y="3128226"/>
                  <a:pt x="1248352" y="3111007"/>
                </a:cubicBezTo>
                <a:cubicBezTo>
                  <a:pt x="1213847" y="3094722"/>
                  <a:pt x="1186147" y="3067085"/>
                  <a:pt x="1163151" y="3042377"/>
                </a:cubicBezTo>
                <a:cubicBezTo>
                  <a:pt x="1151747" y="3030082"/>
                  <a:pt x="1142486" y="3013924"/>
                  <a:pt x="1144965" y="2999879"/>
                </a:cubicBezTo>
                <a:cubicBezTo>
                  <a:pt x="1154290" y="2984900"/>
                  <a:pt x="1175060" y="2992635"/>
                  <a:pt x="1186611" y="2994630"/>
                </a:cubicBezTo>
                <a:cubicBezTo>
                  <a:pt x="1205941" y="2994194"/>
                  <a:pt x="1224380" y="3005673"/>
                  <a:pt x="1242777" y="3006735"/>
                </a:cubicBezTo>
                <a:cubicBezTo>
                  <a:pt x="1279761" y="3008975"/>
                  <a:pt x="1318928" y="3017771"/>
                  <a:pt x="1287154" y="2956421"/>
                </a:cubicBezTo>
                <a:lnTo>
                  <a:pt x="1392895" y="3022251"/>
                </a:lnTo>
                <a:cubicBezTo>
                  <a:pt x="1349487" y="2938071"/>
                  <a:pt x="1296942" y="2868988"/>
                  <a:pt x="1230327" y="2801536"/>
                </a:cubicBezTo>
                <a:cubicBezTo>
                  <a:pt x="1253387" y="2795109"/>
                  <a:pt x="1276530" y="2809516"/>
                  <a:pt x="1297218" y="2796415"/>
                </a:cubicBezTo>
                <a:cubicBezTo>
                  <a:pt x="1269559" y="2779196"/>
                  <a:pt x="1239570" y="2765722"/>
                  <a:pt x="1212058" y="2738203"/>
                </a:cubicBezTo>
                <a:cubicBezTo>
                  <a:pt x="1274474" y="2740688"/>
                  <a:pt x="1327818" y="2727133"/>
                  <a:pt x="1382946" y="2761454"/>
                </a:cubicBezTo>
                <a:cubicBezTo>
                  <a:pt x="1387462" y="2764265"/>
                  <a:pt x="1391978" y="2767077"/>
                  <a:pt x="1399201" y="2766377"/>
                </a:cubicBezTo>
                <a:cubicBezTo>
                  <a:pt x="1479785" y="2759390"/>
                  <a:pt x="1551315" y="2788333"/>
                  <a:pt x="1620220" y="2841622"/>
                </a:cubicBezTo>
                <a:cubicBezTo>
                  <a:pt x="1631624" y="2853918"/>
                  <a:pt x="1652541" y="2851352"/>
                  <a:pt x="1661866" y="2836373"/>
                </a:cubicBezTo>
                <a:cubicBezTo>
                  <a:pt x="1613543" y="2790702"/>
                  <a:pt x="1537539" y="2769365"/>
                  <a:pt x="1501060" y="2705087"/>
                </a:cubicBezTo>
                <a:cubicBezTo>
                  <a:pt x="1535565" y="2721372"/>
                  <a:pt x="1567739" y="2741402"/>
                  <a:pt x="1604617" y="2764361"/>
                </a:cubicBezTo>
                <a:cubicBezTo>
                  <a:pt x="1636791" y="2784391"/>
                  <a:pt x="1668965" y="2804421"/>
                  <a:pt x="1711077" y="2798423"/>
                </a:cubicBezTo>
                <a:cubicBezTo>
                  <a:pt x="1685856" y="2756741"/>
                  <a:pt x="1665338" y="2717988"/>
                  <a:pt x="1644632" y="2679118"/>
                </a:cubicBezTo>
                <a:cubicBezTo>
                  <a:pt x="1635560" y="2663077"/>
                  <a:pt x="1624303" y="2640481"/>
                  <a:pt x="1628965" y="2632992"/>
                </a:cubicBezTo>
                <a:cubicBezTo>
                  <a:pt x="1663787" y="2587123"/>
                  <a:pt x="1610696" y="2569659"/>
                  <a:pt x="1580853" y="2545884"/>
                </a:cubicBezTo>
                <a:cubicBezTo>
                  <a:pt x="1569449" y="2533589"/>
                  <a:pt x="1546536" y="2529715"/>
                  <a:pt x="1544122" y="2512625"/>
                </a:cubicBezTo>
                <a:cubicBezTo>
                  <a:pt x="1565186" y="2499758"/>
                  <a:pt x="1592615" y="2506443"/>
                  <a:pt x="1618048" y="2506688"/>
                </a:cubicBezTo>
                <a:cubicBezTo>
                  <a:pt x="1685126" y="2501684"/>
                  <a:pt x="1685126" y="2501684"/>
                  <a:pt x="1669377" y="2434723"/>
                </a:cubicBezTo>
                <a:cubicBezTo>
                  <a:pt x="1660075" y="2408148"/>
                  <a:pt x="1655853" y="2384736"/>
                  <a:pt x="1651443" y="2361206"/>
                </a:cubicBezTo>
                <a:cubicBezTo>
                  <a:pt x="1644472" y="2330886"/>
                  <a:pt x="1649428" y="2302796"/>
                  <a:pt x="1689209" y="2300543"/>
                </a:cubicBezTo>
                <a:cubicBezTo>
                  <a:pt x="1725816" y="2302549"/>
                  <a:pt x="1726110" y="2281948"/>
                  <a:pt x="1721700" y="2258418"/>
                </a:cubicBezTo>
                <a:cubicBezTo>
                  <a:pt x="1714917" y="2228216"/>
                  <a:pt x="1703431" y="2195085"/>
                  <a:pt x="1692132" y="2162071"/>
                </a:cubicBezTo>
                <a:lnTo>
                  <a:pt x="1752153" y="2199437"/>
                </a:lnTo>
                <a:cubicBezTo>
                  <a:pt x="1740520" y="2176607"/>
                  <a:pt x="1712903" y="2169806"/>
                  <a:pt x="1715339" y="2145343"/>
                </a:cubicBezTo>
                <a:cubicBezTo>
                  <a:pt x="1749845" y="2161628"/>
                  <a:pt x="1779834" y="2175103"/>
                  <a:pt x="1809824" y="2188577"/>
                </a:cubicBezTo>
                <a:cubicBezTo>
                  <a:pt x="1816735" y="2156507"/>
                  <a:pt x="1865269" y="2160742"/>
                  <a:pt x="1876925" y="2142019"/>
                </a:cubicBezTo>
                <a:cubicBezTo>
                  <a:pt x="1904754" y="2107384"/>
                  <a:pt x="1879720" y="2065819"/>
                  <a:pt x="1849836" y="2031627"/>
                </a:cubicBezTo>
                <a:cubicBezTo>
                  <a:pt x="1907801" y="2000165"/>
                  <a:pt x="1968563" y="1964210"/>
                  <a:pt x="2003532" y="1908040"/>
                </a:cubicBezTo>
                <a:cubicBezTo>
                  <a:pt x="1975874" y="1890822"/>
                  <a:pt x="1927234" y="1907305"/>
                  <a:pt x="1943846" y="1860491"/>
                </a:cubicBezTo>
                <a:cubicBezTo>
                  <a:pt x="1960165" y="1834278"/>
                  <a:pt x="2024766" y="1843320"/>
                  <a:pt x="2047573" y="1867910"/>
                </a:cubicBezTo>
                <a:cubicBezTo>
                  <a:pt x="2079830" y="1908776"/>
                  <a:pt x="2121370" y="1924246"/>
                  <a:pt x="2165095" y="1946270"/>
                </a:cubicBezTo>
                <a:cubicBezTo>
                  <a:pt x="2178830" y="1954821"/>
                  <a:pt x="2192671" y="1942654"/>
                  <a:pt x="2178936" y="1934103"/>
                </a:cubicBezTo>
                <a:cubicBezTo>
                  <a:pt x="2137542" y="1908333"/>
                  <a:pt x="2123977" y="1847928"/>
                  <a:pt x="2068555" y="1834209"/>
                </a:cubicBezTo>
                <a:cubicBezTo>
                  <a:pt x="2080463" y="1784467"/>
                  <a:pt x="2124587" y="1765173"/>
                  <a:pt x="2179968" y="1768474"/>
                </a:cubicBezTo>
                <a:cubicBezTo>
                  <a:pt x="2219136" y="1777270"/>
                  <a:pt x="2241985" y="1812279"/>
                  <a:pt x="2257799" y="1848104"/>
                </a:cubicBezTo>
                <a:cubicBezTo>
                  <a:pt x="2278822" y="1824820"/>
                  <a:pt x="2325025" y="1832800"/>
                  <a:pt x="2343675" y="1802843"/>
                </a:cubicBezTo>
                <a:cubicBezTo>
                  <a:pt x="2263031" y="1747441"/>
                  <a:pt x="2260846" y="1740885"/>
                  <a:pt x="2233440" y="1692648"/>
                </a:cubicBezTo>
                <a:cubicBezTo>
                  <a:pt x="2330998" y="1658816"/>
                  <a:pt x="2331145" y="1648515"/>
                  <a:pt x="2246279" y="1569701"/>
                </a:cubicBezTo>
                <a:cubicBezTo>
                  <a:pt x="2225467" y="1551549"/>
                  <a:pt x="2209785" y="1525159"/>
                  <a:pt x="2196197" y="1506307"/>
                </a:cubicBezTo>
                <a:cubicBezTo>
                  <a:pt x="2171016" y="1475043"/>
                  <a:pt x="2173494" y="1460998"/>
                  <a:pt x="2214993" y="1466049"/>
                </a:cubicBezTo>
                <a:cubicBezTo>
                  <a:pt x="2268043" y="1473096"/>
                  <a:pt x="2311768" y="1495121"/>
                  <a:pt x="2364818" y="1502168"/>
                </a:cubicBezTo>
                <a:cubicBezTo>
                  <a:pt x="2288878" y="1449695"/>
                  <a:pt x="2205985" y="1418874"/>
                  <a:pt x="2134749" y="1369329"/>
                </a:cubicBezTo>
                <a:cubicBezTo>
                  <a:pt x="2151068" y="1343116"/>
                  <a:pt x="2176418" y="1322526"/>
                  <a:pt x="2213296" y="1345485"/>
                </a:cubicBezTo>
                <a:cubicBezTo>
                  <a:pt x="2252505" y="1364699"/>
                  <a:pt x="2264014" y="1356276"/>
                  <a:pt x="2280333" y="1330063"/>
                </a:cubicBezTo>
                <a:cubicBezTo>
                  <a:pt x="2282811" y="1316018"/>
                  <a:pt x="2296652" y="1303851"/>
                  <a:pt x="2308161" y="1295428"/>
                </a:cubicBezTo>
                <a:cubicBezTo>
                  <a:pt x="2373838" y="1220965"/>
                  <a:pt x="2466372" y="1174653"/>
                  <a:pt x="2533956" y="1107611"/>
                </a:cubicBezTo>
                <a:cubicBezTo>
                  <a:pt x="2584991" y="1056248"/>
                  <a:pt x="2584991" y="1056248"/>
                  <a:pt x="2511277" y="1020748"/>
                </a:cubicBezTo>
                <a:cubicBezTo>
                  <a:pt x="2490695" y="1013131"/>
                  <a:pt x="2472068" y="1001535"/>
                  <a:pt x="2458332" y="992984"/>
                </a:cubicBezTo>
                <a:cubicBezTo>
                  <a:pt x="2444409" y="984316"/>
                  <a:pt x="2421496" y="980443"/>
                  <a:pt x="2433152" y="961720"/>
                </a:cubicBezTo>
                <a:cubicBezTo>
                  <a:pt x="2442477" y="946741"/>
                  <a:pt x="2451802" y="931762"/>
                  <a:pt x="2479273" y="948864"/>
                </a:cubicBezTo>
                <a:cubicBezTo>
                  <a:pt x="2497711" y="960343"/>
                  <a:pt x="2518670" y="968195"/>
                  <a:pt x="2536920" y="979557"/>
                </a:cubicBezTo>
                <a:lnTo>
                  <a:pt x="2546246" y="964579"/>
                </a:lnTo>
                <a:cubicBezTo>
                  <a:pt x="2537173" y="948538"/>
                  <a:pt x="2507183" y="935064"/>
                  <a:pt x="2509620" y="910601"/>
                </a:cubicBezTo>
                <a:cubicBezTo>
                  <a:pt x="2541900" y="909913"/>
                  <a:pt x="2567227" y="930877"/>
                  <a:pt x="2590181" y="945167"/>
                </a:cubicBezTo>
                <a:lnTo>
                  <a:pt x="2592513" y="941422"/>
                </a:lnTo>
                <a:lnTo>
                  <a:pt x="2594844" y="937678"/>
                </a:lnTo>
                <a:cubicBezTo>
                  <a:pt x="2583252" y="925265"/>
                  <a:pt x="2576552" y="915898"/>
                  <a:pt x="2565148" y="903603"/>
                </a:cubicBezTo>
                <a:cubicBezTo>
                  <a:pt x="2558072" y="894001"/>
                  <a:pt x="2553703" y="880889"/>
                  <a:pt x="2561163" y="868906"/>
                </a:cubicBezTo>
                <a:cubicBezTo>
                  <a:pt x="2570488" y="853928"/>
                  <a:pt x="2593589" y="857918"/>
                  <a:pt x="2600478" y="867402"/>
                </a:cubicBezTo>
                <a:cubicBezTo>
                  <a:pt x="2664679" y="917763"/>
                  <a:pt x="2695026" y="879500"/>
                  <a:pt x="2734405" y="846860"/>
                </a:cubicBezTo>
                <a:cubicBezTo>
                  <a:pt x="2663022" y="807616"/>
                  <a:pt x="2561480" y="806752"/>
                  <a:pt x="2564339" y="699416"/>
                </a:cubicBezTo>
                <a:cubicBezTo>
                  <a:pt x="2689065" y="725105"/>
                  <a:pt x="2680332" y="605357"/>
                  <a:pt x="2736259" y="557039"/>
                </a:cubicBezTo>
                <a:cubicBezTo>
                  <a:pt x="2763941" y="532704"/>
                  <a:pt x="2711038" y="515357"/>
                  <a:pt x="2710955" y="494522"/>
                </a:cubicBezTo>
                <a:cubicBezTo>
                  <a:pt x="2708918" y="477665"/>
                  <a:pt x="2695608" y="457948"/>
                  <a:pt x="2709637" y="445897"/>
                </a:cubicBezTo>
                <a:cubicBezTo>
                  <a:pt x="2717816" y="426049"/>
                  <a:pt x="2724408" y="384428"/>
                  <a:pt x="2760777" y="373816"/>
                </a:cubicBezTo>
                <a:cubicBezTo>
                  <a:pt x="2797147" y="363203"/>
                  <a:pt x="2871645" y="359701"/>
                  <a:pt x="2929252" y="379976"/>
                </a:cubicBezTo>
                <a:cubicBezTo>
                  <a:pt x="2888322" y="281751"/>
                  <a:pt x="2897605" y="256355"/>
                  <a:pt x="2973798" y="277809"/>
                </a:cubicBezTo>
                <a:close/>
                <a:moveTo>
                  <a:pt x="3140035" y="81724"/>
                </a:moveTo>
                <a:lnTo>
                  <a:pt x="3147401" y="106542"/>
                </a:lnTo>
                <a:cubicBezTo>
                  <a:pt x="3161187" y="120862"/>
                  <a:pt x="3190069" y="121994"/>
                  <a:pt x="3234202" y="111757"/>
                </a:cubicBezTo>
                <a:cubicBezTo>
                  <a:pt x="3181456" y="183026"/>
                  <a:pt x="3095210" y="217618"/>
                  <a:pt x="3021704" y="198982"/>
                </a:cubicBezTo>
                <a:lnTo>
                  <a:pt x="2990505" y="196234"/>
                </a:lnTo>
                <a:lnTo>
                  <a:pt x="3005107" y="182875"/>
                </a:lnTo>
                <a:cubicBezTo>
                  <a:pt x="3015540" y="175585"/>
                  <a:pt x="3027373" y="168792"/>
                  <a:pt x="3039686" y="161909"/>
                </a:cubicBezTo>
                <a:cubicBezTo>
                  <a:pt x="3069552" y="144130"/>
                  <a:pt x="3109013" y="132326"/>
                  <a:pt x="3129995" y="98624"/>
                </a:cubicBezTo>
                <a:cubicBezTo>
                  <a:pt x="3134620" y="93709"/>
                  <a:pt x="3137962" y="88970"/>
                  <a:pt x="3139834" y="84371"/>
                </a:cubicBezTo>
                <a:close/>
                <a:moveTo>
                  <a:pt x="3093889" y="0"/>
                </a:moveTo>
                <a:lnTo>
                  <a:pt x="3105597" y="4456"/>
                </a:lnTo>
                <a:lnTo>
                  <a:pt x="3152592" y="16960"/>
                </a:lnTo>
                <a:lnTo>
                  <a:pt x="3151171" y="22196"/>
                </a:lnTo>
                <a:lnTo>
                  <a:pt x="3139499" y="69021"/>
                </a:lnTo>
                <a:lnTo>
                  <a:pt x="3131932" y="58181"/>
                </a:lnTo>
                <a:cubicBezTo>
                  <a:pt x="3127178" y="54003"/>
                  <a:pt x="3120581" y="49896"/>
                  <a:pt x="3111955" y="45825"/>
                </a:cubicBezTo>
                <a:lnTo>
                  <a:pt x="3076016" y="24824"/>
                </a:lnTo>
                <a:close/>
              </a:path>
            </a:pathLst>
          </a:custGeom>
          <a:solidFill>
            <a:schemeClr val="bg1">
              <a:lumMod val="95000"/>
            </a:schemeClr>
          </a:solidFill>
          <a:effectLst/>
        </p:spPr>
        <p:txBody>
          <a:bodyPr wrap="square" lIns="68564" tIns="34289" rIns="68564" bIns="34289" anchor="ctr">
            <a:noAutofit/>
          </a:bodyPr>
          <a:lstStyle>
            <a:lvl1pPr marL="0" marR="0" indent="0" algn="ctr" defTabSz="685613" rtl="0" eaLnBrk="1" fontAlgn="auto" latinLnBrk="1" hangingPunct="1">
              <a:lnSpc>
                <a:spcPct val="90000"/>
              </a:lnSpc>
              <a:spcBef>
                <a:spcPts val="750"/>
              </a:spcBef>
              <a:spcAft>
                <a:spcPts val="0"/>
              </a:spcAft>
              <a:buClrTx/>
              <a:buSzTx/>
              <a:buFontTx/>
              <a:buNone/>
              <a:defRPr sz="9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1383158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80"/>
            <a:ext cx="9144000" cy="576064"/>
          </a:xfrm>
          <a:prstGeom prst="rect">
            <a:avLst/>
          </a:prstGeom>
        </p:spPr>
        <p:txBody>
          <a:bodyPr lIns="68564" tIns="34289" rIns="68564" bIns="34289" anchor="ctr"/>
          <a:lstStyle>
            <a:lvl1pPr marL="0" indent="0" algn="ctr">
              <a:buNone/>
              <a:defRPr sz="3600" b="0" baseline="0">
                <a:solidFill>
                  <a:schemeClr val="tx1">
                    <a:lumMod val="75000"/>
                    <a:lumOff val="25000"/>
                  </a:schemeClr>
                </a:solidFill>
                <a:latin typeface="+mj-lt"/>
                <a:cs typeface="Arial" panose="020B0604020202020204" pitchFamily="34" charset="0"/>
              </a:defRPr>
            </a:lvl1pPr>
          </a:lstStyle>
          <a:p>
            <a:pPr lvl="0"/>
            <a:r>
              <a:rPr lang="en-US" altLang="ko-KR" dirty="0"/>
              <a:t>ICON SETS LAYOUT</a:t>
            </a:r>
          </a:p>
        </p:txBody>
      </p:sp>
      <p:grpSp>
        <p:nvGrpSpPr>
          <p:cNvPr id="5" name="Group 4"/>
          <p:cNvGrpSpPr/>
          <p:nvPr userDrawn="1"/>
        </p:nvGrpSpPr>
        <p:grpSpPr>
          <a:xfrm>
            <a:off x="354010" y="1131600"/>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37"/>
              <a:endParaRPr lang="ko-KR" altLang="en-US">
                <a:solidFill>
                  <a:prstClr val="white"/>
                </a:solidFill>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37"/>
              <a:endParaRPr lang="ko-KR" altLang="en-US">
                <a:solidFill>
                  <a:prstClr val="white"/>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37"/>
              <a:endParaRPr lang="ko-KR" altLang="en-US">
                <a:solidFill>
                  <a:prstClr val="black"/>
                </a:solidFill>
              </a:endParaRPr>
            </a:p>
          </p:txBody>
        </p:sp>
      </p:grpSp>
    </p:spTree>
    <p:extLst>
      <p:ext uri="{BB962C8B-B14F-4D97-AF65-F5344CB8AC3E}">
        <p14:creationId xmlns:p14="http://schemas.microsoft.com/office/powerpoint/2010/main" val="4733850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4572001" y="1223816"/>
            <a:ext cx="1781336" cy="1916475"/>
          </a:xfrm>
          <a:custGeom>
            <a:avLst/>
            <a:gdLst>
              <a:gd name="connsiteX0" fmla="*/ 0 w 2375115"/>
              <a:gd name="connsiteY0" fmla="*/ 0 h 2555300"/>
              <a:gd name="connsiteX1" fmla="*/ 2375115 w 2375115"/>
              <a:gd name="connsiteY1" fmla="*/ 0 h 2555300"/>
              <a:gd name="connsiteX2" fmla="*/ 2375115 w 2375115"/>
              <a:gd name="connsiteY2" fmla="*/ 2555300 h 2555300"/>
              <a:gd name="connsiteX3" fmla="*/ 0 w 2375115"/>
              <a:gd name="connsiteY3" fmla="*/ 2555300 h 2555300"/>
            </a:gdLst>
            <a:ahLst/>
            <a:cxnLst>
              <a:cxn ang="0">
                <a:pos x="connsiteX0" y="connsiteY0"/>
              </a:cxn>
              <a:cxn ang="0">
                <a:pos x="connsiteX1" y="connsiteY1"/>
              </a:cxn>
              <a:cxn ang="0">
                <a:pos x="connsiteX2" y="connsiteY2"/>
              </a:cxn>
              <a:cxn ang="0">
                <a:pos x="connsiteX3" y="connsiteY3"/>
              </a:cxn>
            </a:cxnLst>
            <a:rect l="l" t="t" r="r" b="b"/>
            <a:pathLst>
              <a:path w="2375115" h="2555300">
                <a:moveTo>
                  <a:pt x="0" y="0"/>
                </a:moveTo>
                <a:lnTo>
                  <a:pt x="2375115" y="0"/>
                </a:lnTo>
                <a:lnTo>
                  <a:pt x="2375115" y="2555300"/>
                </a:lnTo>
                <a:lnTo>
                  <a:pt x="0" y="2555300"/>
                </a:lnTo>
                <a:close/>
              </a:path>
            </a:pathLst>
          </a:custGeom>
        </p:spPr>
        <p:txBody>
          <a:bodyPr wrap="square" lIns="68564" tIns="34289" rIns="68564" bIns="34289">
            <a:noAutofit/>
          </a:bodyPr>
          <a:lstStyle/>
          <a:p>
            <a:endParaRPr lang="zh-CN" altLang="en-US"/>
          </a:p>
        </p:txBody>
      </p:sp>
      <p:sp>
        <p:nvSpPr>
          <p:cNvPr id="9" name="图片占位符 8"/>
          <p:cNvSpPr>
            <a:spLocks noGrp="1"/>
          </p:cNvSpPr>
          <p:nvPr>
            <p:ph type="pic" sz="quarter" idx="11"/>
          </p:nvPr>
        </p:nvSpPr>
        <p:spPr>
          <a:xfrm>
            <a:off x="6407998" y="2397264"/>
            <a:ext cx="1754708" cy="1901053"/>
          </a:xfrm>
          <a:custGeom>
            <a:avLst/>
            <a:gdLst>
              <a:gd name="connsiteX0" fmla="*/ 0 w 2339611"/>
              <a:gd name="connsiteY0" fmla="*/ 0 h 2534737"/>
              <a:gd name="connsiteX1" fmla="*/ 2339611 w 2339611"/>
              <a:gd name="connsiteY1" fmla="*/ 0 h 2534737"/>
              <a:gd name="connsiteX2" fmla="*/ 2339611 w 2339611"/>
              <a:gd name="connsiteY2" fmla="*/ 2534737 h 2534737"/>
              <a:gd name="connsiteX3" fmla="*/ 0 w 2339611"/>
              <a:gd name="connsiteY3" fmla="*/ 2534737 h 2534737"/>
            </a:gdLst>
            <a:ahLst/>
            <a:cxnLst>
              <a:cxn ang="0">
                <a:pos x="connsiteX0" y="connsiteY0"/>
              </a:cxn>
              <a:cxn ang="0">
                <a:pos x="connsiteX1" y="connsiteY1"/>
              </a:cxn>
              <a:cxn ang="0">
                <a:pos x="connsiteX2" y="connsiteY2"/>
              </a:cxn>
              <a:cxn ang="0">
                <a:pos x="connsiteX3" y="connsiteY3"/>
              </a:cxn>
            </a:cxnLst>
            <a:rect l="l" t="t" r="r" b="b"/>
            <a:pathLst>
              <a:path w="2339611" h="2534737">
                <a:moveTo>
                  <a:pt x="0" y="0"/>
                </a:moveTo>
                <a:lnTo>
                  <a:pt x="2339611" y="0"/>
                </a:lnTo>
                <a:lnTo>
                  <a:pt x="2339611" y="2534737"/>
                </a:lnTo>
                <a:lnTo>
                  <a:pt x="0" y="2534737"/>
                </a:lnTo>
                <a:close/>
              </a:path>
            </a:pathLst>
          </a:custGeom>
        </p:spPr>
        <p:txBody>
          <a:bodyPr wrap="square" lIns="68564" tIns="34289" rIns="68564" bIns="34289">
            <a:noAutofit/>
          </a:bodyPr>
          <a:lstStyle/>
          <a:p>
            <a:endParaRPr lang="zh-CN" altLang="en-US"/>
          </a:p>
        </p:txBody>
      </p:sp>
    </p:spTree>
    <p:extLst>
      <p:ext uri="{BB962C8B-B14F-4D97-AF65-F5344CB8AC3E}">
        <p14:creationId xmlns:p14="http://schemas.microsoft.com/office/powerpoint/2010/main" val="349048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image" Target="../media/image6.emf"/><Relationship Id="rId5" Type="http://schemas.openxmlformats.org/officeDocument/2006/relationships/slideLayout" Target="../slideLayouts/slideLayout171.xml"/><Relationship Id="rId10" Type="http://schemas.openxmlformats.org/officeDocument/2006/relationships/theme" Target="../theme/theme10.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slideLayout" Target="../slideLayouts/slideLayout188.xml"/><Relationship Id="rId18" Type="http://schemas.openxmlformats.org/officeDocument/2006/relationships/slideLayout" Target="../slideLayouts/slideLayout193.xml"/><Relationship Id="rId3" Type="http://schemas.openxmlformats.org/officeDocument/2006/relationships/slideLayout" Target="../slideLayouts/slideLayout178.xml"/><Relationship Id="rId21" Type="http://schemas.openxmlformats.org/officeDocument/2006/relationships/slideLayout" Target="../slideLayouts/slideLayout196.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17" Type="http://schemas.openxmlformats.org/officeDocument/2006/relationships/slideLayout" Target="../slideLayouts/slideLayout192.xml"/><Relationship Id="rId2" Type="http://schemas.openxmlformats.org/officeDocument/2006/relationships/slideLayout" Target="../slideLayouts/slideLayout177.xml"/><Relationship Id="rId16" Type="http://schemas.openxmlformats.org/officeDocument/2006/relationships/slideLayout" Target="../slideLayouts/slideLayout191.xml"/><Relationship Id="rId20" Type="http://schemas.openxmlformats.org/officeDocument/2006/relationships/slideLayout" Target="../slideLayouts/slideLayout195.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5" Type="http://schemas.openxmlformats.org/officeDocument/2006/relationships/slideLayout" Target="../slideLayouts/slideLayout190.xml"/><Relationship Id="rId23" Type="http://schemas.openxmlformats.org/officeDocument/2006/relationships/theme" Target="../theme/theme11.xml"/><Relationship Id="rId10" Type="http://schemas.openxmlformats.org/officeDocument/2006/relationships/slideLayout" Target="../slideLayouts/slideLayout185.xml"/><Relationship Id="rId19" Type="http://schemas.openxmlformats.org/officeDocument/2006/relationships/slideLayout" Target="../slideLayouts/slideLayout194.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slideLayout" Target="../slideLayouts/slideLayout189.xml"/><Relationship Id="rId22" Type="http://schemas.openxmlformats.org/officeDocument/2006/relationships/slideLayout" Target="../slideLayouts/slideLayout19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05.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image" Target="../media/image6.emf"/><Relationship Id="rId5" Type="http://schemas.openxmlformats.org/officeDocument/2006/relationships/slideLayout" Target="../slideLayouts/slideLayout202.xml"/><Relationship Id="rId10" Type="http://schemas.openxmlformats.org/officeDocument/2006/relationships/theme" Target="../theme/theme12.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6.emf"/><Relationship Id="rId5" Type="http://schemas.openxmlformats.org/officeDocument/2006/relationships/slideLayout" Target="../slideLayouts/slideLayout27.xml"/><Relationship Id="rId10" Type="http://schemas.openxmlformats.org/officeDocument/2006/relationships/theme" Target="../theme/theme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theme" Target="../theme/theme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theme" Target="../theme/theme4.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theme" Target="../theme/theme5.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theme" Target="../theme/theme6.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image" Target="../media/image6.emf"/><Relationship Id="rId5" Type="http://schemas.openxmlformats.org/officeDocument/2006/relationships/slideLayout" Target="../slideLayouts/slideLayout129.xml"/><Relationship Id="rId10" Type="http://schemas.openxmlformats.org/officeDocument/2006/relationships/theme" Target="../theme/theme7.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3" Type="http://schemas.openxmlformats.org/officeDocument/2006/relationships/slideLayout" Target="../slideLayouts/slideLayout136.xml"/><Relationship Id="rId21" Type="http://schemas.openxmlformats.org/officeDocument/2006/relationships/slideLayout" Target="../slideLayouts/slideLayout154.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slideLayout" Target="../slideLayouts/slideLayout153.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theme" Target="../theme/theme8.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9.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456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1" r:id="rId20"/>
    <p:sldLayoutId id="2147483682" r:id="rId21"/>
    <p:sldLayoutId id="2147483683" r:id="rId22"/>
  </p:sldLayoutIdLst>
  <p:txStyles>
    <p:titleStyle>
      <a:lvl1pPr algn="l" defTabSz="6855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6" indent="-171386" algn="l" defTabSz="68552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57" indent="-171386" algn="l" defTabSz="68552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913" indent="-171386" algn="l" defTabSz="6855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70"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2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9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62"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26"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97"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43423"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08167"/>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Lst>
  <p:txStyles>
    <p:titleStyle>
      <a:lvl1pPr algn="ctr" defTabSz="814974" rtl="0" eaLnBrk="1" latinLnBrk="0" hangingPunct="1">
        <a:spcBef>
          <a:spcPct val="0"/>
        </a:spcBef>
        <a:buNone/>
        <a:defRPr sz="3900" kern="1200">
          <a:solidFill>
            <a:schemeClr val="tx1"/>
          </a:solidFill>
          <a:latin typeface="+mj-lt"/>
          <a:ea typeface="+mj-ea"/>
          <a:cs typeface="+mj-cs"/>
        </a:defRPr>
      </a:lvl1pPr>
    </p:titleStyle>
    <p:bodyStyle>
      <a:lvl1pPr marL="305739" indent="-305739" algn="l" defTabSz="81497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351" indent="-254627" algn="l" defTabSz="81497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8964" indent="-203746" algn="l" defTabSz="81497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6448"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4196"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1673"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0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890"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37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74" rtl="0" eaLnBrk="1" latinLnBrk="0" hangingPunct="1">
        <a:defRPr sz="1600" kern="1200">
          <a:solidFill>
            <a:schemeClr val="tx1"/>
          </a:solidFill>
          <a:latin typeface="+mn-lt"/>
          <a:ea typeface="+mn-ea"/>
          <a:cs typeface="+mn-cs"/>
        </a:defRPr>
      </a:lvl1pPr>
      <a:lvl2pPr marL="407492" algn="l" defTabSz="814974" rtl="0" eaLnBrk="1" latinLnBrk="0" hangingPunct="1">
        <a:defRPr sz="1600" kern="1200">
          <a:solidFill>
            <a:schemeClr val="tx1"/>
          </a:solidFill>
          <a:latin typeface="+mn-lt"/>
          <a:ea typeface="+mn-ea"/>
          <a:cs typeface="+mn-cs"/>
        </a:defRPr>
      </a:lvl2pPr>
      <a:lvl3pPr marL="815210" algn="l" defTabSz="814974" rtl="0" eaLnBrk="1" latinLnBrk="0" hangingPunct="1">
        <a:defRPr sz="1600" kern="1200">
          <a:solidFill>
            <a:schemeClr val="tx1"/>
          </a:solidFill>
          <a:latin typeface="+mn-lt"/>
          <a:ea typeface="+mn-ea"/>
          <a:cs typeface="+mn-cs"/>
        </a:defRPr>
      </a:lvl3pPr>
      <a:lvl4pPr marL="1222717" algn="l" defTabSz="814974" rtl="0" eaLnBrk="1" latinLnBrk="0" hangingPunct="1">
        <a:defRPr sz="1600" kern="1200">
          <a:solidFill>
            <a:schemeClr val="tx1"/>
          </a:solidFill>
          <a:latin typeface="+mn-lt"/>
          <a:ea typeface="+mn-ea"/>
          <a:cs typeface="+mn-cs"/>
        </a:defRPr>
      </a:lvl4pPr>
      <a:lvl5pPr marL="1630442" algn="l" defTabSz="814974" rtl="0" eaLnBrk="1" latinLnBrk="0" hangingPunct="1">
        <a:defRPr sz="1600" kern="1200">
          <a:solidFill>
            <a:schemeClr val="tx1"/>
          </a:solidFill>
          <a:latin typeface="+mn-lt"/>
          <a:ea typeface="+mn-ea"/>
          <a:cs typeface="+mn-cs"/>
        </a:defRPr>
      </a:lvl5pPr>
      <a:lvl6pPr marL="2037927" algn="l" defTabSz="814974" rtl="0" eaLnBrk="1" latinLnBrk="0" hangingPunct="1">
        <a:defRPr sz="1600" kern="1200">
          <a:solidFill>
            <a:schemeClr val="tx1"/>
          </a:solidFill>
          <a:latin typeface="+mn-lt"/>
          <a:ea typeface="+mn-ea"/>
          <a:cs typeface="+mn-cs"/>
        </a:defRPr>
      </a:lvl6pPr>
      <a:lvl7pPr marL="2445419" algn="l" defTabSz="814974" rtl="0" eaLnBrk="1" latinLnBrk="0" hangingPunct="1">
        <a:defRPr sz="1600" kern="1200">
          <a:solidFill>
            <a:schemeClr val="tx1"/>
          </a:solidFill>
          <a:latin typeface="+mn-lt"/>
          <a:ea typeface="+mn-ea"/>
          <a:cs typeface="+mn-cs"/>
        </a:defRPr>
      </a:lvl7pPr>
      <a:lvl8pPr marL="2853151" algn="l" defTabSz="814974" rtl="0" eaLnBrk="1" latinLnBrk="0" hangingPunct="1">
        <a:defRPr sz="1600" kern="1200">
          <a:solidFill>
            <a:schemeClr val="tx1"/>
          </a:solidFill>
          <a:latin typeface="+mn-lt"/>
          <a:ea typeface="+mn-ea"/>
          <a:cs typeface="+mn-cs"/>
        </a:defRPr>
      </a:lvl8pPr>
      <a:lvl9pPr marL="3260642" algn="l" defTabSz="814974"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963091"/>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5" r:id="rId19"/>
    <p:sldLayoutId id="2147484076" r:id="rId20"/>
    <p:sldLayoutId id="2147484077" r:id="rId21"/>
    <p:sldLayoutId id="2147484078" r:id="rId22"/>
  </p:sldLayoutIdLst>
  <p:txStyles>
    <p:titleStyle>
      <a:lvl1pPr algn="l" defTabSz="6855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6" indent="-171386" algn="l" defTabSz="68552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57" indent="-171386" algn="l" defTabSz="68552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913" indent="-171386" algn="l" defTabSz="6855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70"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2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9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62"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26"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97"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43423"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101579"/>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Lst>
  <p:txStyles>
    <p:titleStyle>
      <a:lvl1pPr algn="ctr" defTabSz="814974" rtl="0" eaLnBrk="1" latinLnBrk="0" hangingPunct="1">
        <a:spcBef>
          <a:spcPct val="0"/>
        </a:spcBef>
        <a:buNone/>
        <a:defRPr sz="3900" kern="1200">
          <a:solidFill>
            <a:schemeClr val="tx1"/>
          </a:solidFill>
          <a:latin typeface="+mj-lt"/>
          <a:ea typeface="+mj-ea"/>
          <a:cs typeface="+mj-cs"/>
        </a:defRPr>
      </a:lvl1pPr>
    </p:titleStyle>
    <p:bodyStyle>
      <a:lvl1pPr marL="305739" indent="-305739" algn="l" defTabSz="81497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351" indent="-254627" algn="l" defTabSz="81497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8964" indent="-203746" algn="l" defTabSz="81497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6448"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4196"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1673"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0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890"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37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74" rtl="0" eaLnBrk="1" latinLnBrk="0" hangingPunct="1">
        <a:defRPr sz="1600" kern="1200">
          <a:solidFill>
            <a:schemeClr val="tx1"/>
          </a:solidFill>
          <a:latin typeface="+mn-lt"/>
          <a:ea typeface="+mn-ea"/>
          <a:cs typeface="+mn-cs"/>
        </a:defRPr>
      </a:lvl1pPr>
      <a:lvl2pPr marL="407492" algn="l" defTabSz="814974" rtl="0" eaLnBrk="1" latinLnBrk="0" hangingPunct="1">
        <a:defRPr sz="1600" kern="1200">
          <a:solidFill>
            <a:schemeClr val="tx1"/>
          </a:solidFill>
          <a:latin typeface="+mn-lt"/>
          <a:ea typeface="+mn-ea"/>
          <a:cs typeface="+mn-cs"/>
        </a:defRPr>
      </a:lvl2pPr>
      <a:lvl3pPr marL="815210" algn="l" defTabSz="814974" rtl="0" eaLnBrk="1" latinLnBrk="0" hangingPunct="1">
        <a:defRPr sz="1600" kern="1200">
          <a:solidFill>
            <a:schemeClr val="tx1"/>
          </a:solidFill>
          <a:latin typeface="+mn-lt"/>
          <a:ea typeface="+mn-ea"/>
          <a:cs typeface="+mn-cs"/>
        </a:defRPr>
      </a:lvl3pPr>
      <a:lvl4pPr marL="1222717" algn="l" defTabSz="814974" rtl="0" eaLnBrk="1" latinLnBrk="0" hangingPunct="1">
        <a:defRPr sz="1600" kern="1200">
          <a:solidFill>
            <a:schemeClr val="tx1"/>
          </a:solidFill>
          <a:latin typeface="+mn-lt"/>
          <a:ea typeface="+mn-ea"/>
          <a:cs typeface="+mn-cs"/>
        </a:defRPr>
      </a:lvl4pPr>
      <a:lvl5pPr marL="1630442" algn="l" defTabSz="814974" rtl="0" eaLnBrk="1" latinLnBrk="0" hangingPunct="1">
        <a:defRPr sz="1600" kern="1200">
          <a:solidFill>
            <a:schemeClr val="tx1"/>
          </a:solidFill>
          <a:latin typeface="+mn-lt"/>
          <a:ea typeface="+mn-ea"/>
          <a:cs typeface="+mn-cs"/>
        </a:defRPr>
      </a:lvl5pPr>
      <a:lvl6pPr marL="2037927" algn="l" defTabSz="814974" rtl="0" eaLnBrk="1" latinLnBrk="0" hangingPunct="1">
        <a:defRPr sz="1600" kern="1200">
          <a:solidFill>
            <a:schemeClr val="tx1"/>
          </a:solidFill>
          <a:latin typeface="+mn-lt"/>
          <a:ea typeface="+mn-ea"/>
          <a:cs typeface="+mn-cs"/>
        </a:defRPr>
      </a:lvl6pPr>
      <a:lvl7pPr marL="2445419" algn="l" defTabSz="814974" rtl="0" eaLnBrk="1" latinLnBrk="0" hangingPunct="1">
        <a:defRPr sz="1600" kern="1200">
          <a:solidFill>
            <a:schemeClr val="tx1"/>
          </a:solidFill>
          <a:latin typeface="+mn-lt"/>
          <a:ea typeface="+mn-ea"/>
          <a:cs typeface="+mn-cs"/>
        </a:defRPr>
      </a:lvl7pPr>
      <a:lvl8pPr marL="2853151" algn="l" defTabSz="814974" rtl="0" eaLnBrk="1" latinLnBrk="0" hangingPunct="1">
        <a:defRPr sz="1600" kern="1200">
          <a:solidFill>
            <a:schemeClr val="tx1"/>
          </a:solidFill>
          <a:latin typeface="+mn-lt"/>
          <a:ea typeface="+mn-ea"/>
          <a:cs typeface="+mn-cs"/>
        </a:defRPr>
      </a:lvl8pPr>
      <a:lvl9pPr marL="3260642" algn="l" defTabSz="814974"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43496"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107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ctr" defTabSz="813357" rtl="0" eaLnBrk="1" latinLnBrk="0" hangingPunct="1">
        <a:spcBef>
          <a:spcPct val="0"/>
        </a:spcBef>
        <a:buNone/>
        <a:defRPr sz="3900" kern="1200">
          <a:solidFill>
            <a:schemeClr val="tx1"/>
          </a:solidFill>
          <a:latin typeface="+mj-lt"/>
          <a:ea typeface="+mj-ea"/>
          <a:cs typeface="+mj-cs"/>
        </a:defRPr>
      </a:lvl1pPr>
    </p:titleStyle>
    <p:bodyStyle>
      <a:lvl1pPr marL="305130" indent="-305130" algn="l" defTabSz="81335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1025" indent="-254134" algn="l" defTabSz="813357"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6921" indent="-203345" algn="l" defTabSz="81335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3571"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0557"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37180"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4104"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0775"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57412"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3357" rtl="0" eaLnBrk="1" latinLnBrk="0" hangingPunct="1">
        <a:defRPr sz="1600" kern="1200">
          <a:solidFill>
            <a:schemeClr val="tx1"/>
          </a:solidFill>
          <a:latin typeface="+mn-lt"/>
          <a:ea typeface="+mn-ea"/>
          <a:cs typeface="+mn-cs"/>
        </a:defRPr>
      </a:lvl1pPr>
      <a:lvl2pPr marL="406683" algn="l" defTabSz="813357" rtl="0" eaLnBrk="1" latinLnBrk="0" hangingPunct="1">
        <a:defRPr sz="1600" kern="1200">
          <a:solidFill>
            <a:schemeClr val="tx1"/>
          </a:solidFill>
          <a:latin typeface="+mn-lt"/>
          <a:ea typeface="+mn-ea"/>
          <a:cs typeface="+mn-cs"/>
        </a:defRPr>
      </a:lvl2pPr>
      <a:lvl3pPr marL="813588" algn="l" defTabSz="813357" rtl="0" eaLnBrk="1" latinLnBrk="0" hangingPunct="1">
        <a:defRPr sz="1600" kern="1200">
          <a:solidFill>
            <a:schemeClr val="tx1"/>
          </a:solidFill>
          <a:latin typeface="+mn-lt"/>
          <a:ea typeface="+mn-ea"/>
          <a:cs typeface="+mn-cs"/>
        </a:defRPr>
      </a:lvl3pPr>
      <a:lvl4pPr marL="1220293" algn="l" defTabSz="813357" rtl="0" eaLnBrk="1" latinLnBrk="0" hangingPunct="1">
        <a:defRPr sz="1600" kern="1200">
          <a:solidFill>
            <a:schemeClr val="tx1"/>
          </a:solidFill>
          <a:latin typeface="+mn-lt"/>
          <a:ea typeface="+mn-ea"/>
          <a:cs typeface="+mn-cs"/>
        </a:defRPr>
      </a:lvl4pPr>
      <a:lvl5pPr marL="1627181" algn="l" defTabSz="813357" rtl="0" eaLnBrk="1" latinLnBrk="0" hangingPunct="1">
        <a:defRPr sz="1600" kern="1200">
          <a:solidFill>
            <a:schemeClr val="tx1"/>
          </a:solidFill>
          <a:latin typeface="+mn-lt"/>
          <a:ea typeface="+mn-ea"/>
          <a:cs typeface="+mn-cs"/>
        </a:defRPr>
      </a:lvl5pPr>
      <a:lvl6pPr marL="2033837" algn="l" defTabSz="813357" rtl="0" eaLnBrk="1" latinLnBrk="0" hangingPunct="1">
        <a:defRPr sz="1600" kern="1200">
          <a:solidFill>
            <a:schemeClr val="tx1"/>
          </a:solidFill>
          <a:latin typeface="+mn-lt"/>
          <a:ea typeface="+mn-ea"/>
          <a:cs typeface="+mn-cs"/>
        </a:defRPr>
      </a:lvl6pPr>
      <a:lvl7pPr marL="2440522" algn="l" defTabSz="813357" rtl="0" eaLnBrk="1" latinLnBrk="0" hangingPunct="1">
        <a:defRPr sz="1600" kern="1200">
          <a:solidFill>
            <a:schemeClr val="tx1"/>
          </a:solidFill>
          <a:latin typeface="+mn-lt"/>
          <a:ea typeface="+mn-ea"/>
          <a:cs typeface="+mn-cs"/>
        </a:defRPr>
      </a:lvl7pPr>
      <a:lvl8pPr marL="2847444" algn="l" defTabSz="813357" rtl="0" eaLnBrk="1" latinLnBrk="0" hangingPunct="1">
        <a:defRPr sz="1600" kern="1200">
          <a:solidFill>
            <a:schemeClr val="tx1"/>
          </a:solidFill>
          <a:latin typeface="+mn-lt"/>
          <a:ea typeface="+mn-ea"/>
          <a:cs typeface="+mn-cs"/>
        </a:defRPr>
      </a:lvl8pPr>
      <a:lvl9pPr marL="3254128" algn="l" defTabSz="813357"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38680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Lst>
  <p:txStyles>
    <p:titleStyle>
      <a:lvl1pPr algn="l" defTabSz="68554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90" indent="-171390" algn="l" defTabSz="68554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69" indent="-171390" algn="l" defTabSz="68554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934" indent="-171390" algn="l" defTabSz="68554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700"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67"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245"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018"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90"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569"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45" rtl="0" eaLnBrk="1" latinLnBrk="0" hangingPunct="1">
        <a:defRPr sz="1400" kern="1200">
          <a:solidFill>
            <a:schemeClr val="tx1"/>
          </a:solidFill>
          <a:latin typeface="+mn-lt"/>
          <a:ea typeface="+mn-ea"/>
          <a:cs typeface="+mn-cs"/>
        </a:defRPr>
      </a:lvl1pPr>
      <a:lvl2pPr marL="342767" algn="l" defTabSz="685545" rtl="0" eaLnBrk="1" latinLnBrk="0" hangingPunct="1">
        <a:defRPr sz="1400" kern="1200">
          <a:solidFill>
            <a:schemeClr val="tx1"/>
          </a:solidFill>
          <a:latin typeface="+mn-lt"/>
          <a:ea typeface="+mn-ea"/>
          <a:cs typeface="+mn-cs"/>
        </a:defRPr>
      </a:lvl2pPr>
      <a:lvl3pPr marL="685545" algn="l" defTabSz="685545" rtl="0" eaLnBrk="1" latinLnBrk="0" hangingPunct="1">
        <a:defRPr sz="1400" kern="1200">
          <a:solidFill>
            <a:schemeClr val="tx1"/>
          </a:solidFill>
          <a:latin typeface="+mn-lt"/>
          <a:ea typeface="+mn-ea"/>
          <a:cs typeface="+mn-cs"/>
        </a:defRPr>
      </a:lvl3pPr>
      <a:lvl4pPr marL="1028318" algn="l" defTabSz="685545" rtl="0" eaLnBrk="1" latinLnBrk="0" hangingPunct="1">
        <a:defRPr sz="1400" kern="1200">
          <a:solidFill>
            <a:schemeClr val="tx1"/>
          </a:solidFill>
          <a:latin typeface="+mn-lt"/>
          <a:ea typeface="+mn-ea"/>
          <a:cs typeface="+mn-cs"/>
        </a:defRPr>
      </a:lvl4pPr>
      <a:lvl5pPr marL="1371090" algn="l" defTabSz="685545" rtl="0" eaLnBrk="1" latinLnBrk="0" hangingPunct="1">
        <a:defRPr sz="1400" kern="1200">
          <a:solidFill>
            <a:schemeClr val="tx1"/>
          </a:solidFill>
          <a:latin typeface="+mn-lt"/>
          <a:ea typeface="+mn-ea"/>
          <a:cs typeface="+mn-cs"/>
        </a:defRPr>
      </a:lvl5pPr>
      <a:lvl6pPr marL="1713869" algn="l" defTabSz="685545" rtl="0" eaLnBrk="1" latinLnBrk="0" hangingPunct="1">
        <a:defRPr sz="1400" kern="1200">
          <a:solidFill>
            <a:schemeClr val="tx1"/>
          </a:solidFill>
          <a:latin typeface="+mn-lt"/>
          <a:ea typeface="+mn-ea"/>
          <a:cs typeface="+mn-cs"/>
        </a:defRPr>
      </a:lvl6pPr>
      <a:lvl7pPr marL="2056634" algn="l" defTabSz="685545" rtl="0" eaLnBrk="1" latinLnBrk="0" hangingPunct="1">
        <a:defRPr sz="1400" kern="1200">
          <a:solidFill>
            <a:schemeClr val="tx1"/>
          </a:solidFill>
          <a:latin typeface="+mn-lt"/>
          <a:ea typeface="+mn-ea"/>
          <a:cs typeface="+mn-cs"/>
        </a:defRPr>
      </a:lvl7pPr>
      <a:lvl8pPr marL="2399400" algn="l" defTabSz="685545" rtl="0" eaLnBrk="1" latinLnBrk="0" hangingPunct="1">
        <a:defRPr sz="1400" kern="1200">
          <a:solidFill>
            <a:schemeClr val="tx1"/>
          </a:solidFill>
          <a:latin typeface="+mn-lt"/>
          <a:ea typeface="+mn-ea"/>
          <a:cs typeface="+mn-cs"/>
        </a:defRPr>
      </a:lvl8pPr>
      <a:lvl9pPr marL="2742167" algn="l" defTabSz="685545"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884101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Lst>
  <p:txStyles>
    <p:titleStyle>
      <a:lvl1pPr algn="l" defTabSz="68557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98" indent="-171398" algn="l" defTabSz="68557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93" indent="-171398" algn="l" defTabSz="68557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976" indent="-171398" algn="l" defTabSz="68557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760" indent="-171398" algn="l" defTabSz="6855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545" indent="-171398" algn="l" defTabSz="6855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339" indent="-171398" algn="l" defTabSz="6855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129" indent="-171398" algn="l" defTabSz="6855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918" indent="-171398" algn="l" defTabSz="6855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713" indent="-171398" algn="l" defTabSz="6855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79" rtl="0" eaLnBrk="1" latinLnBrk="0" hangingPunct="1">
        <a:defRPr sz="1400" kern="1200">
          <a:solidFill>
            <a:schemeClr val="tx1"/>
          </a:solidFill>
          <a:latin typeface="+mn-lt"/>
          <a:ea typeface="+mn-ea"/>
          <a:cs typeface="+mn-cs"/>
        </a:defRPr>
      </a:lvl1pPr>
      <a:lvl2pPr marL="342785" algn="l" defTabSz="685579" rtl="0" eaLnBrk="1" latinLnBrk="0" hangingPunct="1">
        <a:defRPr sz="1400" kern="1200">
          <a:solidFill>
            <a:schemeClr val="tx1"/>
          </a:solidFill>
          <a:latin typeface="+mn-lt"/>
          <a:ea typeface="+mn-ea"/>
          <a:cs typeface="+mn-cs"/>
        </a:defRPr>
      </a:lvl2pPr>
      <a:lvl3pPr marL="685579" algn="l" defTabSz="685579" rtl="0" eaLnBrk="1" latinLnBrk="0" hangingPunct="1">
        <a:defRPr sz="1400" kern="1200">
          <a:solidFill>
            <a:schemeClr val="tx1"/>
          </a:solidFill>
          <a:latin typeface="+mn-lt"/>
          <a:ea typeface="+mn-ea"/>
          <a:cs typeface="+mn-cs"/>
        </a:defRPr>
      </a:lvl3pPr>
      <a:lvl4pPr marL="1028369" algn="l" defTabSz="685579" rtl="0" eaLnBrk="1" latinLnBrk="0" hangingPunct="1">
        <a:defRPr sz="1400" kern="1200">
          <a:solidFill>
            <a:schemeClr val="tx1"/>
          </a:solidFill>
          <a:latin typeface="+mn-lt"/>
          <a:ea typeface="+mn-ea"/>
          <a:cs typeface="+mn-cs"/>
        </a:defRPr>
      </a:lvl4pPr>
      <a:lvl5pPr marL="1371158" algn="l" defTabSz="685579" rtl="0" eaLnBrk="1" latinLnBrk="0" hangingPunct="1">
        <a:defRPr sz="1400" kern="1200">
          <a:solidFill>
            <a:schemeClr val="tx1"/>
          </a:solidFill>
          <a:latin typeface="+mn-lt"/>
          <a:ea typeface="+mn-ea"/>
          <a:cs typeface="+mn-cs"/>
        </a:defRPr>
      </a:lvl5pPr>
      <a:lvl6pPr marL="1713953" algn="l" defTabSz="685579" rtl="0" eaLnBrk="1" latinLnBrk="0" hangingPunct="1">
        <a:defRPr sz="1400" kern="1200">
          <a:solidFill>
            <a:schemeClr val="tx1"/>
          </a:solidFill>
          <a:latin typeface="+mn-lt"/>
          <a:ea typeface="+mn-ea"/>
          <a:cs typeface="+mn-cs"/>
        </a:defRPr>
      </a:lvl6pPr>
      <a:lvl7pPr marL="2056736" algn="l" defTabSz="685579" rtl="0" eaLnBrk="1" latinLnBrk="0" hangingPunct="1">
        <a:defRPr sz="1400" kern="1200">
          <a:solidFill>
            <a:schemeClr val="tx1"/>
          </a:solidFill>
          <a:latin typeface="+mn-lt"/>
          <a:ea typeface="+mn-ea"/>
          <a:cs typeface="+mn-cs"/>
        </a:defRPr>
      </a:lvl7pPr>
      <a:lvl8pPr marL="2399520" algn="l" defTabSz="685579" rtl="0" eaLnBrk="1" latinLnBrk="0" hangingPunct="1">
        <a:defRPr sz="1400" kern="1200">
          <a:solidFill>
            <a:schemeClr val="tx1"/>
          </a:solidFill>
          <a:latin typeface="+mn-lt"/>
          <a:ea typeface="+mn-ea"/>
          <a:cs typeface="+mn-cs"/>
        </a:defRPr>
      </a:lvl8pPr>
      <a:lvl9pPr marL="2742305" algn="l" defTabSz="685579"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30207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Lst>
  <p:txStyles>
    <p:titleStyle>
      <a:lvl1pPr algn="l" defTabSz="68561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06" indent="-171406" algn="l" defTabSz="68561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17" indent="-171406" algn="l" defTabSz="68561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18" indent="-171406" algn="l" defTabSz="68561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2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62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43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24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046"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857"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13" rtl="0" eaLnBrk="1" latinLnBrk="0" hangingPunct="1">
        <a:defRPr sz="1400" kern="1200">
          <a:solidFill>
            <a:schemeClr val="tx1"/>
          </a:solidFill>
          <a:latin typeface="+mn-lt"/>
          <a:ea typeface="+mn-ea"/>
          <a:cs typeface="+mn-cs"/>
        </a:defRPr>
      </a:lvl1pPr>
      <a:lvl2pPr marL="342803" algn="l" defTabSz="685613" rtl="0" eaLnBrk="1" latinLnBrk="0" hangingPunct="1">
        <a:defRPr sz="1400" kern="1200">
          <a:solidFill>
            <a:schemeClr val="tx1"/>
          </a:solidFill>
          <a:latin typeface="+mn-lt"/>
          <a:ea typeface="+mn-ea"/>
          <a:cs typeface="+mn-cs"/>
        </a:defRPr>
      </a:lvl2pPr>
      <a:lvl3pPr marL="685613" algn="l" defTabSz="685613" rtl="0" eaLnBrk="1" latinLnBrk="0" hangingPunct="1">
        <a:defRPr sz="1400" kern="1200">
          <a:solidFill>
            <a:schemeClr val="tx1"/>
          </a:solidFill>
          <a:latin typeface="+mn-lt"/>
          <a:ea typeface="+mn-ea"/>
          <a:cs typeface="+mn-cs"/>
        </a:defRPr>
      </a:lvl3pPr>
      <a:lvl4pPr marL="1028420" algn="l" defTabSz="685613" rtl="0" eaLnBrk="1" latinLnBrk="0" hangingPunct="1">
        <a:defRPr sz="1400" kern="1200">
          <a:solidFill>
            <a:schemeClr val="tx1"/>
          </a:solidFill>
          <a:latin typeface="+mn-lt"/>
          <a:ea typeface="+mn-ea"/>
          <a:cs typeface="+mn-cs"/>
        </a:defRPr>
      </a:lvl4pPr>
      <a:lvl5pPr marL="1371226" algn="l" defTabSz="685613" rtl="0" eaLnBrk="1" latinLnBrk="0" hangingPunct="1">
        <a:defRPr sz="1400" kern="1200">
          <a:solidFill>
            <a:schemeClr val="tx1"/>
          </a:solidFill>
          <a:latin typeface="+mn-lt"/>
          <a:ea typeface="+mn-ea"/>
          <a:cs typeface="+mn-cs"/>
        </a:defRPr>
      </a:lvl5pPr>
      <a:lvl6pPr marL="1714037" algn="l" defTabSz="685613" rtl="0" eaLnBrk="1" latinLnBrk="0" hangingPunct="1">
        <a:defRPr sz="1400" kern="1200">
          <a:solidFill>
            <a:schemeClr val="tx1"/>
          </a:solidFill>
          <a:latin typeface="+mn-lt"/>
          <a:ea typeface="+mn-ea"/>
          <a:cs typeface="+mn-cs"/>
        </a:defRPr>
      </a:lvl6pPr>
      <a:lvl7pPr marL="2056838" algn="l" defTabSz="685613" rtl="0" eaLnBrk="1" latinLnBrk="0" hangingPunct="1">
        <a:defRPr sz="1400" kern="1200">
          <a:solidFill>
            <a:schemeClr val="tx1"/>
          </a:solidFill>
          <a:latin typeface="+mn-lt"/>
          <a:ea typeface="+mn-ea"/>
          <a:cs typeface="+mn-cs"/>
        </a:defRPr>
      </a:lvl7pPr>
      <a:lvl8pPr marL="2399640" algn="l" defTabSz="685613" rtl="0" eaLnBrk="1" latinLnBrk="0" hangingPunct="1">
        <a:defRPr sz="1400" kern="1200">
          <a:solidFill>
            <a:schemeClr val="tx1"/>
          </a:solidFill>
          <a:latin typeface="+mn-lt"/>
          <a:ea typeface="+mn-ea"/>
          <a:cs typeface="+mn-cs"/>
        </a:defRPr>
      </a:lvl8pPr>
      <a:lvl9pPr marL="2742443" algn="l" defTabSz="685613"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86865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3" r:id="rId22"/>
    <p:sldLayoutId id="2147483794" r:id="rId23"/>
  </p:sldLayoutIdLst>
  <p:txStyles>
    <p:titleStyle>
      <a:lvl1pPr algn="l" defTabSz="68573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43423"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60551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Lst>
  <p:txStyles>
    <p:titleStyle>
      <a:lvl1pPr algn="ctr" defTabSz="814974" rtl="0" eaLnBrk="1" latinLnBrk="0" hangingPunct="1">
        <a:spcBef>
          <a:spcPct val="0"/>
        </a:spcBef>
        <a:buNone/>
        <a:defRPr sz="3900" kern="1200">
          <a:solidFill>
            <a:schemeClr val="tx1"/>
          </a:solidFill>
          <a:latin typeface="+mj-lt"/>
          <a:ea typeface="+mj-ea"/>
          <a:cs typeface="+mj-cs"/>
        </a:defRPr>
      </a:lvl1pPr>
    </p:titleStyle>
    <p:bodyStyle>
      <a:lvl1pPr marL="305739" indent="-305739" algn="l" defTabSz="81497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351" indent="-254627" algn="l" defTabSz="81497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8964" indent="-203746" algn="l" defTabSz="81497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6448"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4196"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1673"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0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890"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37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74" rtl="0" eaLnBrk="1" latinLnBrk="0" hangingPunct="1">
        <a:defRPr sz="1600" kern="1200">
          <a:solidFill>
            <a:schemeClr val="tx1"/>
          </a:solidFill>
          <a:latin typeface="+mn-lt"/>
          <a:ea typeface="+mn-ea"/>
          <a:cs typeface="+mn-cs"/>
        </a:defRPr>
      </a:lvl1pPr>
      <a:lvl2pPr marL="407492" algn="l" defTabSz="814974" rtl="0" eaLnBrk="1" latinLnBrk="0" hangingPunct="1">
        <a:defRPr sz="1600" kern="1200">
          <a:solidFill>
            <a:schemeClr val="tx1"/>
          </a:solidFill>
          <a:latin typeface="+mn-lt"/>
          <a:ea typeface="+mn-ea"/>
          <a:cs typeface="+mn-cs"/>
        </a:defRPr>
      </a:lvl2pPr>
      <a:lvl3pPr marL="815210" algn="l" defTabSz="814974" rtl="0" eaLnBrk="1" latinLnBrk="0" hangingPunct="1">
        <a:defRPr sz="1600" kern="1200">
          <a:solidFill>
            <a:schemeClr val="tx1"/>
          </a:solidFill>
          <a:latin typeface="+mn-lt"/>
          <a:ea typeface="+mn-ea"/>
          <a:cs typeface="+mn-cs"/>
        </a:defRPr>
      </a:lvl3pPr>
      <a:lvl4pPr marL="1222717" algn="l" defTabSz="814974" rtl="0" eaLnBrk="1" latinLnBrk="0" hangingPunct="1">
        <a:defRPr sz="1600" kern="1200">
          <a:solidFill>
            <a:schemeClr val="tx1"/>
          </a:solidFill>
          <a:latin typeface="+mn-lt"/>
          <a:ea typeface="+mn-ea"/>
          <a:cs typeface="+mn-cs"/>
        </a:defRPr>
      </a:lvl4pPr>
      <a:lvl5pPr marL="1630442" algn="l" defTabSz="814974" rtl="0" eaLnBrk="1" latinLnBrk="0" hangingPunct="1">
        <a:defRPr sz="1600" kern="1200">
          <a:solidFill>
            <a:schemeClr val="tx1"/>
          </a:solidFill>
          <a:latin typeface="+mn-lt"/>
          <a:ea typeface="+mn-ea"/>
          <a:cs typeface="+mn-cs"/>
        </a:defRPr>
      </a:lvl5pPr>
      <a:lvl6pPr marL="2037927" algn="l" defTabSz="814974" rtl="0" eaLnBrk="1" latinLnBrk="0" hangingPunct="1">
        <a:defRPr sz="1600" kern="1200">
          <a:solidFill>
            <a:schemeClr val="tx1"/>
          </a:solidFill>
          <a:latin typeface="+mn-lt"/>
          <a:ea typeface="+mn-ea"/>
          <a:cs typeface="+mn-cs"/>
        </a:defRPr>
      </a:lvl6pPr>
      <a:lvl7pPr marL="2445419" algn="l" defTabSz="814974" rtl="0" eaLnBrk="1" latinLnBrk="0" hangingPunct="1">
        <a:defRPr sz="1600" kern="1200">
          <a:solidFill>
            <a:schemeClr val="tx1"/>
          </a:solidFill>
          <a:latin typeface="+mn-lt"/>
          <a:ea typeface="+mn-ea"/>
          <a:cs typeface="+mn-cs"/>
        </a:defRPr>
      </a:lvl7pPr>
      <a:lvl8pPr marL="2853151" algn="l" defTabSz="814974" rtl="0" eaLnBrk="1" latinLnBrk="0" hangingPunct="1">
        <a:defRPr sz="1600" kern="1200">
          <a:solidFill>
            <a:schemeClr val="tx1"/>
          </a:solidFill>
          <a:latin typeface="+mn-lt"/>
          <a:ea typeface="+mn-ea"/>
          <a:cs typeface="+mn-cs"/>
        </a:defRPr>
      </a:lvl8pPr>
      <a:lvl9pPr marL="3260642" algn="l" defTabSz="814974"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999498"/>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2" r:id="rId19"/>
    <p:sldLayoutId id="2147483863" r:id="rId20"/>
    <p:sldLayoutId id="2147483864" r:id="rId21"/>
    <p:sldLayoutId id="2147483865" r:id="rId22"/>
  </p:sldLayoutIdLst>
  <p:txStyles>
    <p:titleStyle>
      <a:lvl1pPr algn="l" defTabSz="6855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6" indent="-171386" algn="l" defTabSz="68552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57" indent="-171386" algn="l" defTabSz="68552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913" indent="-171386" algn="l" defTabSz="6855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70"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2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9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62"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26"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97"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251520" y="409102"/>
            <a:ext cx="179512" cy="431915"/>
          </a:xfrm>
          <a:prstGeom prst="rect">
            <a:avLst/>
          </a:prstGeom>
          <a:solidFill>
            <a:srgbClr val="A57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4"/>
            <a:endParaRPr lang="zh-CN" altLang="en-US" sz="1350">
              <a:solidFill>
                <a:prstClr val="white"/>
              </a:solidFill>
            </a:endParaRPr>
          </a:p>
        </p:txBody>
      </p:sp>
    </p:spTree>
    <p:extLst>
      <p:ext uri="{BB962C8B-B14F-4D97-AF65-F5344CB8AC3E}">
        <p14:creationId xmlns:p14="http://schemas.microsoft.com/office/powerpoint/2010/main" val="2741928083"/>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txStyles>
    <p:titleStyle>
      <a:lvl1pPr algn="l" defTabSz="685594"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99" indent="-171399" algn="l" defTabSz="685594" rtl="0" eaLnBrk="1" latinLnBrk="0" hangingPunct="1">
        <a:lnSpc>
          <a:spcPct val="90000"/>
        </a:lnSpc>
        <a:spcBef>
          <a:spcPts val="750"/>
        </a:spcBef>
        <a:buFont typeface="Arial" panose="020B0604020202090204" pitchFamily="34" charset="0"/>
        <a:buChar char="•"/>
        <a:defRPr sz="2099" kern="1200">
          <a:solidFill>
            <a:schemeClr val="tx1"/>
          </a:solidFill>
          <a:latin typeface="+mn-lt"/>
          <a:ea typeface="+mn-ea"/>
          <a:cs typeface="+mn-cs"/>
        </a:defRPr>
      </a:lvl1pPr>
      <a:lvl2pPr marL="514196" indent="-171399" algn="l" defTabSz="685594" rtl="0" eaLnBrk="1" latinLnBrk="0" hangingPunct="1">
        <a:lnSpc>
          <a:spcPct val="90000"/>
        </a:lnSpc>
        <a:spcBef>
          <a:spcPts val="375"/>
        </a:spcBef>
        <a:buFont typeface="Arial" panose="020B0604020202090204" pitchFamily="34" charset="0"/>
        <a:buChar char="•"/>
        <a:defRPr sz="1799" kern="1200">
          <a:solidFill>
            <a:schemeClr val="tx1"/>
          </a:solidFill>
          <a:latin typeface="+mn-lt"/>
          <a:ea typeface="+mn-ea"/>
          <a:cs typeface="+mn-cs"/>
        </a:defRPr>
      </a:lvl2pPr>
      <a:lvl3pPr marL="856993" indent="-171399" algn="l" defTabSz="685594" rtl="0" eaLnBrk="1" latinLnBrk="0" hangingPunct="1">
        <a:lnSpc>
          <a:spcPct val="90000"/>
        </a:lnSpc>
        <a:spcBef>
          <a:spcPts val="375"/>
        </a:spcBef>
        <a:buFont typeface="Arial" panose="020B0604020202090204" pitchFamily="34" charset="0"/>
        <a:buChar char="•"/>
        <a:defRPr sz="1500" kern="1200">
          <a:solidFill>
            <a:schemeClr val="tx1"/>
          </a:solidFill>
          <a:latin typeface="+mn-lt"/>
          <a:ea typeface="+mn-ea"/>
          <a:cs typeface="+mn-cs"/>
        </a:defRPr>
      </a:lvl3pPr>
      <a:lvl4pPr marL="1199790" indent="-171399" algn="l" defTabSz="685594"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4pPr>
      <a:lvl5pPr marL="1542587" indent="-171399" algn="l" defTabSz="685594"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5pPr>
      <a:lvl6pPr marL="1885384" indent="-171399" algn="l" defTabSz="685594"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6pPr>
      <a:lvl7pPr marL="2228181" indent="-171399" algn="l" defTabSz="685594"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7pPr>
      <a:lvl8pPr marL="2570978" indent="-171399" algn="l" defTabSz="685594"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8pPr>
      <a:lvl9pPr marL="2913776" indent="-171399" algn="l" defTabSz="685594"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9pPr>
    </p:bodyStyle>
    <p:otherStyle>
      <a:defPPr>
        <a:defRPr lang="en-US"/>
      </a:defPPr>
      <a:lvl1pPr marL="0" algn="l" defTabSz="685594" rtl="0" eaLnBrk="1" latinLnBrk="0" hangingPunct="1">
        <a:defRPr sz="1350" kern="1200">
          <a:solidFill>
            <a:schemeClr val="tx1"/>
          </a:solidFill>
          <a:latin typeface="+mn-lt"/>
          <a:ea typeface="+mn-ea"/>
          <a:cs typeface="+mn-cs"/>
        </a:defRPr>
      </a:lvl1pPr>
      <a:lvl2pPr marL="342797" algn="l" defTabSz="685594" rtl="0" eaLnBrk="1" latinLnBrk="0" hangingPunct="1">
        <a:defRPr sz="1350" kern="1200">
          <a:solidFill>
            <a:schemeClr val="tx1"/>
          </a:solidFill>
          <a:latin typeface="+mn-lt"/>
          <a:ea typeface="+mn-ea"/>
          <a:cs typeface="+mn-cs"/>
        </a:defRPr>
      </a:lvl2pPr>
      <a:lvl3pPr marL="685594" algn="l" defTabSz="685594" rtl="0" eaLnBrk="1" latinLnBrk="0" hangingPunct="1">
        <a:defRPr sz="1350" kern="1200">
          <a:solidFill>
            <a:schemeClr val="tx1"/>
          </a:solidFill>
          <a:latin typeface="+mn-lt"/>
          <a:ea typeface="+mn-ea"/>
          <a:cs typeface="+mn-cs"/>
        </a:defRPr>
      </a:lvl3pPr>
      <a:lvl4pPr marL="1028391" algn="l" defTabSz="685594" rtl="0" eaLnBrk="1" latinLnBrk="0" hangingPunct="1">
        <a:defRPr sz="1350" kern="1200">
          <a:solidFill>
            <a:schemeClr val="tx1"/>
          </a:solidFill>
          <a:latin typeface="+mn-lt"/>
          <a:ea typeface="+mn-ea"/>
          <a:cs typeface="+mn-cs"/>
        </a:defRPr>
      </a:lvl4pPr>
      <a:lvl5pPr marL="1371189" algn="l" defTabSz="685594" rtl="0" eaLnBrk="1" latinLnBrk="0" hangingPunct="1">
        <a:defRPr sz="1350" kern="1200">
          <a:solidFill>
            <a:schemeClr val="tx1"/>
          </a:solidFill>
          <a:latin typeface="+mn-lt"/>
          <a:ea typeface="+mn-ea"/>
          <a:cs typeface="+mn-cs"/>
        </a:defRPr>
      </a:lvl5pPr>
      <a:lvl6pPr marL="1713986" algn="l" defTabSz="685594" rtl="0" eaLnBrk="1" latinLnBrk="0" hangingPunct="1">
        <a:defRPr sz="1350" kern="1200">
          <a:solidFill>
            <a:schemeClr val="tx1"/>
          </a:solidFill>
          <a:latin typeface="+mn-lt"/>
          <a:ea typeface="+mn-ea"/>
          <a:cs typeface="+mn-cs"/>
        </a:defRPr>
      </a:lvl6pPr>
      <a:lvl7pPr marL="2056783" algn="l" defTabSz="685594" rtl="0" eaLnBrk="1" latinLnBrk="0" hangingPunct="1">
        <a:defRPr sz="1350" kern="1200">
          <a:solidFill>
            <a:schemeClr val="tx1"/>
          </a:solidFill>
          <a:latin typeface="+mn-lt"/>
          <a:ea typeface="+mn-ea"/>
          <a:cs typeface="+mn-cs"/>
        </a:defRPr>
      </a:lvl7pPr>
      <a:lvl8pPr marL="2399580" algn="l" defTabSz="685594" rtl="0" eaLnBrk="1" latinLnBrk="0" hangingPunct="1">
        <a:defRPr sz="1350" kern="1200">
          <a:solidFill>
            <a:schemeClr val="tx1"/>
          </a:solidFill>
          <a:latin typeface="+mn-lt"/>
          <a:ea typeface="+mn-ea"/>
          <a:cs typeface="+mn-cs"/>
        </a:defRPr>
      </a:lvl8pPr>
      <a:lvl9pPr marL="2742377" algn="l" defTabSz="68559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5.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5.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5.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g"/><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2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6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5.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2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2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5.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Layout" Target="../slideLayouts/slideLayout12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hững quyển sách hay về giáo dục - OST"/>
          <p:cNvPicPr/>
          <p:nvPr/>
        </p:nvPicPr>
        <p:blipFill rotWithShape="1">
          <a:blip r:embed="rId2">
            <a:extLst>
              <a:ext uri="{28A0092B-C50C-407E-A947-70E740481C1C}">
                <a14:useLocalDpi xmlns:a14="http://schemas.microsoft.com/office/drawing/2010/main" val="0"/>
              </a:ext>
            </a:extLst>
          </a:blip>
          <a:srcRect l="5750" t="35731" r="19750" b="9149"/>
          <a:stretch/>
        </p:blipFill>
        <p:spPr bwMode="auto">
          <a:xfrm>
            <a:off x="107504" y="699542"/>
            <a:ext cx="5400600" cy="4104456"/>
          </a:xfrm>
          <a:prstGeom prst="rect">
            <a:avLst/>
          </a:prstGeom>
          <a:ln>
            <a:noFill/>
          </a:ln>
          <a:effectLst>
            <a:softEdge rad="112500"/>
          </a:effectLst>
          <a:extLst>
            <a:ext uri="{53640926-AAD7-44D8-BBD7-CCE9431645EC}">
              <a14:shadowObscured xmlns:a14="http://schemas.microsoft.com/office/drawing/2010/main"/>
            </a:ext>
          </a:extLst>
        </p:spPr>
      </p:pic>
      <p:pic>
        <p:nvPicPr>
          <p:cNvPr id="6" name="Picture 5"/>
          <p:cNvPicPr>
            <a:picLocks noChangeAspect="1"/>
          </p:cNvPicPr>
          <p:nvPr/>
        </p:nvPicPr>
        <p:blipFill>
          <a:blip r:embed="rId3"/>
          <a:stretch>
            <a:fillRect/>
          </a:stretch>
        </p:blipFill>
        <p:spPr>
          <a:xfrm>
            <a:off x="5148064" y="1419622"/>
            <a:ext cx="4242430" cy="2402838"/>
          </a:xfrm>
          <a:prstGeom prst="rect">
            <a:avLst/>
          </a:prstGeom>
        </p:spPr>
      </p:pic>
      <p:sp>
        <p:nvSpPr>
          <p:cNvPr id="7" name="TextBox 6"/>
          <p:cNvSpPr txBox="1"/>
          <p:nvPr/>
        </p:nvSpPr>
        <p:spPr>
          <a:xfrm>
            <a:off x="6911752" y="3666897"/>
            <a:ext cx="2232248" cy="646331"/>
          </a:xfrm>
          <a:prstGeom prst="rect">
            <a:avLst/>
          </a:prstGeom>
          <a:noFill/>
        </p:spPr>
        <p:txBody>
          <a:bodyPr wrap="square" rtlCol="0">
            <a:spAutoFit/>
          </a:bodyPr>
          <a:lstStyle/>
          <a:p>
            <a:pPr defTabSz="685800">
              <a:lnSpc>
                <a:spcPct val="150000"/>
              </a:lnSpc>
            </a:pPr>
            <a:r>
              <a:rPr lang="vi-VN" sz="2400" i="1" dirty="0">
                <a:solidFill>
                  <a:prstClr val="black"/>
                </a:solidFill>
                <a:latin typeface="Times New Roman" panose="02020603050405020304" pitchFamily="18" charset="0"/>
                <a:cs typeface="Times New Roman" panose="02020603050405020304" pitchFamily="18" charset="0"/>
              </a:rPr>
              <a:t>Ai-tơ-ma-tốp</a:t>
            </a:r>
            <a:endParaRPr lang="en-US" sz="24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5374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7544" y="494996"/>
            <a:ext cx="6192687" cy="395616"/>
            <a:chOff x="644526" y="2766774"/>
            <a:chExt cx="16515982" cy="1054970"/>
          </a:xfrm>
        </p:grpSpPr>
        <p:sp>
          <p:nvSpPr>
            <p:cNvPr id="16" name="TextBox 15"/>
            <p:cNvSpPr txBox="1"/>
            <p:nvPr/>
          </p:nvSpPr>
          <p:spPr>
            <a:xfrm>
              <a:off x="1906584" y="2766774"/>
              <a:ext cx="15253924" cy="984880"/>
            </a:xfrm>
            <a:prstGeom prst="rect">
              <a:avLst/>
            </a:prstGeom>
            <a:noFill/>
          </p:spPr>
          <p:txBody>
            <a:bodyPr wrap="square" rtlCol="0">
              <a:spAutoFit/>
            </a:bodyPr>
            <a:lstStyle/>
            <a:p>
              <a:pPr defTabSz="807402"/>
              <a:r>
                <a:rPr lang="vi-VN" b="1" i="1"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rPr>
                <a:t>Nhân vật thầy Đuy-sen</a:t>
              </a:r>
            </a:p>
          </p:txBody>
        </p:sp>
        <p:sp>
          <p:nvSpPr>
            <p:cNvPr id="17" name="Rounded Rectangle 16"/>
            <p:cNvSpPr/>
            <p:nvPr/>
          </p:nvSpPr>
          <p:spPr>
            <a:xfrm>
              <a:off x="644526" y="2823876"/>
              <a:ext cx="1269206" cy="80467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i="1">
                <a:solidFill>
                  <a:prstClr val="white"/>
                </a:solidFill>
              </a:endParaRPr>
            </a:p>
          </p:txBody>
        </p:sp>
        <p:sp>
          <p:nvSpPr>
            <p:cNvPr id="20" name="TextBox 19"/>
            <p:cNvSpPr txBox="1"/>
            <p:nvPr/>
          </p:nvSpPr>
          <p:spPr>
            <a:xfrm>
              <a:off x="895023" y="2795827"/>
              <a:ext cx="907206" cy="1025917"/>
            </a:xfrm>
            <a:prstGeom prst="rect">
              <a:avLst/>
            </a:prstGeom>
            <a:noFill/>
          </p:spPr>
          <p:txBody>
            <a:bodyPr wrap="none" rtlCol="0">
              <a:spAutoFit/>
            </a:bodyPr>
            <a:lstStyle/>
            <a:p>
              <a:pPr algn="ctr" defTabSz="807402"/>
              <a:r>
                <a:rPr lang="vi-VN" sz="1900" b="1" i="1" dirty="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1900" b="1" i="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aphicFrame>
        <p:nvGraphicFramePr>
          <p:cNvPr id="32" name="Table 31">
            <a:extLst>
              <a:ext uri="{FF2B5EF4-FFF2-40B4-BE49-F238E27FC236}">
                <a16:creationId xmlns:a16="http://schemas.microsoft.com/office/drawing/2014/main" id="{21BF6822-DF6B-4645-A6B5-E5EC96166AB7}"/>
              </a:ext>
            </a:extLst>
          </p:cNvPr>
          <p:cNvGraphicFramePr>
            <a:graphicFrameLocks noGrp="1"/>
          </p:cNvGraphicFramePr>
          <p:nvPr>
            <p:extLst>
              <p:ext uri="{D42A27DB-BD31-4B8C-83A1-F6EECF244321}">
                <p14:modId xmlns:p14="http://schemas.microsoft.com/office/powerpoint/2010/main" val="939379899"/>
              </p:ext>
            </p:extLst>
          </p:nvPr>
        </p:nvGraphicFramePr>
        <p:xfrm>
          <a:off x="407106" y="1131590"/>
          <a:ext cx="8530030" cy="3774333"/>
        </p:xfrm>
        <a:graphic>
          <a:graphicData uri="http://schemas.openxmlformats.org/drawingml/2006/table">
            <a:tbl>
              <a:tblPr firstRow="1" firstCol="1" bandRow="1">
                <a:tableStyleId>{5C22544A-7EE6-4342-B048-85BDC9FD1C3A}</a:tableStyleId>
              </a:tblPr>
              <a:tblGrid>
                <a:gridCol w="2004654">
                  <a:extLst>
                    <a:ext uri="{9D8B030D-6E8A-4147-A177-3AD203B41FA5}">
                      <a16:colId xmlns:a16="http://schemas.microsoft.com/office/drawing/2014/main" val="2652937475"/>
                    </a:ext>
                  </a:extLst>
                </a:gridCol>
                <a:gridCol w="4355979">
                  <a:extLst>
                    <a:ext uri="{9D8B030D-6E8A-4147-A177-3AD203B41FA5}">
                      <a16:colId xmlns:a16="http://schemas.microsoft.com/office/drawing/2014/main" val="2507871016"/>
                    </a:ext>
                  </a:extLst>
                </a:gridCol>
                <a:gridCol w="2169397">
                  <a:extLst>
                    <a:ext uri="{9D8B030D-6E8A-4147-A177-3AD203B41FA5}">
                      <a16:colId xmlns:a16="http://schemas.microsoft.com/office/drawing/2014/main" val="1130049113"/>
                    </a:ext>
                  </a:extLst>
                </a:gridCol>
              </a:tblGrid>
              <a:tr h="352394">
                <a:tc gridSpan="3">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 </a:t>
                      </a:r>
                      <a:r>
                        <a:rPr lang="en-US" sz="2400" dirty="0" err="1">
                          <a:solidFill>
                            <a:schemeClr val="tx1"/>
                          </a:solidFill>
                          <a:effectLst/>
                          <a:latin typeface="Times New Roman" panose="02020603050405020304" pitchFamily="18" charset="0"/>
                          <a:cs typeface="Times New Roman" panose="02020603050405020304" pitchFamily="18" charset="0"/>
                        </a:rPr>
                        <a:t>Nhân</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baseline="0" dirty="0" err="1">
                          <a:solidFill>
                            <a:schemeClr val="tx1"/>
                          </a:solidFill>
                          <a:effectLst/>
                          <a:latin typeface="Times New Roman" panose="02020603050405020304" pitchFamily="18" charset="0"/>
                          <a:cs typeface="Times New Roman" panose="02020603050405020304" pitchFamily="18" charset="0"/>
                        </a:rPr>
                        <a:t>vật</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baseline="0" dirty="0" err="1">
                          <a:solidFill>
                            <a:schemeClr val="tx1"/>
                          </a:solidFill>
                          <a:effectLst/>
                          <a:latin typeface="Times New Roman" panose="02020603050405020304" pitchFamily="18" charset="0"/>
                          <a:cs typeface="Times New Roman" panose="02020603050405020304" pitchFamily="18" charset="0"/>
                        </a:rPr>
                        <a:t>thầy</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baseline="0" dirty="0" err="1">
                          <a:solidFill>
                            <a:schemeClr val="tx1"/>
                          </a:solidFill>
                          <a:effectLst/>
                          <a:latin typeface="Times New Roman" panose="02020603050405020304" pitchFamily="18" charset="0"/>
                          <a:cs typeface="Times New Roman" panose="02020603050405020304" pitchFamily="18" charset="0"/>
                        </a:rPr>
                        <a:t>Đuy-sen</a:t>
                      </a:r>
                      <a:r>
                        <a:rPr lang="en-US" sz="2400" baseline="0" dirty="0">
                          <a:solidFill>
                            <a:schemeClr val="tx1"/>
                          </a:solidFill>
                          <a:effectLst/>
                          <a:latin typeface="Times New Roman" panose="02020603050405020304" pitchFamily="18" charset="0"/>
                          <a:cs typeface="Times New Roman" panose="02020603050405020304" pitchFamily="18" charset="0"/>
                        </a:rPr>
                        <a:t> qua </a:t>
                      </a:r>
                      <a:r>
                        <a:rPr lang="en-US" sz="2400" baseline="0" dirty="0" err="1">
                          <a:solidFill>
                            <a:schemeClr val="tx1"/>
                          </a:solidFill>
                          <a:effectLst/>
                          <a:latin typeface="Times New Roman" panose="02020603050405020304" pitchFamily="18" charset="0"/>
                          <a:cs typeface="Times New Roman" panose="02020603050405020304" pitchFamily="18" charset="0"/>
                        </a:rPr>
                        <a:t>lời</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baseline="0" dirty="0" err="1">
                          <a:solidFill>
                            <a:schemeClr val="tx1"/>
                          </a:solidFill>
                          <a:effectLst/>
                          <a:latin typeface="Times New Roman" panose="02020603050405020304" pitchFamily="18" charset="0"/>
                          <a:cs typeface="Times New Roman" panose="02020603050405020304" pitchFamily="18" charset="0"/>
                        </a:rPr>
                        <a:t>kể</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baseline="0" dirty="0" err="1">
                          <a:solidFill>
                            <a:schemeClr val="tx1"/>
                          </a:solidFill>
                          <a:effectLst/>
                          <a:latin typeface="Times New Roman" panose="02020603050405020304" pitchFamily="18" charset="0"/>
                          <a:cs typeface="Times New Roman" panose="02020603050405020304" pitchFamily="18" charset="0"/>
                        </a:rPr>
                        <a:t>của</a:t>
                      </a:r>
                      <a:r>
                        <a:rPr lang="en-US" sz="2400" baseline="0" dirty="0">
                          <a:solidFill>
                            <a:schemeClr val="tx1"/>
                          </a:solidFill>
                          <a:effectLst/>
                          <a:latin typeface="Times New Roman" panose="02020603050405020304" pitchFamily="18" charset="0"/>
                          <a:cs typeface="Times New Roman" panose="02020603050405020304" pitchFamily="18" charset="0"/>
                        </a:rPr>
                        <a:t> An-</a:t>
                      </a:r>
                      <a:r>
                        <a:rPr lang="en-US" sz="2400" baseline="0" dirty="0" err="1">
                          <a:solidFill>
                            <a:schemeClr val="tx1"/>
                          </a:solidFill>
                          <a:effectLst/>
                          <a:latin typeface="Times New Roman" panose="02020603050405020304" pitchFamily="18" charset="0"/>
                          <a:cs typeface="Times New Roman" panose="02020603050405020304" pitchFamily="18" charset="0"/>
                        </a:rPr>
                        <a:t>tư</a:t>
                      </a:r>
                      <a:r>
                        <a:rPr lang="en-US" sz="2400" baseline="0" dirty="0">
                          <a:solidFill>
                            <a:schemeClr val="tx1"/>
                          </a:solidFill>
                          <a:effectLst/>
                          <a:latin typeface="Times New Roman" panose="02020603050405020304" pitchFamily="18" charset="0"/>
                          <a:cs typeface="Times New Roman" panose="02020603050405020304" pitchFamily="18" charset="0"/>
                        </a:rPr>
                        <a:t>-</a:t>
                      </a:r>
                      <a:r>
                        <a:rPr lang="en-US" sz="2400" baseline="0" dirty="0" err="1">
                          <a:solidFill>
                            <a:schemeClr val="tx1"/>
                          </a:solidFill>
                          <a:effectLst/>
                          <a:latin typeface="Times New Roman" panose="02020603050405020304" pitchFamily="18" charset="0"/>
                          <a:cs typeface="Times New Roman" panose="02020603050405020304" pitchFamily="18" charset="0"/>
                        </a:rPr>
                        <a:t>nai</a:t>
                      </a:r>
                      <a:endParaRPr lang="en-US" sz="2400" dirty="0">
                        <a:solidFill>
                          <a:schemeClr val="tx1"/>
                        </a:solidFill>
                        <a:effectLst/>
                        <a:latin typeface="Times New Roman" panose="02020603050405020304" pitchFamily="18" charset="0"/>
                        <a:cs typeface="Times New Roman" panose="02020603050405020304" pitchFamily="18" charset="0"/>
                      </a:endParaRPr>
                    </a:p>
                  </a:txBody>
                  <a:tcPr marL="30149" marR="30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marL="0" marR="0" algn="ctr">
                        <a:lnSpc>
                          <a:spcPct val="150000"/>
                        </a:lnSpc>
                        <a:spcBef>
                          <a:spcPts val="0"/>
                        </a:spcBef>
                        <a:spcAft>
                          <a:spcPts val="0"/>
                        </a:spcAft>
                      </a:pPr>
                      <a:r>
                        <a:rPr lang="vi-VN" sz="1600" dirty="0">
                          <a:solidFill>
                            <a:schemeClr val="tx1"/>
                          </a:solidFill>
                          <a:effectLst/>
                          <a:latin typeface="+mj-lt"/>
                        </a:rPr>
                        <a:t>Chi tiết</a:t>
                      </a:r>
                      <a:endParaRPr lang="en-US" sz="1600" dirty="0">
                        <a:solidFill>
                          <a:schemeClr val="tx1"/>
                        </a:solidFill>
                        <a:effectLst/>
                        <a:latin typeface="+mj-lt"/>
                        <a:ea typeface="Times New Roman" panose="02020603050405020304" pitchFamily="18" charset="0"/>
                      </a:endParaRPr>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50000"/>
                        </a:lnSpc>
                        <a:spcBef>
                          <a:spcPts val="0"/>
                        </a:spcBef>
                        <a:spcAft>
                          <a:spcPts val="0"/>
                        </a:spcAft>
                      </a:pPr>
                      <a:r>
                        <a:rPr lang="vi-VN" sz="1600" dirty="0">
                          <a:solidFill>
                            <a:schemeClr val="tx1"/>
                          </a:solidFill>
                          <a:effectLst/>
                          <a:latin typeface="+mj-lt"/>
                        </a:rPr>
                        <a:t>Nhận xét</a:t>
                      </a:r>
                      <a:endParaRPr lang="en-US" sz="1600" dirty="0">
                        <a:solidFill>
                          <a:schemeClr val="tx1"/>
                        </a:solidFill>
                        <a:effectLst/>
                        <a:latin typeface="+mj-lt"/>
                        <a:ea typeface="Times New Roman" panose="02020603050405020304" pitchFamily="18" charset="0"/>
                      </a:endParaRPr>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45038"/>
                  </a:ext>
                </a:extLst>
              </a:tr>
              <a:tr h="352394">
                <a:tc gridSpan="2">
                  <a:txBody>
                    <a:bodyPr/>
                    <a:lstStyle/>
                    <a:p>
                      <a:pPr marL="0" marR="0" algn="ctr">
                        <a:lnSpc>
                          <a:spcPct val="150000"/>
                        </a:lnSpc>
                        <a:spcBef>
                          <a:spcPts val="0"/>
                        </a:spcBef>
                        <a:spcAft>
                          <a:spcPts val="0"/>
                        </a:spcAft>
                      </a:pPr>
                      <a:r>
                        <a:rPr lang="vi-VN" sz="2400" b="1" dirty="0">
                          <a:solidFill>
                            <a:schemeClr val="tx1"/>
                          </a:solidFill>
                          <a:effectLst/>
                          <a:latin typeface="Times New Roman" panose="02020603050405020304" pitchFamily="18" charset="0"/>
                          <a:cs typeface="Times New Roman" panose="02020603050405020304" pitchFamily="18" charset="0"/>
                        </a:rPr>
                        <a:t>Chi tiết</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149" marR="30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lnSpc>
                          <a:spcPct val="150000"/>
                        </a:lnSpc>
                        <a:spcBef>
                          <a:spcPts val="0"/>
                        </a:spcBef>
                        <a:spcAft>
                          <a:spcPts val="0"/>
                        </a:spcAft>
                      </a:pPr>
                      <a:endParaRPr lang="en-US" sz="15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149" marR="30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nSpc>
                          <a:spcPct val="100000"/>
                        </a:lnSpc>
                        <a:spcAft>
                          <a:spcPts val="0"/>
                        </a:spcAft>
                      </a:pPr>
                      <a:r>
                        <a:rPr lang="vi-VN" sz="2400" dirty="0">
                          <a:solidFill>
                            <a:srgbClr val="FF0000"/>
                          </a:solidFill>
                          <a:latin typeface="Times New Roman" panose="02020603050405020304" pitchFamily="18" charset="0"/>
                          <a:cs typeface="Times New Roman" panose="02020603050405020304" pitchFamily="18" charset="0"/>
                        </a:rPr>
                        <a:t>Cảm</a:t>
                      </a:r>
                      <a:r>
                        <a:rPr lang="vi-VN" sz="2400" baseline="0" dirty="0">
                          <a:solidFill>
                            <a:srgbClr val="FF0000"/>
                          </a:solidFill>
                          <a:latin typeface="Times New Roman" panose="02020603050405020304" pitchFamily="18" charset="0"/>
                          <a:cs typeface="Times New Roman" panose="02020603050405020304" pitchFamily="18" charset="0"/>
                        </a:rPr>
                        <a:t> xúc, suy nghĩ của An-tư-nai về thầy</a:t>
                      </a:r>
                      <a:endParaRPr lang="en-US" sz="2400" dirty="0">
                        <a:solidFill>
                          <a:srgbClr val="FF0000"/>
                        </a:solidFill>
                        <a:latin typeface="Times New Roman" panose="02020603050405020304" pitchFamily="18" charset="0"/>
                        <a:cs typeface="Times New Roman" panose="02020603050405020304" pitchFamily="18" charset="0"/>
                      </a:endParaRPr>
                    </a:p>
                  </a:txBody>
                  <a:tcPr marL="30149" marR="30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7413680"/>
                  </a:ext>
                </a:extLst>
              </a:tr>
              <a:tr h="741784">
                <a:tc>
                  <a:txBody>
                    <a:bodyPr/>
                    <a:lstStyle/>
                    <a:p>
                      <a:pPr marL="0" marR="0" algn="l">
                        <a:lnSpc>
                          <a:spcPct val="150000"/>
                        </a:lnSpc>
                        <a:spcBef>
                          <a:spcPts val="0"/>
                        </a:spcBef>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Ngôn</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baseline="0" dirty="0" err="1">
                          <a:solidFill>
                            <a:schemeClr val="tx1"/>
                          </a:solidFill>
                          <a:effectLst/>
                          <a:latin typeface="Times New Roman" panose="02020603050405020304" pitchFamily="18" charset="0"/>
                          <a:cs typeface="Times New Roman" panose="02020603050405020304" pitchFamily="18" charset="0"/>
                        </a:rPr>
                        <a:t>ngữ</a:t>
                      </a:r>
                      <a:r>
                        <a:rPr lang="vi-VN"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149" marR="30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30149" marR="30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4107109"/>
                  </a:ext>
                </a:extLst>
              </a:tr>
              <a:tr h="864096">
                <a:tc>
                  <a:txBody>
                    <a:bodyPr/>
                    <a:lstStyle/>
                    <a:p>
                      <a:pPr marL="0" marR="0" algn="l">
                        <a:lnSpc>
                          <a:spcPct val="150000"/>
                        </a:lnSpc>
                        <a:spcBef>
                          <a:spcPts val="0"/>
                        </a:spcBef>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baseline="0" dirty="0" err="1">
                          <a:solidFill>
                            <a:schemeClr val="tx1"/>
                          </a:solidFill>
                          <a:effectLst/>
                          <a:latin typeface="Times New Roman" panose="02020603050405020304" pitchFamily="18" charset="0"/>
                          <a:cs typeface="Times New Roman" panose="02020603050405020304" pitchFamily="18" charset="0"/>
                        </a:rPr>
                        <a:t>động</a:t>
                      </a:r>
                      <a:r>
                        <a:rPr lang="vi-VN"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149" marR="30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30149" marR="30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802803"/>
                  </a:ext>
                </a:extLst>
              </a:tr>
              <a:tr h="720080">
                <a:tc>
                  <a:txBody>
                    <a:bodyPr/>
                    <a:lstStyle/>
                    <a:p>
                      <a:pPr marL="0" marR="0" algn="l">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Tính</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baseline="0" dirty="0" err="1">
                          <a:solidFill>
                            <a:schemeClr val="tx1"/>
                          </a:solidFill>
                          <a:effectLst/>
                          <a:latin typeface="Times New Roman" panose="02020603050405020304" pitchFamily="18" charset="0"/>
                          <a:cs typeface="Times New Roman" panose="02020603050405020304" pitchFamily="18" charset="0"/>
                        </a:rPr>
                        <a:t>cách</a:t>
                      </a:r>
                      <a:r>
                        <a:rPr lang="en-US" sz="2400" baseline="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149" marR="30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txBody>
                  <a:tcPr marL="30149" marR="30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04"/>
                  </a:ext>
                </a:extLst>
              </a:tr>
              <a:tr h="428535">
                <a:tc gridSpan="3">
                  <a:txBody>
                    <a:bodyPr/>
                    <a:lstStyle/>
                    <a:p>
                      <a:pPr marL="0" marR="0" algn="l">
                        <a:lnSpc>
                          <a:spcPct val="150000"/>
                        </a:lnSpc>
                        <a:spcBef>
                          <a:spcPts val="0"/>
                        </a:spcBef>
                        <a:spcAft>
                          <a:spcPts val="0"/>
                        </a:spcAft>
                      </a:pP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Nhận</a:t>
                      </a:r>
                      <a:r>
                        <a:rPr lang="vi-VN" sz="24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xét</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149" marR="30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nSpc>
                          <a:spcPct val="150000"/>
                        </a:lnSpc>
                        <a:spcBef>
                          <a:spcPts val="0"/>
                        </a:spcBef>
                        <a:spcAft>
                          <a:spcPts val="0"/>
                        </a:spcAft>
                      </a:pP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nSpc>
                          <a:spcPct val="150000"/>
                        </a:lnSpc>
                        <a:spcBef>
                          <a:spcPts val="0"/>
                        </a:spcBef>
                        <a:spcAft>
                          <a:spcPts val="0"/>
                        </a:spcAft>
                      </a:pPr>
                      <a:endParaRPr lang="en-US" sz="2400" dirty="0">
                        <a:solidFill>
                          <a:schemeClr val="tx1"/>
                        </a:solidFill>
                        <a:effectLst/>
                        <a:latin typeface="+mj-lt"/>
                        <a:ea typeface="Times New Roman" panose="02020603050405020304" pitchFamily="18" charset="0"/>
                      </a:endParaRPr>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7977815"/>
                  </a:ext>
                </a:extLst>
              </a:tr>
            </a:tbl>
          </a:graphicData>
        </a:graphic>
      </p:graphicFrame>
      <p:pic>
        <p:nvPicPr>
          <p:cNvPr id="2" name="Picture 1"/>
          <p:cNvPicPr>
            <a:picLocks noChangeAspect="1"/>
          </p:cNvPicPr>
          <p:nvPr/>
        </p:nvPicPr>
        <p:blipFill>
          <a:blip r:embed="rId3"/>
          <a:stretch>
            <a:fillRect/>
          </a:stretch>
        </p:blipFill>
        <p:spPr>
          <a:xfrm>
            <a:off x="4217222" y="459526"/>
            <a:ext cx="5149085" cy="1021512"/>
          </a:xfrm>
          <a:prstGeom prst="rect">
            <a:avLst/>
          </a:prstGeom>
        </p:spPr>
      </p:pic>
      <p:grpSp>
        <p:nvGrpSpPr>
          <p:cNvPr id="12" name="Group 11"/>
          <p:cNvGrpSpPr/>
          <p:nvPr/>
        </p:nvGrpSpPr>
        <p:grpSpPr>
          <a:xfrm>
            <a:off x="160678" y="123478"/>
            <a:ext cx="7146789" cy="369332"/>
            <a:chOff x="-178462" y="1828800"/>
            <a:chExt cx="19060588" cy="984870"/>
          </a:xfrm>
        </p:grpSpPr>
        <p:sp>
          <p:nvSpPr>
            <p:cNvPr id="18" name="Round Same Side Corner Rectangle 17"/>
            <p:cNvSpPr/>
            <p:nvPr/>
          </p:nvSpPr>
          <p:spPr>
            <a:xfrm rot="5400000">
              <a:off x="440265" y="1210077"/>
              <a:ext cx="886537" cy="2123991"/>
            </a:xfrm>
            <a:prstGeom prst="round2SameRect">
              <a:avLst/>
            </a:prstGeom>
            <a:solidFill>
              <a:schemeClr val="accent6">
                <a:lumMod val="75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a:solidFill>
                  <a:prstClr val="white"/>
                </a:solidFill>
              </a:endParaRPr>
            </a:p>
          </p:txBody>
        </p:sp>
        <p:sp>
          <p:nvSpPr>
            <p:cNvPr id="19" name="TextBox 18"/>
            <p:cNvSpPr txBox="1"/>
            <p:nvPr/>
          </p:nvSpPr>
          <p:spPr>
            <a:xfrm>
              <a:off x="478765" y="1828800"/>
              <a:ext cx="1238167" cy="984870"/>
            </a:xfrm>
            <a:prstGeom prst="rect">
              <a:avLst/>
            </a:prstGeom>
            <a:noFill/>
          </p:spPr>
          <p:txBody>
            <a:bodyPr wrap="square" rtlCol="0">
              <a:spAutoFit/>
            </a:bodyPr>
            <a:lstStyle/>
            <a:p>
              <a:pPr algn="ctr" defTabSz="807402"/>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21" name="TextBox 20"/>
            <p:cNvSpPr txBox="1"/>
            <p:nvPr/>
          </p:nvSpPr>
          <p:spPr>
            <a:xfrm>
              <a:off x="2067735" y="1828800"/>
              <a:ext cx="16814391" cy="984870"/>
            </a:xfrm>
            <a:prstGeom prst="rect">
              <a:avLst/>
            </a:prstGeom>
            <a:noFill/>
          </p:spPr>
          <p:txBody>
            <a:bodyPr wrap="square" rtlCol="0">
              <a:spAutoFit/>
            </a:bodyPr>
            <a:lstStyle/>
            <a:p>
              <a:pPr defTabSz="807402"/>
              <a:r>
                <a:rPr lang="en-US" b="1" dirty="0">
                  <a:solidFill>
                    <a:srgbClr val="F79646">
                      <a:lumMod val="75000"/>
                    </a:srgbClr>
                  </a:solidFill>
                  <a:latin typeface="Tahoma" panose="020B0604030504040204" pitchFamily="34" charset="0"/>
                  <a:cs typeface="Tahoma" panose="020B0604030504040204" pitchFamily="34" charset="0"/>
                </a:rPr>
                <a:t>KHÁM PHÁ VĂN BẢN</a:t>
              </a:r>
            </a:p>
          </p:txBody>
        </p:sp>
      </p:grpSp>
    </p:spTree>
    <p:extLst>
      <p:ext uri="{BB962C8B-B14F-4D97-AF65-F5344CB8AC3E}">
        <p14:creationId xmlns:p14="http://schemas.microsoft.com/office/powerpoint/2010/main" val="136645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21BF6822-DF6B-4645-A6B5-E5EC96166AB7}"/>
              </a:ext>
            </a:extLst>
          </p:cNvPr>
          <p:cNvGraphicFramePr>
            <a:graphicFrameLocks noGrp="1"/>
          </p:cNvGraphicFramePr>
          <p:nvPr>
            <p:extLst>
              <p:ext uri="{D42A27DB-BD31-4B8C-83A1-F6EECF244321}">
                <p14:modId xmlns:p14="http://schemas.microsoft.com/office/powerpoint/2010/main" val="262517966"/>
              </p:ext>
            </p:extLst>
          </p:nvPr>
        </p:nvGraphicFramePr>
        <p:xfrm>
          <a:off x="134776" y="91149"/>
          <a:ext cx="8901720" cy="4969305"/>
        </p:xfrm>
        <a:graphic>
          <a:graphicData uri="http://schemas.openxmlformats.org/drawingml/2006/table">
            <a:tbl>
              <a:tblPr firstRow="1" firstCol="1" bandRow="1">
                <a:tableStyleId>{5C22544A-7EE6-4342-B048-85BDC9FD1C3A}</a:tableStyleId>
              </a:tblPr>
              <a:tblGrid>
                <a:gridCol w="980840">
                  <a:extLst>
                    <a:ext uri="{9D8B030D-6E8A-4147-A177-3AD203B41FA5}">
                      <a16:colId xmlns:a16="http://schemas.microsoft.com/office/drawing/2014/main" val="2652937475"/>
                    </a:ext>
                  </a:extLst>
                </a:gridCol>
                <a:gridCol w="5760640">
                  <a:extLst>
                    <a:ext uri="{9D8B030D-6E8A-4147-A177-3AD203B41FA5}">
                      <a16:colId xmlns:a16="http://schemas.microsoft.com/office/drawing/2014/main" val="2507871016"/>
                    </a:ext>
                  </a:extLst>
                </a:gridCol>
                <a:gridCol w="2160240">
                  <a:extLst>
                    <a:ext uri="{9D8B030D-6E8A-4147-A177-3AD203B41FA5}">
                      <a16:colId xmlns:a16="http://schemas.microsoft.com/office/drawing/2014/main" val="1130049113"/>
                    </a:ext>
                  </a:extLst>
                </a:gridCol>
              </a:tblGrid>
              <a:tr h="422408">
                <a:tc gridSpan="3">
                  <a:txBody>
                    <a:bodyPr/>
                    <a:lstStyle/>
                    <a:p>
                      <a:pPr marL="0" marR="0" algn="ctr">
                        <a:lnSpc>
                          <a:spcPct val="10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 </a:t>
                      </a:r>
                      <a:r>
                        <a:rPr lang="en-US" sz="2400" dirty="0" err="1">
                          <a:solidFill>
                            <a:schemeClr val="tx1"/>
                          </a:solidFill>
                          <a:effectLst/>
                          <a:latin typeface="Times New Roman" panose="02020603050405020304" pitchFamily="18" charset="0"/>
                          <a:cs typeface="Times New Roman" panose="02020603050405020304" pitchFamily="18" charset="0"/>
                        </a:rPr>
                        <a:t>Nhân</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baseline="0" dirty="0" err="1">
                          <a:solidFill>
                            <a:schemeClr val="tx1"/>
                          </a:solidFill>
                          <a:effectLst/>
                          <a:latin typeface="Times New Roman" panose="02020603050405020304" pitchFamily="18" charset="0"/>
                          <a:cs typeface="Times New Roman" panose="02020603050405020304" pitchFamily="18" charset="0"/>
                        </a:rPr>
                        <a:t>vật</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baseline="0" dirty="0" err="1">
                          <a:solidFill>
                            <a:schemeClr val="tx1"/>
                          </a:solidFill>
                          <a:effectLst/>
                          <a:latin typeface="Times New Roman" panose="02020603050405020304" pitchFamily="18" charset="0"/>
                          <a:cs typeface="Times New Roman" panose="02020603050405020304" pitchFamily="18" charset="0"/>
                        </a:rPr>
                        <a:t>thầy</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baseline="0" dirty="0" err="1">
                          <a:solidFill>
                            <a:schemeClr val="tx1"/>
                          </a:solidFill>
                          <a:effectLst/>
                          <a:latin typeface="Times New Roman" panose="02020603050405020304" pitchFamily="18" charset="0"/>
                          <a:cs typeface="Times New Roman" panose="02020603050405020304" pitchFamily="18" charset="0"/>
                        </a:rPr>
                        <a:t>Đuy-sen</a:t>
                      </a:r>
                      <a:r>
                        <a:rPr lang="en-US" sz="2400" baseline="0" dirty="0">
                          <a:solidFill>
                            <a:schemeClr val="tx1"/>
                          </a:solidFill>
                          <a:effectLst/>
                          <a:latin typeface="Times New Roman" panose="02020603050405020304" pitchFamily="18" charset="0"/>
                          <a:cs typeface="Times New Roman" panose="02020603050405020304" pitchFamily="18" charset="0"/>
                        </a:rPr>
                        <a:t> qua </a:t>
                      </a:r>
                      <a:r>
                        <a:rPr lang="en-US" sz="2400" baseline="0" dirty="0" err="1">
                          <a:solidFill>
                            <a:schemeClr val="tx1"/>
                          </a:solidFill>
                          <a:effectLst/>
                          <a:latin typeface="Times New Roman" panose="02020603050405020304" pitchFamily="18" charset="0"/>
                          <a:cs typeface="Times New Roman" panose="02020603050405020304" pitchFamily="18" charset="0"/>
                        </a:rPr>
                        <a:t>lời</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baseline="0" dirty="0" err="1">
                          <a:solidFill>
                            <a:schemeClr val="tx1"/>
                          </a:solidFill>
                          <a:effectLst/>
                          <a:latin typeface="Times New Roman" panose="02020603050405020304" pitchFamily="18" charset="0"/>
                          <a:cs typeface="Times New Roman" panose="02020603050405020304" pitchFamily="18" charset="0"/>
                        </a:rPr>
                        <a:t>kể</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baseline="0" dirty="0" err="1">
                          <a:solidFill>
                            <a:schemeClr val="tx1"/>
                          </a:solidFill>
                          <a:effectLst/>
                          <a:latin typeface="Times New Roman" panose="02020603050405020304" pitchFamily="18" charset="0"/>
                          <a:cs typeface="Times New Roman" panose="02020603050405020304" pitchFamily="18" charset="0"/>
                        </a:rPr>
                        <a:t>của</a:t>
                      </a:r>
                      <a:r>
                        <a:rPr lang="en-US" sz="2400" baseline="0" dirty="0">
                          <a:solidFill>
                            <a:schemeClr val="tx1"/>
                          </a:solidFill>
                          <a:effectLst/>
                          <a:latin typeface="Times New Roman" panose="02020603050405020304" pitchFamily="18" charset="0"/>
                          <a:cs typeface="Times New Roman" panose="02020603050405020304" pitchFamily="18" charset="0"/>
                        </a:rPr>
                        <a:t> An-</a:t>
                      </a:r>
                      <a:r>
                        <a:rPr lang="en-US" sz="2400" baseline="0" dirty="0" err="1">
                          <a:solidFill>
                            <a:schemeClr val="tx1"/>
                          </a:solidFill>
                          <a:effectLst/>
                          <a:latin typeface="Times New Roman" panose="02020603050405020304" pitchFamily="18" charset="0"/>
                          <a:cs typeface="Times New Roman" panose="02020603050405020304" pitchFamily="18" charset="0"/>
                        </a:rPr>
                        <a:t>tư</a:t>
                      </a:r>
                      <a:r>
                        <a:rPr lang="en-US" sz="2400" baseline="0" dirty="0">
                          <a:solidFill>
                            <a:schemeClr val="tx1"/>
                          </a:solidFill>
                          <a:effectLst/>
                          <a:latin typeface="Times New Roman" panose="02020603050405020304" pitchFamily="18" charset="0"/>
                          <a:cs typeface="Times New Roman" panose="02020603050405020304" pitchFamily="18" charset="0"/>
                        </a:rPr>
                        <a:t>-</a:t>
                      </a:r>
                      <a:r>
                        <a:rPr lang="en-US" sz="2400" baseline="0" dirty="0" err="1">
                          <a:solidFill>
                            <a:schemeClr val="tx1"/>
                          </a:solidFill>
                          <a:effectLst/>
                          <a:latin typeface="Times New Roman" panose="02020603050405020304" pitchFamily="18" charset="0"/>
                          <a:cs typeface="Times New Roman" panose="02020603050405020304" pitchFamily="18" charset="0"/>
                        </a:rPr>
                        <a:t>nai</a:t>
                      </a:r>
                      <a:endParaRPr lang="en-US" sz="2400" dirty="0">
                        <a:solidFill>
                          <a:schemeClr val="tx1"/>
                        </a:solidFill>
                        <a:effectLst/>
                        <a:latin typeface="Times New Roman" panose="02020603050405020304" pitchFamily="18" charset="0"/>
                        <a:cs typeface="Times New Roman" panose="02020603050405020304" pitchFamily="18" charset="0"/>
                      </a:endParaRPr>
                    </a:p>
                  </a:txBody>
                  <a:tcPr marL="30149" marR="30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marL="0" marR="0" algn="ctr">
                        <a:lnSpc>
                          <a:spcPct val="150000"/>
                        </a:lnSpc>
                        <a:spcBef>
                          <a:spcPts val="0"/>
                        </a:spcBef>
                        <a:spcAft>
                          <a:spcPts val="0"/>
                        </a:spcAft>
                      </a:pPr>
                      <a:r>
                        <a:rPr lang="vi-VN" sz="1600" dirty="0">
                          <a:solidFill>
                            <a:schemeClr val="tx1"/>
                          </a:solidFill>
                          <a:effectLst/>
                          <a:latin typeface="+mj-lt"/>
                        </a:rPr>
                        <a:t>Chi tiết</a:t>
                      </a:r>
                      <a:endParaRPr lang="en-US" sz="1600" dirty="0">
                        <a:solidFill>
                          <a:schemeClr val="tx1"/>
                        </a:solidFill>
                        <a:effectLst/>
                        <a:latin typeface="+mj-lt"/>
                        <a:ea typeface="Times New Roman" panose="02020603050405020304" pitchFamily="18" charset="0"/>
                      </a:endParaRPr>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50000"/>
                        </a:lnSpc>
                        <a:spcBef>
                          <a:spcPts val="0"/>
                        </a:spcBef>
                        <a:spcAft>
                          <a:spcPts val="0"/>
                        </a:spcAft>
                      </a:pPr>
                      <a:r>
                        <a:rPr lang="vi-VN" sz="1600" dirty="0">
                          <a:solidFill>
                            <a:schemeClr val="tx1"/>
                          </a:solidFill>
                          <a:effectLst/>
                          <a:latin typeface="+mj-lt"/>
                        </a:rPr>
                        <a:t>Nhận xét</a:t>
                      </a:r>
                      <a:endParaRPr lang="en-US" sz="1600" dirty="0">
                        <a:solidFill>
                          <a:schemeClr val="tx1"/>
                        </a:solidFill>
                        <a:effectLst/>
                        <a:latin typeface="+mj-lt"/>
                        <a:ea typeface="Times New Roman" panose="02020603050405020304" pitchFamily="18" charset="0"/>
                      </a:endParaRPr>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45038"/>
                  </a:ext>
                </a:extLst>
              </a:tr>
              <a:tr h="428628">
                <a:tc gridSpan="2">
                  <a:txBody>
                    <a:bodyPr/>
                    <a:lstStyle/>
                    <a:p>
                      <a:pPr marL="0" marR="0" algn="ctr">
                        <a:lnSpc>
                          <a:spcPct val="100000"/>
                        </a:lnSpc>
                        <a:spcBef>
                          <a:spcPts val="0"/>
                        </a:spcBef>
                        <a:spcAft>
                          <a:spcPts val="0"/>
                        </a:spcAft>
                      </a:pPr>
                      <a:r>
                        <a:rPr lang="vi-VN" sz="2000" b="1" dirty="0">
                          <a:solidFill>
                            <a:schemeClr val="tx1"/>
                          </a:solidFill>
                          <a:effectLst/>
                          <a:latin typeface="Times New Roman" panose="02020603050405020304" pitchFamily="18" charset="0"/>
                          <a:cs typeface="Times New Roman" panose="02020603050405020304" pitchFamily="18" charset="0"/>
                        </a:rPr>
                        <a:t>Chi tiết</a:t>
                      </a:r>
                      <a:endPar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149" marR="30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marL="0" marR="0" algn="ctr">
                        <a:lnSpc>
                          <a:spcPct val="100000"/>
                        </a:lnSpc>
                        <a:spcBef>
                          <a:spcPts val="0"/>
                        </a:spcBef>
                        <a:spcAft>
                          <a:spcPts val="0"/>
                        </a:spcAft>
                      </a:pPr>
                      <a:endPar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149" marR="30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l">
                        <a:lnSpc>
                          <a:spcPct val="100000"/>
                        </a:lnSpc>
                        <a:spcAft>
                          <a:spcPts val="0"/>
                        </a:spcAft>
                      </a:pP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Cảm</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xúc</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a:t>
                      </a:r>
                      <a:r>
                        <a:rPr lang="vi-V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ĩ</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của</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An-</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vê</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thầy</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algn="l">
                        <a:lnSpc>
                          <a:spcPct val="10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ngưỡng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v</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biết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vì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những việc làm và mơ ước của thầy dành cho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v</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ẻ</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marL="30149" marR="30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7413680"/>
                  </a:ext>
                </a:extLst>
              </a:tr>
              <a:tr h="765469">
                <a:tc>
                  <a:txBody>
                    <a:bodyPr/>
                    <a:lstStyle/>
                    <a:p>
                      <a:pPr marL="0" marR="0" algn="ctr">
                        <a:lnSpc>
                          <a:spcPct val="100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Ngôn</a:t>
                      </a:r>
                      <a:r>
                        <a:rPr lang="en-US" sz="2000" baseline="0" dirty="0">
                          <a:solidFill>
                            <a:schemeClr val="tx1"/>
                          </a:solidFill>
                          <a:effectLst/>
                          <a:latin typeface="Times New Roman" panose="02020603050405020304" pitchFamily="18" charset="0"/>
                          <a:cs typeface="Times New Roman" panose="02020603050405020304" pitchFamily="18" charset="0"/>
                        </a:rPr>
                        <a:t> </a:t>
                      </a:r>
                      <a:r>
                        <a:rPr lang="en-US" sz="2000" baseline="0" dirty="0" err="1">
                          <a:solidFill>
                            <a:schemeClr val="tx1"/>
                          </a:solidFill>
                          <a:effectLst/>
                          <a:latin typeface="Times New Roman" panose="02020603050405020304" pitchFamily="18" charset="0"/>
                          <a:cs typeface="Times New Roman" panose="02020603050405020304" pitchFamily="18" charset="0"/>
                        </a:rPr>
                        <a:t>ngữ</a:t>
                      </a:r>
                      <a:r>
                        <a:rPr lang="vi-VN"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149" marR="30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ct val="100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ò</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chuyện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thuyết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phục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các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ỏ</a:t>
                      </a:r>
                      <a:r>
                        <a:rPr lang="vi-VN" sz="2400" baseline="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0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khích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lê</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txBody>
                  <a:tcPr marL="30149" marR="30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4107109"/>
                  </a:ext>
                </a:extLst>
              </a:tr>
              <a:tr h="1795285">
                <a:tc>
                  <a:txBody>
                    <a:bodyPr/>
                    <a:lstStyle/>
                    <a:p>
                      <a:pPr marL="0" marR="0" algn="ctr">
                        <a:lnSpc>
                          <a:spcPct val="100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Hành</a:t>
                      </a:r>
                      <a:r>
                        <a:rPr lang="en-US" sz="2000" baseline="0" dirty="0">
                          <a:solidFill>
                            <a:schemeClr val="tx1"/>
                          </a:solidFill>
                          <a:effectLst/>
                          <a:latin typeface="Times New Roman" panose="02020603050405020304" pitchFamily="18" charset="0"/>
                          <a:cs typeface="Times New Roman" panose="02020603050405020304" pitchFamily="18" charset="0"/>
                        </a:rPr>
                        <a:t> </a:t>
                      </a:r>
                      <a:r>
                        <a:rPr lang="en-US" sz="2000" baseline="0" dirty="0" err="1">
                          <a:solidFill>
                            <a:schemeClr val="tx1"/>
                          </a:solidFill>
                          <a:effectLst/>
                          <a:latin typeface="Times New Roman" panose="02020603050405020304" pitchFamily="18" charset="0"/>
                          <a:cs typeface="Times New Roman" panose="02020603050405020304" pitchFamily="18" charset="0"/>
                        </a:rPr>
                        <a:t>động</a:t>
                      </a:r>
                      <a:r>
                        <a:rPr lang="vi-VN"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149" marR="30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ct val="100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Một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sửa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sang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cũ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0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Bê</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các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ỏ</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buốt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á.</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trì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dạy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ữ</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các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bất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chấp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ước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vê</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một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lai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tr</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ò</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txBody>
                  <a:tcPr marL="30149" marR="30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802803"/>
                  </a:ext>
                </a:extLst>
              </a:tr>
              <a:tr h="342900">
                <a:tc>
                  <a:txBody>
                    <a:bodyPr/>
                    <a:lstStyle/>
                    <a:p>
                      <a:pPr marL="0" marR="0" algn="ctr">
                        <a:lnSpc>
                          <a:spcPct val="100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Tính</a:t>
                      </a:r>
                      <a:r>
                        <a:rPr lang="en-US" sz="2000" baseline="0">
                          <a:solidFill>
                            <a:schemeClr val="tx1"/>
                          </a:solidFill>
                          <a:effectLst/>
                          <a:latin typeface="Times New Roman" panose="02020603050405020304" pitchFamily="18" charset="0"/>
                          <a:cs typeface="Times New Roman" panose="02020603050405020304" pitchFamily="18" charset="0"/>
                        </a:rPr>
                        <a:t> cách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149" marR="30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ó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mục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đích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đẹp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cương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txBody>
                  <a:tcPr marL="30149" marR="30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10004"/>
                  </a:ext>
                </a:extLst>
              </a:tr>
              <a:tr h="420237">
                <a:tc gridSpan="3">
                  <a:txBody>
                    <a:bodyPr/>
                    <a:lstStyle/>
                    <a:p>
                      <a:pPr marL="0" marR="0" algn="l">
                        <a:lnSpc>
                          <a:spcPct val="100000"/>
                        </a:lnSpc>
                        <a:spcBef>
                          <a:spcPts val="0"/>
                        </a:spcBef>
                        <a:spcAft>
                          <a:spcPts val="0"/>
                        </a:spcAft>
                      </a:pPr>
                      <a:r>
                        <a:rPr lang="en-US" sz="20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vi-VN" sz="20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8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Nhận</a:t>
                      </a:r>
                      <a:r>
                        <a:rPr lang="vi-VN" sz="28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xét: </a:t>
                      </a:r>
                      <a:r>
                        <a:rPr lang="en-US" sz="28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endParaRPr lang="en-US" sz="28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149" marR="301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nSpc>
                          <a:spcPct val="150000"/>
                        </a:lnSpc>
                        <a:spcBef>
                          <a:spcPts val="0"/>
                        </a:spcBef>
                        <a:spcAft>
                          <a:spcPts val="0"/>
                        </a:spcAft>
                      </a:pP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nSpc>
                          <a:spcPct val="150000"/>
                        </a:lnSpc>
                        <a:spcBef>
                          <a:spcPts val="0"/>
                        </a:spcBef>
                        <a:spcAft>
                          <a:spcPts val="0"/>
                        </a:spcAft>
                      </a:pPr>
                      <a:endParaRPr lang="en-US" sz="2400" dirty="0">
                        <a:solidFill>
                          <a:schemeClr val="tx1"/>
                        </a:solidFill>
                        <a:effectLst/>
                        <a:latin typeface="+mj-lt"/>
                        <a:ea typeface="Times New Roman" panose="02020603050405020304" pitchFamily="18" charset="0"/>
                      </a:endParaRPr>
                    </a:p>
                  </a:txBody>
                  <a:tcPr marL="40199" marR="401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7977815"/>
                  </a:ext>
                </a:extLst>
              </a:tr>
            </a:tbl>
          </a:graphicData>
        </a:graphic>
      </p:graphicFrame>
    </p:spTree>
    <p:extLst>
      <p:ext uri="{BB962C8B-B14F-4D97-AF65-F5344CB8AC3E}">
        <p14:creationId xmlns:p14="http://schemas.microsoft.com/office/powerpoint/2010/main" val="3251533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hững quyển sách hay về giáo dục - OST"/>
          <p:cNvPicPr/>
          <p:nvPr/>
        </p:nvPicPr>
        <p:blipFill rotWithShape="1">
          <a:blip r:embed="rId2">
            <a:extLst>
              <a:ext uri="{28A0092B-C50C-407E-A947-70E740481C1C}">
                <a14:useLocalDpi xmlns:a14="http://schemas.microsoft.com/office/drawing/2010/main" val="0"/>
              </a:ext>
            </a:extLst>
          </a:blip>
          <a:srcRect l="5750" t="35731" r="19750" b="9149"/>
          <a:stretch/>
        </p:blipFill>
        <p:spPr bwMode="auto">
          <a:xfrm>
            <a:off x="107504" y="699542"/>
            <a:ext cx="5400600" cy="4104456"/>
          </a:xfrm>
          <a:prstGeom prst="rect">
            <a:avLst/>
          </a:prstGeom>
          <a:ln>
            <a:noFill/>
          </a:ln>
          <a:effectLst>
            <a:softEdge rad="112500"/>
          </a:effectLst>
          <a:extLst>
            <a:ext uri="{53640926-AAD7-44D8-BBD7-CCE9431645EC}">
              <a14:shadowObscured xmlns:a14="http://schemas.microsoft.com/office/drawing/2010/main"/>
            </a:ext>
          </a:extLst>
        </p:spPr>
      </p:pic>
      <p:grpSp>
        <p:nvGrpSpPr>
          <p:cNvPr id="8" name="Group 7">
            <a:extLst>
              <a:ext uri="{FF2B5EF4-FFF2-40B4-BE49-F238E27FC236}">
                <a16:creationId xmlns:a16="http://schemas.microsoft.com/office/drawing/2014/main" id="{86D26274-53F4-4DC6-AF0D-708317B1D889}"/>
              </a:ext>
            </a:extLst>
          </p:cNvPr>
          <p:cNvGrpSpPr/>
          <p:nvPr/>
        </p:nvGrpSpPr>
        <p:grpSpPr>
          <a:xfrm>
            <a:off x="5721272" y="555526"/>
            <a:ext cx="2952328" cy="539920"/>
            <a:chOff x="0" y="2004710"/>
            <a:chExt cx="5472030" cy="493520"/>
          </a:xfrm>
          <a:solidFill>
            <a:schemeClr val="accent4">
              <a:lumMod val="60000"/>
              <a:lumOff val="40000"/>
            </a:schemeClr>
          </a:solidFill>
        </p:grpSpPr>
        <p:sp>
          <p:nvSpPr>
            <p:cNvPr id="9" name="Rectangle: Rounded Corners 18">
              <a:extLst>
                <a:ext uri="{FF2B5EF4-FFF2-40B4-BE49-F238E27FC236}">
                  <a16:creationId xmlns:a16="http://schemas.microsoft.com/office/drawing/2014/main" id="{A7A206D9-E5B4-4E55-B8EB-5E5DD7C74C06}"/>
                </a:ext>
              </a:extLst>
            </p:cNvPr>
            <p:cNvSpPr/>
            <p:nvPr/>
          </p:nvSpPr>
          <p:spPr>
            <a:xfrm>
              <a:off x="0" y="2004710"/>
              <a:ext cx="5472030" cy="49352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B202918D-EDCD-45B2-B3E0-182066894261}"/>
                </a:ext>
              </a:extLst>
            </p:cNvPr>
            <p:cNvSpPr txBox="1"/>
            <p:nvPr/>
          </p:nvSpPr>
          <p:spPr>
            <a:xfrm>
              <a:off x="156046" y="2028802"/>
              <a:ext cx="5149073" cy="4453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16" tIns="91416" rIns="91416" bIns="91416" numCol="1" spcCol="1270" anchor="ctr" anchorCtr="0">
              <a:noAutofit/>
            </a:bodyPr>
            <a:lstStyle/>
            <a:p>
              <a:pPr algn="ctr" defTabSz="1066480">
                <a:lnSpc>
                  <a:spcPct val="150000"/>
                </a:lnSpc>
                <a:spcBef>
                  <a:spcPct val="0"/>
                </a:spcBef>
                <a:spcAft>
                  <a:spcPct val="35000"/>
                </a:spcAft>
              </a:pPr>
              <a:r>
                <a:rPr lang="vi-VN" sz="2800" b="1" i="1" dirty="0">
                  <a:solidFill>
                    <a:schemeClr val="tx2">
                      <a:lumMod val="50000"/>
                    </a:schemeClr>
                  </a:solidFill>
                  <a:latin typeface="Times New Roman" panose="02020603050405020304" pitchFamily="18" charset="0"/>
                  <a:cs typeface="Times New Roman" panose="02020603050405020304" pitchFamily="18" charset="0"/>
                </a:rPr>
                <a:t>Nghệ thuật</a:t>
              </a:r>
              <a:endParaRPr lang="en-BZ" sz="2800" b="1" i="1" dirty="0">
                <a:solidFill>
                  <a:schemeClr val="tx2">
                    <a:lumMod val="50000"/>
                  </a:schemeClr>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5736312" y="1310734"/>
            <a:ext cx="3084160" cy="3539430"/>
          </a:xfrm>
          <a:prstGeom prst="rect">
            <a:avLst/>
          </a:prstGeom>
        </p:spPr>
        <p:txBody>
          <a:bodyPr wrap="square">
            <a:spAutoFit/>
          </a:bodyPr>
          <a:lstStyle/>
          <a:p>
            <a:pPr algn="just"/>
            <a:r>
              <a:rPr lang="vi-VN" sz="2800" dirty="0">
                <a:latin typeface="+mj-lt"/>
              </a:rPr>
              <a:t>- Lối kể chuyện hấp dẫn, kết hợp miêu tả, tự sự, biểu cảm</a:t>
            </a:r>
          </a:p>
          <a:p>
            <a:pPr algn="just"/>
            <a:r>
              <a:rPr lang="vi-VN" sz="2800" dirty="0">
                <a:latin typeface="+mj-lt"/>
              </a:rPr>
              <a:t>- Khắc họa nhân vật sinh động, rõ nét qua: ngôn ngữ, hành động, lời nói, cử chỉ...</a:t>
            </a:r>
            <a:endParaRPr lang="en-US" sz="2800" dirty="0">
              <a:latin typeface="+mj-lt"/>
            </a:endParaRPr>
          </a:p>
        </p:txBody>
      </p:sp>
    </p:spTree>
    <p:extLst>
      <p:ext uri="{BB962C8B-B14F-4D97-AF65-F5344CB8AC3E}">
        <p14:creationId xmlns:p14="http://schemas.microsoft.com/office/powerpoint/2010/main" val="424418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1000"/>
                                        <p:tgtEl>
                                          <p:spTgt spid="11">
                                            <p:txEl>
                                              <p:pRg st="1" end="1"/>
                                            </p:txEl>
                                          </p:spTgt>
                                        </p:tgtEl>
                                      </p:cBhvr>
                                    </p:animEffect>
                                    <p:anim calcmode="lin" valueType="num">
                                      <p:cBhvr>
                                        <p:cTn id="1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7544" y="494996"/>
            <a:ext cx="6192687" cy="461665"/>
            <a:chOff x="644526" y="2766774"/>
            <a:chExt cx="16515982" cy="1231100"/>
          </a:xfrm>
        </p:grpSpPr>
        <p:sp>
          <p:nvSpPr>
            <p:cNvPr id="16" name="TextBox 15"/>
            <p:cNvSpPr txBox="1"/>
            <p:nvPr/>
          </p:nvSpPr>
          <p:spPr>
            <a:xfrm>
              <a:off x="1906584" y="2766774"/>
              <a:ext cx="15253924" cy="1231100"/>
            </a:xfrm>
            <a:prstGeom prst="rect">
              <a:avLst/>
            </a:prstGeom>
            <a:noFill/>
          </p:spPr>
          <p:txBody>
            <a:bodyPr wrap="square" rtlCol="0">
              <a:spAutoFit/>
            </a:bodyPr>
            <a:lstStyle/>
            <a:p>
              <a:pPr defTabSz="807402"/>
              <a:r>
                <a:rPr lang="vi-VN" sz="2400" b="1" i="1"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rPr>
                <a:t>Nhân vật An-tư-nai</a:t>
              </a:r>
            </a:p>
          </p:txBody>
        </p:sp>
        <p:sp>
          <p:nvSpPr>
            <p:cNvPr id="17" name="Rounded Rectangle 16"/>
            <p:cNvSpPr/>
            <p:nvPr/>
          </p:nvSpPr>
          <p:spPr>
            <a:xfrm>
              <a:off x="644526" y="2823876"/>
              <a:ext cx="1269206" cy="80467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i="1">
                <a:solidFill>
                  <a:prstClr val="white"/>
                </a:solidFill>
              </a:endParaRPr>
            </a:p>
          </p:txBody>
        </p:sp>
        <p:sp>
          <p:nvSpPr>
            <p:cNvPr id="20" name="TextBox 19"/>
            <p:cNvSpPr txBox="1"/>
            <p:nvPr/>
          </p:nvSpPr>
          <p:spPr>
            <a:xfrm>
              <a:off x="895023" y="2795827"/>
              <a:ext cx="907206" cy="1025917"/>
            </a:xfrm>
            <a:prstGeom prst="rect">
              <a:avLst/>
            </a:prstGeom>
            <a:noFill/>
          </p:spPr>
          <p:txBody>
            <a:bodyPr wrap="none" rtlCol="0">
              <a:spAutoFit/>
            </a:bodyPr>
            <a:lstStyle/>
            <a:p>
              <a:pPr algn="ctr" defTabSz="807402"/>
              <a:r>
                <a:rPr lang="vi-VN" sz="1900" b="1" i="1" dirty="0">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1900" b="1" i="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pic>
        <p:nvPicPr>
          <p:cNvPr id="12" name="Picture 11"/>
          <p:cNvPicPr>
            <a:picLocks noChangeAspect="1"/>
          </p:cNvPicPr>
          <p:nvPr/>
        </p:nvPicPr>
        <p:blipFill>
          <a:blip r:embed="rId3"/>
          <a:stretch>
            <a:fillRect/>
          </a:stretch>
        </p:blipFill>
        <p:spPr>
          <a:xfrm>
            <a:off x="770475" y="907074"/>
            <a:ext cx="5807475" cy="1152128"/>
          </a:xfrm>
          <a:prstGeom prst="rect">
            <a:avLst/>
          </a:prstGeom>
        </p:spPr>
      </p:pic>
      <p:sp>
        <p:nvSpPr>
          <p:cNvPr id="18" name="TextBox 17"/>
          <p:cNvSpPr txBox="1"/>
          <p:nvPr/>
        </p:nvSpPr>
        <p:spPr>
          <a:xfrm>
            <a:off x="160678" y="2164878"/>
            <a:ext cx="2424290" cy="2139047"/>
          </a:xfrm>
          <a:prstGeom prst="rect">
            <a:avLst/>
          </a:prstGeom>
          <a:solidFill>
            <a:schemeClr val="accent6">
              <a:lumMod val="20000"/>
              <a:lumOff val="80000"/>
            </a:schemeClr>
          </a:solidFill>
        </p:spPr>
        <p:txBody>
          <a:bodyPr wrap="square" rtlCol="0">
            <a:spAutoFit/>
          </a:bodyPr>
          <a:lstStyle/>
          <a:p>
            <a:pPr algn="just" defTabSz="342900"/>
            <a:endParaRPr lang="vi-VN" sz="2100" dirty="0">
              <a:solidFill>
                <a:prstClr val="black"/>
              </a:solidFill>
              <a:latin typeface="Times New Roman" pitchFamily="18" charset="0"/>
              <a:cs typeface="Times New Roman" pitchFamily="18" charset="0"/>
            </a:endParaRPr>
          </a:p>
          <a:p>
            <a:pPr defTabSz="342900"/>
            <a:r>
              <a:rPr lang="vi-VN" sz="2800" dirty="0">
                <a:solidFill>
                  <a:prstClr val="black"/>
                </a:solidFill>
                <a:latin typeface="Times New Roman" pitchFamily="18" charset="0"/>
                <a:cs typeface="Times New Roman" pitchFamily="18" charset="0"/>
              </a:rPr>
              <a:t>NHÓM 1. Tìm hiểu về hoàn cảnh của em bé An-tư-nai</a:t>
            </a:r>
          </a:p>
        </p:txBody>
      </p:sp>
      <p:sp>
        <p:nvSpPr>
          <p:cNvPr id="19" name="TextBox 18"/>
          <p:cNvSpPr txBox="1"/>
          <p:nvPr/>
        </p:nvSpPr>
        <p:spPr>
          <a:xfrm>
            <a:off x="6485211" y="2218152"/>
            <a:ext cx="2385876" cy="2246769"/>
          </a:xfrm>
          <a:prstGeom prst="rect">
            <a:avLst/>
          </a:prstGeom>
          <a:solidFill>
            <a:schemeClr val="accent3">
              <a:lumMod val="20000"/>
              <a:lumOff val="80000"/>
            </a:schemeClr>
          </a:solidFill>
        </p:spPr>
        <p:txBody>
          <a:bodyPr wrap="square" rtlCol="0">
            <a:spAutoFit/>
          </a:bodyPr>
          <a:lstStyle/>
          <a:p>
            <a:pPr defTabSz="342900"/>
            <a:r>
              <a:rPr lang="vi-VN" sz="2800" dirty="0">
                <a:solidFill>
                  <a:prstClr val="black"/>
                </a:solidFill>
                <a:latin typeface="Times New Roman" pitchFamily="18" charset="0"/>
                <a:cs typeface="Times New Roman" pitchFamily="18" charset="0"/>
              </a:rPr>
              <a:t>NHÓM 3+ 4: Tìm hiểu tình cảm mà An-tư-nai dành cho thầy Đuy-sen</a:t>
            </a:r>
          </a:p>
        </p:txBody>
      </p:sp>
      <p:sp>
        <p:nvSpPr>
          <p:cNvPr id="21" name="TextBox 20"/>
          <p:cNvSpPr txBox="1"/>
          <p:nvPr/>
        </p:nvSpPr>
        <p:spPr>
          <a:xfrm>
            <a:off x="3124124" y="2218152"/>
            <a:ext cx="2844594" cy="2246769"/>
          </a:xfrm>
          <a:prstGeom prst="rect">
            <a:avLst/>
          </a:prstGeom>
          <a:solidFill>
            <a:schemeClr val="accent5">
              <a:lumMod val="20000"/>
              <a:lumOff val="80000"/>
            </a:schemeClr>
          </a:solidFill>
        </p:spPr>
        <p:txBody>
          <a:bodyPr wrap="square" rtlCol="0">
            <a:spAutoFit/>
          </a:bodyPr>
          <a:lstStyle/>
          <a:p>
            <a:pPr defTabSz="342900"/>
            <a:r>
              <a:rPr lang="vi-VN" sz="2800" dirty="0">
                <a:solidFill>
                  <a:prstClr val="black"/>
                </a:solidFill>
                <a:latin typeface="Times New Roman" pitchFamily="18" charset="0"/>
                <a:cs typeface="Times New Roman" pitchFamily="18" charset="0"/>
              </a:rPr>
              <a:t>NHÓM 2. Tìm hiểu về diễn biến tâm trạng của An-tư-nai khi gặp thầy Đuy-sen</a:t>
            </a:r>
          </a:p>
        </p:txBody>
      </p:sp>
      <p:pic>
        <p:nvPicPr>
          <p:cNvPr id="22" name="Picture 21"/>
          <p:cNvPicPr>
            <a:picLocks noChangeAspect="1"/>
          </p:cNvPicPr>
          <p:nvPr/>
        </p:nvPicPr>
        <p:blipFill>
          <a:blip r:embed="rId4"/>
          <a:stretch>
            <a:fillRect/>
          </a:stretch>
        </p:blipFill>
        <p:spPr>
          <a:xfrm>
            <a:off x="6380102" y="-35473"/>
            <a:ext cx="2596094" cy="2094674"/>
          </a:xfrm>
          <a:prstGeom prst="ellipse">
            <a:avLst/>
          </a:prstGeom>
          <a:ln>
            <a:noFill/>
          </a:ln>
          <a:effectLst>
            <a:softEdge rad="112500"/>
          </a:effectLst>
        </p:spPr>
      </p:pic>
      <p:grpSp>
        <p:nvGrpSpPr>
          <p:cNvPr id="23" name="Group 22"/>
          <p:cNvGrpSpPr/>
          <p:nvPr/>
        </p:nvGrpSpPr>
        <p:grpSpPr>
          <a:xfrm>
            <a:off x="160678" y="123478"/>
            <a:ext cx="7146789" cy="461665"/>
            <a:chOff x="-178462" y="1828800"/>
            <a:chExt cx="19060588" cy="1231088"/>
          </a:xfrm>
        </p:grpSpPr>
        <p:sp>
          <p:nvSpPr>
            <p:cNvPr id="24" name="Round Same Side Corner Rectangle 23"/>
            <p:cNvSpPr/>
            <p:nvPr/>
          </p:nvSpPr>
          <p:spPr>
            <a:xfrm rot="5400000">
              <a:off x="440265" y="1210077"/>
              <a:ext cx="886537" cy="2123991"/>
            </a:xfrm>
            <a:prstGeom prst="round2SameRect">
              <a:avLst/>
            </a:prstGeom>
            <a:solidFill>
              <a:schemeClr val="accent6">
                <a:lumMod val="75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a:solidFill>
                  <a:prstClr val="white"/>
                </a:solidFill>
              </a:endParaRPr>
            </a:p>
          </p:txBody>
        </p:sp>
        <p:sp>
          <p:nvSpPr>
            <p:cNvPr id="25" name="TextBox 24"/>
            <p:cNvSpPr txBox="1"/>
            <p:nvPr/>
          </p:nvSpPr>
          <p:spPr>
            <a:xfrm>
              <a:off x="478765" y="1828800"/>
              <a:ext cx="1238167" cy="984870"/>
            </a:xfrm>
            <a:prstGeom prst="rect">
              <a:avLst/>
            </a:prstGeom>
            <a:noFill/>
          </p:spPr>
          <p:txBody>
            <a:bodyPr wrap="square" rtlCol="0">
              <a:spAutoFit/>
            </a:bodyPr>
            <a:lstStyle/>
            <a:p>
              <a:pPr algn="ctr" defTabSz="807402"/>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26" name="TextBox 25"/>
            <p:cNvSpPr txBox="1"/>
            <p:nvPr/>
          </p:nvSpPr>
          <p:spPr>
            <a:xfrm>
              <a:off x="2067735" y="1828800"/>
              <a:ext cx="16814391" cy="1231088"/>
            </a:xfrm>
            <a:prstGeom prst="rect">
              <a:avLst/>
            </a:prstGeom>
            <a:noFill/>
          </p:spPr>
          <p:txBody>
            <a:bodyPr wrap="square" rtlCol="0">
              <a:spAutoFit/>
            </a:bodyPr>
            <a:lstStyle/>
            <a:p>
              <a:pPr defTabSz="807402"/>
              <a:r>
                <a:rPr lang="en-US" sz="2400" b="1" dirty="0">
                  <a:solidFill>
                    <a:srgbClr val="F79646">
                      <a:lumMod val="75000"/>
                    </a:srgbClr>
                  </a:solidFill>
                  <a:latin typeface="Tahoma" panose="020B0604030504040204" pitchFamily="34" charset="0"/>
                  <a:cs typeface="Tahoma" panose="020B0604030504040204" pitchFamily="34" charset="0"/>
                </a:rPr>
                <a:t>KHÁM PHÁ VĂN BẢN</a:t>
              </a:r>
            </a:p>
          </p:txBody>
        </p:sp>
      </p:grpSp>
    </p:spTree>
    <p:extLst>
      <p:ext uri="{BB962C8B-B14F-4D97-AF65-F5344CB8AC3E}">
        <p14:creationId xmlns:p14="http://schemas.microsoft.com/office/powerpoint/2010/main" val="102794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down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strips(down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95536" y="915566"/>
            <a:ext cx="5152244" cy="3970318"/>
          </a:xfrm>
          <a:prstGeom prst="rect">
            <a:avLst/>
          </a:prstGeom>
        </p:spPr>
        <p:txBody>
          <a:bodyPr wrap="square">
            <a:spAutoFit/>
          </a:bodyPr>
          <a:lstStyle/>
          <a:p>
            <a:pPr algn="just" defTabSz="685800"/>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Hoàn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cảnh</a:t>
            </a:r>
            <a:r>
              <a:rPr lang="en-US" sz="2800" b="1" dirty="0">
                <a:solidFill>
                  <a:srgbClr val="FF0000"/>
                </a:solidFill>
                <a:latin typeface="Times New Roman" panose="02020603050405020304" pitchFamily="18" charset="0"/>
                <a:ea typeface="Times New Roman" panose="02020603050405020304" pitchFamily="18" charset="0"/>
              </a:rPr>
              <a:t>:</a:t>
            </a:r>
          </a:p>
          <a:p>
            <a:pPr marL="342900" indent="-342900" algn="just" defTabSz="685800">
              <a:buFontTx/>
              <a:buChar char="-"/>
            </a:pPr>
            <a:r>
              <a:rPr lang="vi-VN" sz="2800" dirty="0">
                <a:solidFill>
                  <a:prstClr val="black"/>
                </a:solidFill>
                <a:latin typeface="Times New Roman" panose="02020603050405020304" pitchFamily="18" charset="0"/>
                <a:ea typeface="Times New Roman" panose="02020603050405020304" pitchFamily="18" charset="0"/>
              </a:rPr>
              <a:t>Là một đứa trẻ mồ côi</a:t>
            </a:r>
          </a:p>
          <a:p>
            <a:pPr marL="342900" indent="-342900" algn="just" defTabSz="685800">
              <a:buFontTx/>
              <a:buChar char="-"/>
            </a:pPr>
            <a:r>
              <a:rPr lang="vi-VN" sz="2800" dirty="0">
                <a:solidFill>
                  <a:prstClr val="black"/>
                </a:solidFill>
                <a:latin typeface="Times New Roman" panose="02020603050405020304" pitchFamily="18" charset="0"/>
                <a:ea typeface="Times New Roman" panose="02020603050405020304" pitchFamily="18" charset="0"/>
              </a:rPr>
              <a:t>Sống với gia đình chú thím khắc nghiệt: «Nếu thím em cho đi thì em sẽ đi»...</a:t>
            </a:r>
          </a:p>
          <a:p>
            <a:pPr algn="just" defTabSz="685800"/>
            <a:endParaRPr lang="en-US" sz="2800" dirty="0">
              <a:solidFill>
                <a:prstClr val="black"/>
              </a:solidFill>
              <a:latin typeface="Times New Roman" panose="02020603050405020304" pitchFamily="18" charset="0"/>
              <a:ea typeface="Times New Roman" panose="02020603050405020304" pitchFamily="18" charset="0"/>
            </a:endParaRPr>
          </a:p>
          <a:p>
            <a:pPr algn="just" defTabSz="685800"/>
            <a:r>
              <a:rPr lang="en-US" sz="2800"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Cuộc</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sống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thiếu</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thốn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cả</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vật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chất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và</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tình</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cảm</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không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được</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chăm</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sóc</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và</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yêu</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thương</a:t>
            </a:r>
            <a:r>
              <a:rPr lang="en-US" sz="2800" dirty="0">
                <a:solidFill>
                  <a:srgbClr val="FF0000"/>
                </a:solidFill>
                <a:latin typeface="Times New Roman" panose="02020603050405020304" pitchFamily="18" charset="0"/>
                <a:ea typeface="Times New Roman" panose="02020603050405020304" pitchFamily="18" charset="0"/>
              </a:rPr>
              <a:t>.</a:t>
            </a:r>
          </a:p>
        </p:txBody>
      </p:sp>
      <p:grpSp>
        <p:nvGrpSpPr>
          <p:cNvPr id="24" name="Group 23"/>
          <p:cNvGrpSpPr/>
          <p:nvPr/>
        </p:nvGrpSpPr>
        <p:grpSpPr>
          <a:xfrm>
            <a:off x="467544" y="494996"/>
            <a:ext cx="6192687" cy="461665"/>
            <a:chOff x="644526" y="2766774"/>
            <a:chExt cx="16515982" cy="1231100"/>
          </a:xfrm>
        </p:grpSpPr>
        <p:sp>
          <p:nvSpPr>
            <p:cNvPr id="25" name="TextBox 24"/>
            <p:cNvSpPr txBox="1"/>
            <p:nvPr/>
          </p:nvSpPr>
          <p:spPr>
            <a:xfrm>
              <a:off x="1906584" y="2766774"/>
              <a:ext cx="15253924" cy="1231100"/>
            </a:xfrm>
            <a:prstGeom prst="rect">
              <a:avLst/>
            </a:prstGeom>
            <a:noFill/>
          </p:spPr>
          <p:txBody>
            <a:bodyPr wrap="square" rtlCol="0">
              <a:spAutoFit/>
            </a:bodyPr>
            <a:lstStyle/>
            <a:p>
              <a:pPr defTabSz="807402"/>
              <a:r>
                <a:rPr lang="vi-VN" sz="2400" b="1" i="1"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rPr>
                <a:t>Nhân vật An-tư-nai</a:t>
              </a:r>
            </a:p>
          </p:txBody>
        </p:sp>
        <p:sp>
          <p:nvSpPr>
            <p:cNvPr id="26" name="Rounded Rectangle 25"/>
            <p:cNvSpPr/>
            <p:nvPr/>
          </p:nvSpPr>
          <p:spPr>
            <a:xfrm>
              <a:off x="644526" y="2823876"/>
              <a:ext cx="1269206" cy="80467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i="1">
                <a:solidFill>
                  <a:prstClr val="white"/>
                </a:solidFill>
              </a:endParaRPr>
            </a:p>
          </p:txBody>
        </p:sp>
        <p:sp>
          <p:nvSpPr>
            <p:cNvPr id="27" name="TextBox 26"/>
            <p:cNvSpPr txBox="1"/>
            <p:nvPr/>
          </p:nvSpPr>
          <p:spPr>
            <a:xfrm>
              <a:off x="895023" y="2795827"/>
              <a:ext cx="907206" cy="1025917"/>
            </a:xfrm>
            <a:prstGeom prst="rect">
              <a:avLst/>
            </a:prstGeom>
            <a:noFill/>
          </p:spPr>
          <p:txBody>
            <a:bodyPr wrap="none" rtlCol="0">
              <a:spAutoFit/>
            </a:bodyPr>
            <a:lstStyle/>
            <a:p>
              <a:pPr algn="ctr" defTabSz="807402"/>
              <a:r>
                <a:rPr lang="vi-VN" sz="1900" b="1" i="1" dirty="0">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1900" b="1" i="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36" name="Rectangle 35"/>
          <p:cNvSpPr/>
          <p:nvPr/>
        </p:nvSpPr>
        <p:spPr>
          <a:xfrm>
            <a:off x="5690884" y="-92546"/>
            <a:ext cx="3441999" cy="5262979"/>
          </a:xfrm>
          <a:prstGeom prst="rect">
            <a:avLst/>
          </a:prstGeom>
          <a:solidFill>
            <a:schemeClr val="accent6">
              <a:lumMod val="20000"/>
              <a:lumOff val="80000"/>
            </a:schemeClr>
          </a:solidFill>
        </p:spPr>
        <p:txBody>
          <a:bodyPr wrap="square">
            <a:spAutoFit/>
          </a:bodyPr>
          <a:lstStyle/>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p:txBody>
      </p:sp>
      <p:pic>
        <p:nvPicPr>
          <p:cNvPr id="37" name="Picture 36"/>
          <p:cNvPicPr>
            <a:picLocks noChangeAspect="1"/>
          </p:cNvPicPr>
          <p:nvPr/>
        </p:nvPicPr>
        <p:blipFill>
          <a:blip r:embed="rId3"/>
          <a:stretch>
            <a:fillRect/>
          </a:stretch>
        </p:blipFill>
        <p:spPr>
          <a:xfrm rot="21159229">
            <a:off x="6667454" y="2469961"/>
            <a:ext cx="2081245" cy="2499212"/>
          </a:xfrm>
          <a:prstGeom prst="rect">
            <a:avLst/>
          </a:prstGeom>
          <a:ln>
            <a:noFill/>
          </a:ln>
          <a:effectLst>
            <a:outerShdw blurRad="292100" dist="139700" dir="2700000" algn="tl" rotWithShape="0">
              <a:srgbClr val="333333">
                <a:alpha val="65000"/>
              </a:srgbClr>
            </a:outerShdw>
          </a:effectLst>
        </p:spPr>
      </p:pic>
      <p:pic>
        <p:nvPicPr>
          <p:cNvPr id="38" name="Picture 37"/>
          <p:cNvPicPr>
            <a:picLocks noChangeAspect="1"/>
          </p:cNvPicPr>
          <p:nvPr/>
        </p:nvPicPr>
        <p:blipFill>
          <a:blip r:embed="rId4"/>
          <a:stretch>
            <a:fillRect/>
          </a:stretch>
        </p:blipFill>
        <p:spPr>
          <a:xfrm rot="323847">
            <a:off x="5924574" y="86383"/>
            <a:ext cx="1950244" cy="2409772"/>
          </a:xfrm>
          <a:prstGeom prst="rect">
            <a:avLst/>
          </a:prstGeom>
          <a:ln>
            <a:noFill/>
          </a:ln>
          <a:effectLst>
            <a:outerShdw blurRad="292100" dist="139700" dir="2700000" algn="tl" rotWithShape="0">
              <a:srgbClr val="333333">
                <a:alpha val="65000"/>
              </a:srgbClr>
            </a:outerShdw>
          </a:effectLst>
        </p:spPr>
      </p:pic>
      <p:grpSp>
        <p:nvGrpSpPr>
          <p:cNvPr id="39" name="Google Shape;1707;p48"/>
          <p:cNvGrpSpPr/>
          <p:nvPr/>
        </p:nvGrpSpPr>
        <p:grpSpPr>
          <a:xfrm rot="16200000">
            <a:off x="-1171015" y="3377357"/>
            <a:ext cx="2867832" cy="84656"/>
            <a:chOff x="1978925" y="2514100"/>
            <a:chExt cx="5186450" cy="107101"/>
          </a:xfrm>
        </p:grpSpPr>
        <p:sp>
          <p:nvSpPr>
            <p:cNvPr id="40" name="Google Shape;1708;p48"/>
            <p:cNvSpPr/>
            <p:nvPr/>
          </p:nvSpPr>
          <p:spPr>
            <a:xfrm>
              <a:off x="1978925" y="2514100"/>
              <a:ext cx="107100" cy="107100"/>
            </a:xfrm>
            <a:prstGeom prst="ellipse">
              <a:avLst/>
            </a:prstGeom>
            <a:solidFill>
              <a:schemeClr val="dk1"/>
            </a:solidFill>
            <a:ln w="38100">
              <a:solidFill>
                <a:schemeClr val="accent6">
                  <a:lumMod val="60000"/>
                  <a:lumOff val="40000"/>
                </a:schemeClr>
              </a:solidFill>
            </a:ln>
          </p:spPr>
          <p:txBody>
            <a:bodyPr spcFirstLastPara="1" wrap="square" lIns="91425" tIns="91425" rIns="91425" bIns="91425" anchor="ctr" anchorCtr="0">
              <a:noAutofit/>
            </a:bodyPr>
            <a:lstStyle/>
            <a:p>
              <a:pPr defTabSz="685800"/>
              <a:endParaRPr>
                <a:solidFill>
                  <a:prstClr val="black"/>
                </a:solidFill>
                <a:latin typeface="Cambria" panose="02040503050406030204" pitchFamily="18" charset="0"/>
                <a:ea typeface="Cambria" panose="02040503050406030204" pitchFamily="18" charset="0"/>
              </a:endParaRPr>
            </a:p>
          </p:txBody>
        </p:sp>
        <p:sp>
          <p:nvSpPr>
            <p:cNvPr id="41" name="Google Shape;1709;p48"/>
            <p:cNvSpPr/>
            <p:nvPr/>
          </p:nvSpPr>
          <p:spPr>
            <a:xfrm>
              <a:off x="5960667" y="2514101"/>
              <a:ext cx="107101" cy="107100"/>
            </a:xfrm>
            <a:prstGeom prst="ellipse">
              <a:avLst/>
            </a:prstGeom>
            <a:solidFill>
              <a:schemeClr val="dk1"/>
            </a:solidFill>
            <a:ln w="38100">
              <a:solidFill>
                <a:schemeClr val="accent6">
                  <a:lumMod val="60000"/>
                  <a:lumOff val="40000"/>
                </a:schemeClr>
              </a:solidFill>
            </a:ln>
          </p:spPr>
          <p:txBody>
            <a:bodyPr spcFirstLastPara="1" wrap="square" lIns="91425" tIns="91425" rIns="91425" bIns="91425" anchor="ctr" anchorCtr="0">
              <a:noAutofit/>
            </a:bodyPr>
            <a:lstStyle/>
            <a:p>
              <a:pPr defTabSz="685800"/>
              <a:endParaRPr>
                <a:solidFill>
                  <a:prstClr val="black"/>
                </a:solidFill>
                <a:latin typeface="Cambria" panose="02040503050406030204" pitchFamily="18" charset="0"/>
                <a:ea typeface="Cambria" panose="02040503050406030204" pitchFamily="18" charset="0"/>
              </a:endParaRPr>
            </a:p>
          </p:txBody>
        </p:sp>
        <p:sp>
          <p:nvSpPr>
            <p:cNvPr id="42" name="Google Shape;1710;p48"/>
            <p:cNvSpPr/>
            <p:nvPr/>
          </p:nvSpPr>
          <p:spPr>
            <a:xfrm>
              <a:off x="7058275" y="2514100"/>
              <a:ext cx="107100" cy="107100"/>
            </a:xfrm>
            <a:prstGeom prst="ellipse">
              <a:avLst/>
            </a:prstGeom>
            <a:solidFill>
              <a:schemeClr val="dk1"/>
            </a:solidFill>
            <a:ln w="38100">
              <a:solidFill>
                <a:schemeClr val="accent6">
                  <a:lumMod val="60000"/>
                  <a:lumOff val="40000"/>
                </a:schemeClr>
              </a:solidFill>
            </a:ln>
          </p:spPr>
          <p:txBody>
            <a:bodyPr spcFirstLastPara="1" wrap="square" lIns="91425" tIns="91425" rIns="91425" bIns="91425" anchor="ctr" anchorCtr="0">
              <a:noAutofit/>
            </a:bodyPr>
            <a:lstStyle/>
            <a:p>
              <a:pPr defTabSz="685800"/>
              <a:endParaRPr>
                <a:solidFill>
                  <a:prstClr val="black"/>
                </a:solidFill>
                <a:latin typeface="Cambria" panose="02040503050406030204" pitchFamily="18" charset="0"/>
                <a:ea typeface="Cambria" panose="02040503050406030204" pitchFamily="18" charset="0"/>
              </a:endParaRPr>
            </a:p>
          </p:txBody>
        </p:sp>
        <p:cxnSp>
          <p:nvCxnSpPr>
            <p:cNvPr id="43" name="Google Shape;1711;p48"/>
            <p:cNvCxnSpPr>
              <a:stCxn id="40" idx="6"/>
              <a:endCxn id="41" idx="2"/>
            </p:cNvCxnSpPr>
            <p:nvPr/>
          </p:nvCxnSpPr>
          <p:spPr>
            <a:xfrm rot="5400000" flipV="1">
              <a:off x="4023346" y="630330"/>
              <a:ext cx="1" cy="3874643"/>
            </a:xfrm>
            <a:prstGeom prst="straightConnector1">
              <a:avLst/>
            </a:prstGeom>
            <a:noFill/>
            <a:ln w="38100" cap="flat" cmpd="sng">
              <a:solidFill>
                <a:schemeClr val="accent6">
                  <a:lumMod val="60000"/>
                  <a:lumOff val="40000"/>
                </a:schemeClr>
              </a:solidFill>
              <a:prstDash val="solid"/>
              <a:round/>
              <a:headEnd type="none" w="med" len="med"/>
              <a:tailEnd type="none" w="med" len="med"/>
            </a:ln>
          </p:spPr>
        </p:cxnSp>
        <p:cxnSp>
          <p:nvCxnSpPr>
            <p:cNvPr id="44" name="Google Shape;1712;p48"/>
            <p:cNvCxnSpPr>
              <a:stCxn id="41" idx="6"/>
              <a:endCxn id="42" idx="2"/>
            </p:cNvCxnSpPr>
            <p:nvPr/>
          </p:nvCxnSpPr>
          <p:spPr>
            <a:xfrm rot="5400000" flipH="1" flipV="1">
              <a:off x="6563021" y="2072398"/>
              <a:ext cx="1" cy="990505"/>
            </a:xfrm>
            <a:prstGeom prst="straightConnector1">
              <a:avLst/>
            </a:prstGeom>
            <a:noFill/>
            <a:ln w="38100" cap="flat" cmpd="sng">
              <a:solidFill>
                <a:schemeClr val="accent6">
                  <a:lumMod val="60000"/>
                  <a:lumOff val="40000"/>
                </a:schemeClr>
              </a:solidFill>
              <a:prstDash val="solid"/>
              <a:round/>
              <a:headEnd type="none" w="med" len="med"/>
              <a:tailEnd type="none" w="med" len="med"/>
            </a:ln>
          </p:spPr>
        </p:cxnSp>
      </p:grpSp>
      <p:grpSp>
        <p:nvGrpSpPr>
          <p:cNvPr id="20" name="Group 19"/>
          <p:cNvGrpSpPr/>
          <p:nvPr/>
        </p:nvGrpSpPr>
        <p:grpSpPr>
          <a:xfrm>
            <a:off x="160678" y="123478"/>
            <a:ext cx="7146789" cy="461665"/>
            <a:chOff x="-178462" y="1828800"/>
            <a:chExt cx="19060588" cy="1231088"/>
          </a:xfrm>
        </p:grpSpPr>
        <p:sp>
          <p:nvSpPr>
            <p:cNvPr id="28" name="Round Same Side Corner Rectangle 27"/>
            <p:cNvSpPr/>
            <p:nvPr/>
          </p:nvSpPr>
          <p:spPr>
            <a:xfrm rot="5400000">
              <a:off x="440265" y="1210077"/>
              <a:ext cx="886537" cy="2123991"/>
            </a:xfrm>
            <a:prstGeom prst="round2SameRect">
              <a:avLst/>
            </a:prstGeom>
            <a:solidFill>
              <a:schemeClr val="accent6">
                <a:lumMod val="75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a:solidFill>
                  <a:prstClr val="white"/>
                </a:solidFill>
              </a:endParaRPr>
            </a:p>
          </p:txBody>
        </p:sp>
        <p:sp>
          <p:nvSpPr>
            <p:cNvPr id="29" name="TextBox 28"/>
            <p:cNvSpPr txBox="1"/>
            <p:nvPr/>
          </p:nvSpPr>
          <p:spPr>
            <a:xfrm>
              <a:off x="478765" y="1828800"/>
              <a:ext cx="1238167" cy="984870"/>
            </a:xfrm>
            <a:prstGeom prst="rect">
              <a:avLst/>
            </a:prstGeom>
            <a:noFill/>
          </p:spPr>
          <p:txBody>
            <a:bodyPr wrap="square" rtlCol="0">
              <a:spAutoFit/>
            </a:bodyPr>
            <a:lstStyle/>
            <a:p>
              <a:pPr algn="ctr" defTabSz="807402"/>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0" name="TextBox 29"/>
            <p:cNvSpPr txBox="1"/>
            <p:nvPr/>
          </p:nvSpPr>
          <p:spPr>
            <a:xfrm>
              <a:off x="2067735" y="1828800"/>
              <a:ext cx="16814391" cy="1231088"/>
            </a:xfrm>
            <a:prstGeom prst="rect">
              <a:avLst/>
            </a:prstGeom>
            <a:noFill/>
          </p:spPr>
          <p:txBody>
            <a:bodyPr wrap="square" rtlCol="0">
              <a:spAutoFit/>
            </a:bodyPr>
            <a:lstStyle/>
            <a:p>
              <a:pPr defTabSz="807402"/>
              <a:r>
                <a:rPr lang="en-US" sz="2400" b="1" dirty="0">
                  <a:solidFill>
                    <a:srgbClr val="F79646">
                      <a:lumMod val="75000"/>
                    </a:srgbClr>
                  </a:solidFill>
                  <a:latin typeface="Tahoma" panose="020B0604030504040204" pitchFamily="34" charset="0"/>
                  <a:cs typeface="Tahoma" panose="020B0604030504040204" pitchFamily="34" charset="0"/>
                </a:rPr>
                <a:t>KHÁM PHÁ VĂN BẢN</a:t>
              </a:r>
            </a:p>
          </p:txBody>
        </p:sp>
      </p:grpSp>
    </p:spTree>
    <p:extLst>
      <p:ext uri="{BB962C8B-B14F-4D97-AF65-F5344CB8AC3E}">
        <p14:creationId xmlns:p14="http://schemas.microsoft.com/office/powerpoint/2010/main" val="266716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barn(inVertical)">
                                      <p:cBhvr>
                                        <p:cTn id="21" dur="500"/>
                                        <p:tgtEl>
                                          <p:spTgt spid="18">
                                            <p:txEl>
                                              <p:pRg st="1" end="1"/>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inVertical)">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arn(inVertical)">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1000"/>
                                        <p:tgtEl>
                                          <p:spTgt spid="18">
                                            <p:txEl>
                                              <p:pRg st="2" end="2"/>
                                            </p:txEl>
                                          </p:spTgt>
                                        </p:tgtEl>
                                      </p:cBhvr>
                                    </p:animEffect>
                                    <p:anim calcmode="lin" valueType="num">
                                      <p:cBhvr>
                                        <p:cTn id="35"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down)">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8">
                                            <p:txEl>
                                              <p:pRg st="4" end="4"/>
                                            </p:txEl>
                                          </p:spTgt>
                                        </p:tgtEl>
                                        <p:attrNameLst>
                                          <p:attrName>style.visibility</p:attrName>
                                        </p:attrNameLst>
                                      </p:cBhvr>
                                      <p:to>
                                        <p:strVal val="visible"/>
                                      </p:to>
                                    </p:set>
                                    <p:animEffect transition="in" filter="circle(in)">
                                      <p:cBhvr>
                                        <p:cTn id="46" dur="20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43608" y="354326"/>
            <a:ext cx="7128792" cy="738664"/>
          </a:xfrm>
          <a:prstGeom prst="rect">
            <a:avLst/>
          </a:prstGeom>
        </p:spPr>
        <p:txBody>
          <a:bodyPr wrap="square">
            <a:spAutoFit/>
          </a:bodyPr>
          <a:lstStyle/>
          <a:p>
            <a:pPr defTabSz="685800">
              <a:lnSpc>
                <a:spcPct val="150000"/>
              </a:lnSpc>
            </a:pP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Diễn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biến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tâm</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trạng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khi</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gặp</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thầy</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Đuy-sen</a:t>
            </a:r>
            <a:r>
              <a:rPr lang="en-US" sz="2800" b="1" dirty="0">
                <a:solidFill>
                  <a:srgbClr val="FF0000"/>
                </a:solidFill>
                <a:latin typeface="Times New Roman" panose="02020603050405020304" pitchFamily="18" charset="0"/>
                <a:ea typeface="Times New Roman" panose="02020603050405020304" pitchFamily="18" charset="0"/>
              </a:rPr>
              <a:t>:</a:t>
            </a:r>
            <a:endParaRPr lang="en-US" sz="2800" dirty="0">
              <a:solidFill>
                <a:srgbClr val="FF0000"/>
              </a:solidFill>
              <a:latin typeface="Times New Roman" panose="02020603050405020304" pitchFamily="18" charset="0"/>
              <a:ea typeface="Times New Roman" panose="02020603050405020304" pitchFamily="18" charset="0"/>
            </a:endParaRPr>
          </a:p>
        </p:txBody>
      </p:sp>
      <p:sp>
        <p:nvSpPr>
          <p:cNvPr id="30" name="Rectangle: Rounded Corners 4">
            <a:extLst>
              <a:ext uri="{FF2B5EF4-FFF2-40B4-BE49-F238E27FC236}">
                <a16:creationId xmlns:a16="http://schemas.microsoft.com/office/drawing/2014/main" id="{39999399-3D4A-4142-8223-CA10530923A3}"/>
              </a:ext>
            </a:extLst>
          </p:cNvPr>
          <p:cNvSpPr/>
          <p:nvPr/>
        </p:nvSpPr>
        <p:spPr>
          <a:xfrm>
            <a:off x="2888308" y="1275606"/>
            <a:ext cx="6092277" cy="565937"/>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pPr>
            <a:r>
              <a:rPr lang="en-US" sz="2800" dirty="0">
                <a:solidFill>
                  <a:prstClr val="black"/>
                </a:solidFill>
                <a:latin typeface="Times New Roman" panose="02020603050405020304" pitchFamily="18" charset="0"/>
                <a:ea typeface="Times New Roman" panose="02020603050405020304" pitchFamily="18" charset="0"/>
              </a:rPr>
              <a:t>- Ban </a:t>
            </a:r>
            <a:r>
              <a:rPr lang="en-US" sz="2800" dirty="0" err="1">
                <a:solidFill>
                  <a:prstClr val="black"/>
                </a:solidFill>
                <a:latin typeface="Times New Roman" panose="02020603050405020304" pitchFamily="18" charset="0"/>
                <a:ea typeface="Times New Roman" panose="02020603050405020304" pitchFamily="18" charset="0"/>
              </a:rPr>
              <a:t>đầu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thấy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xấu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hổ</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rụt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rè</a:t>
            </a:r>
            <a:r>
              <a:rPr lang="en-US" sz="2800" dirty="0">
                <a:solidFill>
                  <a:prstClr val="black"/>
                </a:solidFill>
                <a:latin typeface="Times New Roman" panose="02020603050405020304" pitchFamily="18" charset="0"/>
                <a:ea typeface="Times New Roman" panose="02020603050405020304" pitchFamily="18" charset="0"/>
              </a:rPr>
              <a:t>. </a:t>
            </a:r>
          </a:p>
        </p:txBody>
      </p:sp>
      <p:sp>
        <p:nvSpPr>
          <p:cNvPr id="31" name="Rectangle: Rounded Corners 6">
            <a:extLst>
              <a:ext uri="{FF2B5EF4-FFF2-40B4-BE49-F238E27FC236}">
                <a16:creationId xmlns:a16="http://schemas.microsoft.com/office/drawing/2014/main" id="{08029B97-3E06-4265-B3B8-838F58B0C5D4}"/>
              </a:ext>
            </a:extLst>
          </p:cNvPr>
          <p:cNvSpPr/>
          <p:nvPr/>
        </p:nvSpPr>
        <p:spPr>
          <a:xfrm>
            <a:off x="2912007" y="2347115"/>
            <a:ext cx="6082423" cy="59876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pP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Sau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thấy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lòng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ấm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hẳn</a:t>
            </a:r>
            <a:r>
              <a:rPr lang="en-US" sz="2800" dirty="0">
                <a:solidFill>
                  <a:prstClr val="black"/>
                </a:solidFill>
                <a:latin typeface="Times New Roman" panose="02020603050405020304" pitchFamily="18" charset="0"/>
                <a:ea typeface="Times New Roman" panose="02020603050405020304" pitchFamily="18" charset="0"/>
              </a:rPr>
              <a:t>.</a:t>
            </a:r>
          </a:p>
        </p:txBody>
      </p:sp>
      <p:sp>
        <p:nvSpPr>
          <p:cNvPr id="32" name="Rectangle: Rounded Corners 11">
            <a:extLst>
              <a:ext uri="{FF2B5EF4-FFF2-40B4-BE49-F238E27FC236}">
                <a16:creationId xmlns:a16="http://schemas.microsoft.com/office/drawing/2014/main" id="{D3644E1A-0BB2-4F13-91D4-F036D3167249}"/>
              </a:ext>
            </a:extLst>
          </p:cNvPr>
          <p:cNvSpPr/>
          <p:nvPr/>
        </p:nvSpPr>
        <p:spPr>
          <a:xfrm>
            <a:off x="2921135" y="3451448"/>
            <a:ext cx="6092277" cy="1208534"/>
          </a:xfrm>
          <a:prstGeom prst="roundRect">
            <a:avLst/>
          </a:prstGeom>
          <a:solidFill>
            <a:srgbClr val="ACE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pP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Cuối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cùng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căm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uất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với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nhạo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báng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thầy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Đuy-sen</a:t>
            </a:r>
            <a:r>
              <a:rPr lang="en-US" sz="2800" dirty="0">
                <a:solidFill>
                  <a:prstClr val="black"/>
                </a:solidFill>
                <a:latin typeface="Times New Roman" panose="02020603050405020304" pitchFamily="18" charset="0"/>
                <a:ea typeface="Times New Roman" panose="02020603050405020304" pitchFamily="18" charset="0"/>
              </a:rPr>
              <a:t>.</a:t>
            </a:r>
          </a:p>
        </p:txBody>
      </p:sp>
      <p:pic>
        <p:nvPicPr>
          <p:cNvPr id="33" name="Picture 32"/>
          <p:cNvPicPr>
            <a:picLocks noChangeAspect="1"/>
          </p:cNvPicPr>
          <p:nvPr/>
        </p:nvPicPr>
        <p:blipFill>
          <a:blip r:embed="rId3"/>
          <a:stretch>
            <a:fillRect/>
          </a:stretch>
        </p:blipFill>
        <p:spPr>
          <a:xfrm>
            <a:off x="221271" y="1741768"/>
            <a:ext cx="2478520" cy="24861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76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hững quyển sách hay về giáo dục - OST"/>
          <p:cNvPicPr/>
          <p:nvPr/>
        </p:nvPicPr>
        <p:blipFill rotWithShape="1">
          <a:blip r:embed="rId2">
            <a:extLst>
              <a:ext uri="{28A0092B-C50C-407E-A947-70E740481C1C}">
                <a14:useLocalDpi xmlns:a14="http://schemas.microsoft.com/office/drawing/2010/main" val="0"/>
              </a:ext>
            </a:extLst>
          </a:blip>
          <a:srcRect l="5750" t="35731" r="19750" b="9149"/>
          <a:stretch/>
        </p:blipFill>
        <p:spPr bwMode="auto">
          <a:xfrm>
            <a:off x="13676" y="1681812"/>
            <a:ext cx="3312368" cy="3168352"/>
          </a:xfrm>
          <a:prstGeom prst="rect">
            <a:avLst/>
          </a:prstGeom>
          <a:ln>
            <a:noFill/>
          </a:ln>
          <a:effectLst>
            <a:softEdge rad="112500"/>
          </a:effectLst>
          <a:extLst>
            <a:ext uri="{53640926-AAD7-44D8-BBD7-CCE9431645EC}">
              <a14:shadowObscured xmlns:a14="http://schemas.microsoft.com/office/drawing/2010/main"/>
            </a:ext>
          </a:extLst>
        </p:spPr>
      </p:pic>
      <p:grpSp>
        <p:nvGrpSpPr>
          <p:cNvPr id="8" name="Group 7">
            <a:extLst>
              <a:ext uri="{FF2B5EF4-FFF2-40B4-BE49-F238E27FC236}">
                <a16:creationId xmlns:a16="http://schemas.microsoft.com/office/drawing/2014/main" id="{86D26274-53F4-4DC6-AF0D-708317B1D889}"/>
              </a:ext>
            </a:extLst>
          </p:cNvPr>
          <p:cNvGrpSpPr/>
          <p:nvPr/>
        </p:nvGrpSpPr>
        <p:grpSpPr>
          <a:xfrm>
            <a:off x="1187624" y="411510"/>
            <a:ext cx="6694615" cy="539920"/>
            <a:chOff x="0" y="2004710"/>
            <a:chExt cx="5472624" cy="493520"/>
          </a:xfrm>
          <a:solidFill>
            <a:schemeClr val="accent4">
              <a:lumMod val="60000"/>
              <a:lumOff val="40000"/>
            </a:schemeClr>
          </a:solidFill>
        </p:grpSpPr>
        <p:sp>
          <p:nvSpPr>
            <p:cNvPr id="9" name="Rectangle: Rounded Corners 18">
              <a:extLst>
                <a:ext uri="{FF2B5EF4-FFF2-40B4-BE49-F238E27FC236}">
                  <a16:creationId xmlns:a16="http://schemas.microsoft.com/office/drawing/2014/main" id="{A7A206D9-E5B4-4E55-B8EB-5E5DD7C74C06}"/>
                </a:ext>
              </a:extLst>
            </p:cNvPr>
            <p:cNvSpPr/>
            <p:nvPr/>
          </p:nvSpPr>
          <p:spPr>
            <a:xfrm>
              <a:off x="0" y="2004710"/>
              <a:ext cx="5472030" cy="49352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B202918D-EDCD-45B2-B3E0-182066894261}"/>
                </a:ext>
              </a:extLst>
            </p:cNvPr>
            <p:cNvSpPr txBox="1"/>
            <p:nvPr/>
          </p:nvSpPr>
          <p:spPr>
            <a:xfrm>
              <a:off x="156640" y="2004710"/>
              <a:ext cx="5315984" cy="4453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16" tIns="91416" rIns="91416" bIns="91416" numCol="1" spcCol="1270" anchor="ctr" anchorCtr="0">
              <a:noAutofit/>
            </a:bodyPr>
            <a:lstStyle/>
            <a:p>
              <a:pPr algn="ctr" defTabSz="685800">
                <a:lnSpc>
                  <a:spcPct val="150000"/>
                </a:lnSpc>
              </a:pP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Tình</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cảm</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của</a:t>
              </a:r>
              <a:r>
                <a:rPr lang="en-US" sz="2800" b="1" dirty="0">
                  <a:solidFill>
                    <a:schemeClr val="tx1"/>
                  </a:solidFill>
                  <a:latin typeface="Times New Roman" panose="02020603050405020304" pitchFamily="18" charset="0"/>
                  <a:ea typeface="Times New Roman" panose="02020603050405020304" pitchFamily="18" charset="0"/>
                </a:rPr>
                <a:t> An-</a:t>
              </a:r>
              <a:r>
                <a:rPr lang="en-US" sz="2800" b="1" dirty="0" err="1">
                  <a:solidFill>
                    <a:schemeClr val="tx1"/>
                  </a:solidFill>
                  <a:latin typeface="Times New Roman" panose="02020603050405020304" pitchFamily="18" charset="0"/>
                  <a:ea typeface="Times New Roman" panose="02020603050405020304" pitchFamily="18" charset="0"/>
                </a:rPr>
                <a:t>tư</a:t>
              </a:r>
              <a:r>
                <a:rPr lang="en-US" sz="2800" b="1" dirty="0">
                  <a:solidFill>
                    <a:schemeClr val="tx1"/>
                  </a:solidFill>
                  <a:latin typeface="Times New Roman" panose="02020603050405020304" pitchFamily="18" charset="0"/>
                  <a:ea typeface="Times New Roman" panose="02020603050405020304" pitchFamily="18" charset="0"/>
                </a:rPr>
                <a:t>-</a:t>
              </a:r>
              <a:r>
                <a:rPr lang="en-US" sz="2800" b="1" dirty="0" err="1">
                  <a:solidFill>
                    <a:schemeClr val="tx1"/>
                  </a:solidFill>
                  <a:latin typeface="Times New Roman" panose="02020603050405020304" pitchFamily="18" charset="0"/>
                  <a:ea typeface="Times New Roman" panose="02020603050405020304" pitchFamily="18" charset="0"/>
                </a:rPr>
                <a:t>nai</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dành</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cho</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thầy</a:t>
              </a:r>
              <a:r>
                <a:rPr lang="en-US" sz="2800" b="1" dirty="0">
                  <a:solidFill>
                    <a:schemeClr val="tx1"/>
                  </a:solidFill>
                  <a:latin typeface="Times New Roman" panose="02020603050405020304" pitchFamily="18" charset="0"/>
                  <a:ea typeface="Times New Roman" panose="02020603050405020304" pitchFamily="18" charset="0"/>
                </a:rPr>
                <a:t>:</a:t>
              </a:r>
              <a:endParaRPr lang="en-US" sz="2800" dirty="0">
                <a:solidFill>
                  <a:schemeClr val="tx1"/>
                </a:solidFill>
                <a:latin typeface="Times New Roman" panose="02020603050405020304" pitchFamily="18" charset="0"/>
                <a:ea typeface="Times New Roman" panose="02020603050405020304" pitchFamily="18" charset="0"/>
              </a:endParaRPr>
            </a:p>
          </p:txBody>
        </p:sp>
      </p:grpSp>
      <p:sp>
        <p:nvSpPr>
          <p:cNvPr id="7" name="Rectangle 6"/>
          <p:cNvSpPr/>
          <p:nvPr/>
        </p:nvSpPr>
        <p:spPr>
          <a:xfrm>
            <a:off x="3923928" y="1246420"/>
            <a:ext cx="4753288" cy="3108543"/>
          </a:xfrm>
          <a:prstGeom prst="rect">
            <a:avLst/>
          </a:prstGeom>
        </p:spPr>
        <p:txBody>
          <a:bodyPr wrap="square">
            <a:spAutoFit/>
          </a:bodyPr>
          <a:lstStyle/>
          <a:p>
            <a:pPr algn="just" defTabSz="685800"/>
            <a:r>
              <a:rPr lang="en-US" sz="2800" dirty="0">
                <a:solidFill>
                  <a:prstClr val="black"/>
                </a:solidFill>
                <a:latin typeface="Times New Roman" panose="02020603050405020304" pitchFamily="18" charset="0"/>
                <a:ea typeface="Times New Roman" panose="02020603050405020304" pitchFamily="18" charset="0"/>
              </a:rPr>
              <a:t>-  </a:t>
            </a:r>
            <a:r>
              <a:rPr lang="vi-VN" sz="2800" dirty="0">
                <a:solidFill>
                  <a:prstClr val="black"/>
                </a:solidFill>
                <a:latin typeface="Times New Roman" panose="02020603050405020304" pitchFamily="18" charset="0"/>
                <a:ea typeface="Times New Roman" panose="02020603050405020304" pitchFamily="18" charset="0"/>
              </a:rPr>
              <a:t>Lòng </a:t>
            </a:r>
            <a:r>
              <a:rPr lang="en-US" sz="2800" b="1" dirty="0" err="1">
                <a:solidFill>
                  <a:prstClr val="black"/>
                </a:solidFill>
                <a:latin typeface="Times New Roman" panose="02020603050405020304" pitchFamily="18" charset="0"/>
                <a:ea typeface="Times New Roman" panose="02020603050405020304" pitchFamily="18" charset="0"/>
              </a:rPr>
              <a:t>yêu</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mến</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ngưỡng</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mô</a:t>
            </a:r>
            <a:r>
              <a:rPr lang="en-US" sz="2800" b="1" dirty="0">
                <a:solidFill>
                  <a:prstClr val="black"/>
                </a:solidFill>
                <a:latin typeface="Times New Roman" panose="02020603050405020304" pitchFamily="18" charset="0"/>
                <a:ea typeface="Times New Roman" panose="02020603050405020304" pitchFamily="18" charset="0"/>
              </a:rPr>
              <a:t>̣ v</a:t>
            </a:r>
            <a:r>
              <a:rPr lang="vi-VN" sz="2800" b="1" dirty="0">
                <a:solidFill>
                  <a:prstClr val="black"/>
                </a:solidFill>
                <a:latin typeface="Times New Roman" panose="02020603050405020304" pitchFamily="18" charset="0"/>
                <a:ea typeface="Times New Roman" panose="02020603050405020304" pitchFamily="18" charset="0"/>
              </a:rPr>
              <a:t>à </a:t>
            </a:r>
            <a:r>
              <a:rPr lang="en-US" sz="2800" b="1" dirty="0" err="1">
                <a:solidFill>
                  <a:prstClr val="black"/>
                </a:solidFill>
                <a:latin typeface="Times New Roman" panose="02020603050405020304" pitchFamily="18" charset="0"/>
                <a:ea typeface="Times New Roman" panose="02020603050405020304" pitchFamily="18" charset="0"/>
              </a:rPr>
              <a:t>biết</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ơn</a:t>
            </a:r>
            <a:r>
              <a:rPr lang="en-US" sz="2800" b="1" dirty="0">
                <a:solidFill>
                  <a:prstClr val="black"/>
                </a:solidFill>
                <a:latin typeface="Times New Roman" panose="02020603050405020304" pitchFamily="18" charset="0"/>
                <a:ea typeface="Times New Roman" panose="02020603050405020304" pitchFamily="18" charset="0"/>
              </a:rPr>
              <a:t> </a:t>
            </a:r>
            <a:r>
              <a:rPr lang="en-US" sz="2800" dirty="0">
                <a:solidFill>
                  <a:prstClr val="black"/>
                </a:solidFill>
                <a:latin typeface="Times New Roman" panose="02020603050405020304" pitchFamily="18" charset="0"/>
                <a:ea typeface="Times New Roman" panose="02020603050405020304" pitchFamily="18" charset="0"/>
              </a:rPr>
              <a:t>vì </a:t>
            </a:r>
            <a:r>
              <a:rPr lang="vi-VN" sz="2800" dirty="0">
                <a:solidFill>
                  <a:prstClr val="black"/>
                </a:solidFill>
                <a:latin typeface="Times New Roman" panose="02020603050405020304" pitchFamily="18" charset="0"/>
                <a:ea typeface="Times New Roman" panose="02020603050405020304" pitchFamily="18" charset="0"/>
              </a:rPr>
              <a:t>sự </a:t>
            </a:r>
            <a:r>
              <a:rPr lang="en-US" sz="2800" dirty="0" err="1">
                <a:solidFill>
                  <a:prstClr val="black"/>
                </a:solidFill>
                <a:latin typeface="Times New Roman" panose="02020603050405020304" pitchFamily="18" charset="0"/>
                <a:ea typeface="Times New Roman" panose="02020603050405020304" pitchFamily="18" charset="0"/>
              </a:rPr>
              <a:t>nhân</a:t>
            </a:r>
            <a:r>
              <a:rPr lang="en-US" sz="2800" dirty="0">
                <a:solidFill>
                  <a:prstClr val="black"/>
                </a:solidFill>
                <a:latin typeface="Times New Roman" panose="02020603050405020304" pitchFamily="18" charset="0"/>
                <a:ea typeface="Times New Roman" panose="02020603050405020304" pitchFamily="18" charset="0"/>
              </a:rPr>
              <a:t> t</a:t>
            </a:r>
            <a:r>
              <a:rPr lang="vi-VN" sz="2800" dirty="0">
                <a:solidFill>
                  <a:prstClr val="black"/>
                </a:solidFill>
                <a:latin typeface="Times New Roman" panose="02020603050405020304" pitchFamily="18" charset="0"/>
                <a:ea typeface="Times New Roman" panose="02020603050405020304" pitchFamily="18" charset="0"/>
              </a:rPr>
              <a:t>ừ</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những</a:t>
            </a:r>
            <a:r>
              <a:rPr lang="en-US" sz="2800" dirty="0">
                <a:solidFill>
                  <a:prstClr val="black"/>
                </a:solidFill>
                <a:latin typeface="Times New Roman" panose="02020603050405020304" pitchFamily="18" charset="0"/>
                <a:ea typeface="Times New Roman" panose="02020603050405020304" pitchFamily="18" charset="0"/>
              </a:rPr>
              <a:t> ý </a:t>
            </a:r>
            <a:r>
              <a:rPr lang="en-US" sz="2800" dirty="0" err="1">
                <a:solidFill>
                  <a:prstClr val="black"/>
                </a:solidFill>
                <a:latin typeface="Times New Roman" panose="02020603050405020304" pitchFamily="18" charset="0"/>
                <a:ea typeface="Times New Roman" panose="02020603050405020304" pitchFamily="18" charset="0"/>
              </a:rPr>
              <a:t>ngh</a:t>
            </a:r>
            <a:r>
              <a:rPr lang="vi-VN" sz="2800" dirty="0">
                <a:solidFill>
                  <a:prstClr val="black"/>
                </a:solidFill>
                <a:latin typeface="Times New Roman" panose="02020603050405020304" pitchFamily="18" charset="0"/>
                <a:ea typeface="Times New Roman" panose="02020603050405020304" pitchFamily="18" charset="0"/>
              </a:rPr>
              <a:t>ĩ</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tốt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lành</a:t>
            </a:r>
            <a:r>
              <a:rPr lang="en-US" sz="2800" dirty="0">
                <a:solidFill>
                  <a:prstClr val="black"/>
                </a:solidFill>
                <a:latin typeface="Times New Roman" panose="02020603050405020304" pitchFamily="18" charset="0"/>
                <a:ea typeface="Times New Roman" panose="02020603050405020304" pitchFamily="18" charset="0"/>
              </a:rPr>
              <a:t> v</a:t>
            </a:r>
            <a:r>
              <a:rPr lang="vi-VN" sz="2800" dirty="0">
                <a:solidFill>
                  <a:prstClr val="black"/>
                </a:solidFill>
                <a:latin typeface="Times New Roman" panose="02020603050405020304" pitchFamily="18" charset="0"/>
                <a:ea typeface="Times New Roman" panose="02020603050405020304" pitchFamily="18" charset="0"/>
              </a:rPr>
              <a:t>à </a:t>
            </a:r>
            <a:r>
              <a:rPr lang="en-US" sz="2800" dirty="0" err="1">
                <a:solidFill>
                  <a:prstClr val="black"/>
                </a:solidFill>
                <a:latin typeface="Times New Roman" panose="02020603050405020304" pitchFamily="18" charset="0"/>
                <a:ea typeface="Times New Roman" panose="02020603050405020304" pitchFamily="18" charset="0"/>
              </a:rPr>
              <a:t>những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ước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mơ</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của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thầy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vê</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tương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lai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cô</a:t>
            </a:r>
            <a:r>
              <a:rPr lang="en-US" sz="2800" dirty="0">
                <a:solidFill>
                  <a:prstClr val="black"/>
                </a:solidFill>
                <a:latin typeface="Times New Roman" panose="02020603050405020304" pitchFamily="18" charset="0"/>
                <a:ea typeface="Times New Roman" panose="02020603050405020304" pitchFamily="18" charset="0"/>
              </a:rPr>
              <a:t> v</a:t>
            </a:r>
            <a:r>
              <a:rPr lang="vi-VN" sz="2800" dirty="0">
                <a:solidFill>
                  <a:prstClr val="black"/>
                </a:solidFill>
                <a:latin typeface="Times New Roman" panose="02020603050405020304" pitchFamily="18" charset="0"/>
                <a:ea typeface="Times New Roman" panose="02020603050405020304" pitchFamily="18" charset="0"/>
              </a:rPr>
              <a:t>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những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đứa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a:t>
            </a:r>
            <a:r>
              <a:rPr lang="vi-VN" sz="2800" dirty="0">
                <a:solidFill>
                  <a:prstClr val="black"/>
                </a:solidFill>
                <a:latin typeface="Times New Roman" panose="02020603050405020304" pitchFamily="18" charset="0"/>
                <a:ea typeface="Times New Roman" panose="02020603050405020304" pitchFamily="18" charset="0"/>
              </a:rPr>
              <a:t>ẻ</a:t>
            </a:r>
            <a:r>
              <a:rPr lang="en-US" sz="2800" dirty="0">
                <a:solidFill>
                  <a:prstClr val="black"/>
                </a:solidFill>
                <a:latin typeface="Times New Roman" panose="02020603050405020304" pitchFamily="18" charset="0"/>
                <a:ea typeface="Times New Roman" panose="02020603050405020304" pitchFamily="18" charset="0"/>
              </a:rPr>
              <a:t> </a:t>
            </a:r>
            <a:endParaRPr lang="vi-VN" sz="2800" dirty="0">
              <a:solidFill>
                <a:prstClr val="black"/>
              </a:solidFill>
              <a:latin typeface="Times New Roman" panose="02020603050405020304" pitchFamily="18" charset="0"/>
              <a:ea typeface="Times New Roman" panose="02020603050405020304" pitchFamily="18" charset="0"/>
            </a:endParaRPr>
          </a:p>
          <a:p>
            <a:pPr algn="just" defTabSz="685800"/>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Cô</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ước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thầy</a:t>
            </a:r>
            <a:r>
              <a:rPr lang="en-US" sz="2800" dirty="0">
                <a:solidFill>
                  <a:prstClr val="black"/>
                </a:solidFill>
                <a:latin typeface="Times New Roman" panose="02020603050405020304" pitchFamily="18" charset="0"/>
                <a:ea typeface="Times New Roman" panose="02020603050405020304" pitchFamily="18" charset="0"/>
              </a:rPr>
              <a:t> là </a:t>
            </a:r>
            <a:r>
              <a:rPr lang="en-US" sz="2800" dirty="0" err="1">
                <a:solidFill>
                  <a:prstClr val="black"/>
                </a:solidFill>
                <a:latin typeface="Times New Roman" panose="02020603050405020304" pitchFamily="18" charset="0"/>
                <a:ea typeface="Times New Roman" panose="02020603050405020304" pitchFamily="18" charset="0"/>
              </a:rPr>
              <a:t>anh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ruột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của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mình</a:t>
            </a:r>
            <a:r>
              <a:rPr lang="en-US" sz="2800" dirty="0">
                <a:solidFill>
                  <a:prstClr val="black"/>
                </a:solidFill>
                <a:latin typeface="Times New Roman" panose="02020603050405020304" pitchFamily="18" charset="0"/>
                <a:ea typeface="Times New Roman" panose="02020603050405020304" pitchFamily="18" charset="0"/>
              </a:rPr>
              <a:t>,</a:t>
            </a:r>
            <a:r>
              <a:rPr lang="vi-VN" sz="2800" dirty="0">
                <a:solidFill>
                  <a:prstClr val="black"/>
                </a:solidFill>
                <a:latin typeface="Times New Roman" panose="02020603050405020304" pitchFamily="18" charset="0"/>
                <a:ea typeface="Times New Roman" panose="02020603050405020304" pitchFamily="18" charset="0"/>
              </a:rPr>
              <a:t>..</a:t>
            </a:r>
            <a:r>
              <a:rPr lang="en-US" sz="2800" dirty="0">
                <a:solidFill>
                  <a:prstClr val="black"/>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19944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6D26274-53F4-4DC6-AF0D-708317B1D889}"/>
              </a:ext>
            </a:extLst>
          </p:cNvPr>
          <p:cNvGrpSpPr/>
          <p:nvPr/>
        </p:nvGrpSpPr>
        <p:grpSpPr>
          <a:xfrm>
            <a:off x="4989008" y="664414"/>
            <a:ext cx="2952328" cy="539920"/>
            <a:chOff x="0" y="2004710"/>
            <a:chExt cx="5472030" cy="493520"/>
          </a:xfrm>
          <a:solidFill>
            <a:schemeClr val="accent4">
              <a:lumMod val="60000"/>
              <a:lumOff val="40000"/>
            </a:schemeClr>
          </a:solidFill>
        </p:grpSpPr>
        <p:sp>
          <p:nvSpPr>
            <p:cNvPr id="9" name="Rectangle: Rounded Corners 18">
              <a:extLst>
                <a:ext uri="{FF2B5EF4-FFF2-40B4-BE49-F238E27FC236}">
                  <a16:creationId xmlns:a16="http://schemas.microsoft.com/office/drawing/2014/main" id="{A7A206D9-E5B4-4E55-B8EB-5E5DD7C74C06}"/>
                </a:ext>
              </a:extLst>
            </p:cNvPr>
            <p:cNvSpPr/>
            <p:nvPr/>
          </p:nvSpPr>
          <p:spPr>
            <a:xfrm>
              <a:off x="0" y="2004710"/>
              <a:ext cx="5472030" cy="49352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B202918D-EDCD-45B2-B3E0-182066894261}"/>
                </a:ext>
              </a:extLst>
            </p:cNvPr>
            <p:cNvSpPr txBox="1"/>
            <p:nvPr/>
          </p:nvSpPr>
          <p:spPr>
            <a:xfrm>
              <a:off x="156046" y="2028802"/>
              <a:ext cx="5149073" cy="4453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16" tIns="91416" rIns="91416" bIns="91416" numCol="1" spcCol="1270" anchor="ctr" anchorCtr="0">
              <a:noAutofit/>
            </a:bodyPr>
            <a:lstStyle/>
            <a:p>
              <a:pPr algn="ctr" defTabSz="1066480">
                <a:lnSpc>
                  <a:spcPct val="150000"/>
                </a:lnSpc>
                <a:spcBef>
                  <a:spcPct val="0"/>
                </a:spcBef>
                <a:spcAft>
                  <a:spcPct val="35000"/>
                </a:spcAft>
              </a:pPr>
              <a:r>
                <a:rPr lang="vi-VN" sz="2800" b="1" i="1" dirty="0">
                  <a:solidFill>
                    <a:schemeClr val="tx2">
                      <a:lumMod val="50000"/>
                    </a:schemeClr>
                  </a:solidFill>
                  <a:latin typeface="Times New Roman" panose="02020603050405020304" pitchFamily="18" charset="0"/>
                  <a:cs typeface="Times New Roman" panose="02020603050405020304" pitchFamily="18" charset="0"/>
                </a:rPr>
                <a:t>Nghệ thuật</a:t>
              </a:r>
              <a:endParaRPr lang="en-BZ" sz="2800" b="1" i="1" dirty="0">
                <a:solidFill>
                  <a:schemeClr val="tx2">
                    <a:lumMod val="50000"/>
                  </a:schemeClr>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5004048" y="1419622"/>
            <a:ext cx="3084160" cy="2677656"/>
          </a:xfrm>
          <a:prstGeom prst="rect">
            <a:avLst/>
          </a:prstGeom>
        </p:spPr>
        <p:txBody>
          <a:bodyPr wrap="square">
            <a:spAutoFit/>
          </a:bodyPr>
          <a:lstStyle/>
          <a:p>
            <a:pPr algn="just"/>
            <a:r>
              <a:rPr lang="vi-VN" sz="2800" dirty="0">
                <a:solidFill>
                  <a:prstClr val="black"/>
                </a:solidFill>
                <a:latin typeface="Times New Roman" panose="02020603050405020304" pitchFamily="18" charset="0"/>
              </a:rPr>
              <a:t>- Ngôn ngữ giản dị, phù hợp.</a:t>
            </a:r>
          </a:p>
          <a:p>
            <a:pPr algn="just"/>
            <a:endParaRPr lang="vi-VN" sz="2800" dirty="0">
              <a:solidFill>
                <a:prstClr val="black"/>
              </a:solidFill>
              <a:latin typeface="Times New Roman" panose="02020603050405020304" pitchFamily="18" charset="0"/>
            </a:endParaRPr>
          </a:p>
          <a:p>
            <a:pPr algn="just"/>
            <a:r>
              <a:rPr lang="vi-VN" sz="2800" dirty="0">
                <a:solidFill>
                  <a:prstClr val="black"/>
                </a:solidFill>
                <a:latin typeface="Times New Roman" panose="02020603050405020304" pitchFamily="18" charset="0"/>
              </a:rPr>
              <a:t>- Sự thay đổi ngôi kể</a:t>
            </a:r>
          </a:p>
          <a:p>
            <a:pPr algn="ctr"/>
            <a:r>
              <a:rPr lang="vi-VN" sz="2800" dirty="0">
                <a:solidFill>
                  <a:prstClr val="black"/>
                </a:solidFill>
                <a:latin typeface="Times New Roman" panose="02020603050405020304" pitchFamily="18" charset="0"/>
              </a:rPr>
              <a:t>......</a:t>
            </a:r>
            <a:endParaRPr lang="en-US" sz="2800" dirty="0">
              <a:solidFill>
                <a:prstClr val="black"/>
              </a:solidFill>
            </a:endParaRPr>
          </a:p>
        </p:txBody>
      </p:sp>
      <p:pic>
        <p:nvPicPr>
          <p:cNvPr id="7" name="Picture 6"/>
          <p:cNvPicPr>
            <a:picLocks noChangeAspect="1"/>
          </p:cNvPicPr>
          <p:nvPr/>
        </p:nvPicPr>
        <p:blipFill>
          <a:blip r:embed="rId2"/>
          <a:stretch>
            <a:fillRect/>
          </a:stretch>
        </p:blipFill>
        <p:spPr>
          <a:xfrm rot="21159229">
            <a:off x="869235" y="476719"/>
            <a:ext cx="3545956" cy="42580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783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467544" y="494996"/>
            <a:ext cx="8496944" cy="830997"/>
            <a:chOff x="644526" y="2766774"/>
            <a:chExt cx="22661468" cy="2215979"/>
          </a:xfrm>
        </p:grpSpPr>
        <p:sp>
          <p:nvSpPr>
            <p:cNvPr id="25" name="TextBox 24"/>
            <p:cNvSpPr txBox="1"/>
            <p:nvPr/>
          </p:nvSpPr>
          <p:spPr>
            <a:xfrm>
              <a:off x="1906584" y="2766774"/>
              <a:ext cx="21399410" cy="2215979"/>
            </a:xfrm>
            <a:prstGeom prst="rect">
              <a:avLst/>
            </a:prstGeom>
            <a:noFill/>
          </p:spPr>
          <p:txBody>
            <a:bodyPr wrap="square" rtlCol="0">
              <a:spAutoFit/>
            </a:bodyPr>
            <a:lstStyle/>
            <a:p>
              <a:pPr defTabSz="807402"/>
              <a:r>
                <a:rPr lang="vi-VN" sz="2400" b="1" i="1"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rPr>
                <a:t>Những băn khoăn, trăn trở và ý tưởng của người nghệ sĩ</a:t>
              </a:r>
            </a:p>
          </p:txBody>
        </p:sp>
        <p:sp>
          <p:nvSpPr>
            <p:cNvPr id="26" name="Rounded Rectangle 25"/>
            <p:cNvSpPr/>
            <p:nvPr/>
          </p:nvSpPr>
          <p:spPr>
            <a:xfrm>
              <a:off x="644526" y="2823876"/>
              <a:ext cx="1269206" cy="80467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i="1">
                <a:solidFill>
                  <a:prstClr val="white"/>
                </a:solidFill>
              </a:endParaRPr>
            </a:p>
          </p:txBody>
        </p:sp>
        <p:sp>
          <p:nvSpPr>
            <p:cNvPr id="27" name="TextBox 26"/>
            <p:cNvSpPr txBox="1"/>
            <p:nvPr/>
          </p:nvSpPr>
          <p:spPr>
            <a:xfrm>
              <a:off x="895023" y="2795827"/>
              <a:ext cx="907206" cy="1025917"/>
            </a:xfrm>
            <a:prstGeom prst="rect">
              <a:avLst/>
            </a:prstGeom>
            <a:noFill/>
          </p:spPr>
          <p:txBody>
            <a:bodyPr wrap="none" rtlCol="0">
              <a:spAutoFit/>
            </a:bodyPr>
            <a:lstStyle/>
            <a:p>
              <a:pPr algn="ctr" defTabSz="807402"/>
              <a:r>
                <a:rPr lang="vi-VN" sz="1900" b="1" i="1" dirty="0">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1900" b="1" i="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10000" b="92656" l="10000" r="90000"/>
                    </a14:imgEffect>
                  </a14:imgLayer>
                </a14:imgProps>
              </a:ext>
            </a:extLst>
          </a:blip>
          <a:stretch>
            <a:fillRect/>
          </a:stretch>
        </p:blipFill>
        <p:spPr>
          <a:xfrm>
            <a:off x="2342439" y="1556733"/>
            <a:ext cx="3960440" cy="3960440"/>
          </a:xfrm>
          <a:prstGeom prst="rect">
            <a:avLst/>
          </a:prstGeom>
        </p:spPr>
      </p:pic>
      <p:sp>
        <p:nvSpPr>
          <p:cNvPr id="3" name="Cloud Callout 2"/>
          <p:cNvSpPr/>
          <p:nvPr/>
        </p:nvSpPr>
        <p:spPr>
          <a:xfrm rot="1451596">
            <a:off x="5485751" y="1789126"/>
            <a:ext cx="3300488" cy="2421171"/>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loud Callout 15"/>
          <p:cNvSpPr/>
          <p:nvPr/>
        </p:nvSpPr>
        <p:spPr>
          <a:xfrm rot="20395780" flipH="1">
            <a:off x="81838" y="1725426"/>
            <a:ext cx="3405781" cy="2551406"/>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86D26274-53F4-4DC6-AF0D-708317B1D889}"/>
              </a:ext>
            </a:extLst>
          </p:cNvPr>
          <p:cNvGrpSpPr/>
          <p:nvPr/>
        </p:nvGrpSpPr>
        <p:grpSpPr>
          <a:xfrm>
            <a:off x="2300257" y="1120758"/>
            <a:ext cx="5163158" cy="539920"/>
            <a:chOff x="165277" y="2154877"/>
            <a:chExt cx="5472030" cy="493520"/>
          </a:xfrm>
          <a:solidFill>
            <a:schemeClr val="accent4">
              <a:lumMod val="60000"/>
              <a:lumOff val="40000"/>
            </a:schemeClr>
          </a:solidFill>
        </p:grpSpPr>
        <p:sp>
          <p:nvSpPr>
            <p:cNvPr id="20" name="Rectangle: Rounded Corners 18">
              <a:extLst>
                <a:ext uri="{FF2B5EF4-FFF2-40B4-BE49-F238E27FC236}">
                  <a16:creationId xmlns:a16="http://schemas.microsoft.com/office/drawing/2014/main" id="{A7A206D9-E5B4-4E55-B8EB-5E5DD7C74C06}"/>
                </a:ext>
              </a:extLst>
            </p:cNvPr>
            <p:cNvSpPr/>
            <p:nvPr/>
          </p:nvSpPr>
          <p:spPr>
            <a:xfrm>
              <a:off x="165277" y="2154877"/>
              <a:ext cx="5472030" cy="49352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Rectangle: Rounded Corners 4">
              <a:extLst>
                <a:ext uri="{FF2B5EF4-FFF2-40B4-BE49-F238E27FC236}">
                  <a16:creationId xmlns:a16="http://schemas.microsoft.com/office/drawing/2014/main" id="{B202918D-EDCD-45B2-B3E0-182066894261}"/>
                </a:ext>
              </a:extLst>
            </p:cNvPr>
            <p:cNvSpPr txBox="1"/>
            <p:nvPr/>
          </p:nvSpPr>
          <p:spPr>
            <a:xfrm>
              <a:off x="173221" y="2203061"/>
              <a:ext cx="5149074" cy="4453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16" tIns="91416" rIns="91416" bIns="91416" numCol="1" spcCol="1270" anchor="ctr" anchorCtr="0">
              <a:noAutofit/>
            </a:bodyPr>
            <a:lstStyle/>
            <a:p>
              <a:pPr algn="ctr" defTabSz="685800">
                <a:lnSpc>
                  <a:spcPct val="150000"/>
                </a:lnSpc>
              </a:pPr>
              <a:r>
                <a:rPr lang="vi-VN" sz="2800" b="1" dirty="0">
                  <a:solidFill>
                    <a:schemeClr val="tx1"/>
                  </a:solidFill>
                  <a:latin typeface="Times New Roman" panose="02020603050405020304" pitchFamily="18" charset="0"/>
                  <a:ea typeface="Times New Roman" panose="02020603050405020304" pitchFamily="18" charset="0"/>
                </a:rPr>
                <a:t>* Những băn khoăn, trăn trở</a:t>
              </a:r>
              <a:endParaRPr lang="en-US" sz="2800" dirty="0">
                <a:solidFill>
                  <a:schemeClr val="tx1"/>
                </a:solidFill>
                <a:latin typeface="Times New Roman" panose="02020603050405020304" pitchFamily="18" charset="0"/>
                <a:ea typeface="Times New Roman" panose="02020603050405020304" pitchFamily="18" charset="0"/>
              </a:endParaRPr>
            </a:p>
          </p:txBody>
        </p:sp>
      </p:grpSp>
      <p:sp>
        <p:nvSpPr>
          <p:cNvPr id="29" name="Rectangle 28"/>
          <p:cNvSpPr/>
          <p:nvPr/>
        </p:nvSpPr>
        <p:spPr>
          <a:xfrm>
            <a:off x="330509" y="2064996"/>
            <a:ext cx="2908437" cy="1938992"/>
          </a:xfrm>
          <a:prstGeom prst="rect">
            <a:avLst/>
          </a:prstGeom>
        </p:spPr>
        <p:txBody>
          <a:bodyPr wrap="square">
            <a:spAutoFit/>
          </a:bodyPr>
          <a:lstStyle/>
          <a:p>
            <a:pPr algn="ctr" defTabSz="685800"/>
            <a:r>
              <a:rPr lang="vi-VN" sz="2000" dirty="0">
                <a:solidFill>
                  <a:prstClr val="black"/>
                </a:solidFill>
                <a:latin typeface="Times New Roman" panose="02020603050405020304" pitchFamily="18" charset="0"/>
                <a:ea typeface="Times New Roman" panose="02020603050405020304" pitchFamily="18" charset="0"/>
              </a:rPr>
              <a:t>Có khi tôi tưởng chừng rồi sẽ chẳng ra gì hết. Và những lúc ấy tôi lại nghĩ: Tại sao số phận lại trớ trêu...? Thật là một cuộc sống khổ ải.</a:t>
            </a:r>
            <a:endParaRPr lang="en-US" sz="2000" dirty="0">
              <a:solidFill>
                <a:prstClr val="black"/>
              </a:solidFill>
              <a:latin typeface="Times New Roman" panose="02020603050405020304" pitchFamily="18" charset="0"/>
              <a:ea typeface="Times New Roman" panose="02020603050405020304" pitchFamily="18" charset="0"/>
            </a:endParaRPr>
          </a:p>
        </p:txBody>
      </p:sp>
      <p:sp>
        <p:nvSpPr>
          <p:cNvPr id="30" name="Rectangle 29"/>
          <p:cNvSpPr/>
          <p:nvPr/>
        </p:nvSpPr>
        <p:spPr>
          <a:xfrm>
            <a:off x="5681776" y="2141940"/>
            <a:ext cx="2908437" cy="1785104"/>
          </a:xfrm>
          <a:prstGeom prst="rect">
            <a:avLst/>
          </a:prstGeom>
        </p:spPr>
        <p:txBody>
          <a:bodyPr wrap="square">
            <a:spAutoFit/>
          </a:bodyPr>
          <a:lstStyle/>
          <a:p>
            <a:pPr algn="ctr" defTabSz="685800"/>
            <a:r>
              <a:rPr lang="vi-VN" sz="2200" dirty="0">
                <a:solidFill>
                  <a:prstClr val="black"/>
                </a:solidFill>
                <a:latin typeface="Times New Roman" panose="02020603050405020304" pitchFamily="18" charset="0"/>
                <a:ea typeface="Times New Roman" panose="02020603050405020304" pitchFamily="18" charset="0"/>
              </a:rPr>
              <a:t>Lại có khi tôi cảm thấy mình dũng mãnh... Và những khi ấy tôi nghĩ: Hãy nhìn đi, hãy nghiên cứu, chọn lọc</a:t>
            </a:r>
            <a:endParaRPr lang="en-US" sz="2200" dirty="0">
              <a:solidFill>
                <a:prstClr val="black"/>
              </a:solidFill>
              <a:latin typeface="Times New Roman" panose="02020603050405020304" pitchFamily="18" charset="0"/>
              <a:ea typeface="Times New Roman" panose="02020603050405020304" pitchFamily="18" charset="0"/>
            </a:endParaRPr>
          </a:p>
        </p:txBody>
      </p:sp>
      <p:grpSp>
        <p:nvGrpSpPr>
          <p:cNvPr id="18" name="Group 17"/>
          <p:cNvGrpSpPr/>
          <p:nvPr/>
        </p:nvGrpSpPr>
        <p:grpSpPr>
          <a:xfrm>
            <a:off x="160678" y="123478"/>
            <a:ext cx="7146789" cy="369332"/>
            <a:chOff x="-178462" y="1828800"/>
            <a:chExt cx="19060588" cy="984870"/>
          </a:xfrm>
        </p:grpSpPr>
        <p:sp>
          <p:nvSpPr>
            <p:cNvPr id="31" name="Round Same Side Corner Rectangle 30"/>
            <p:cNvSpPr/>
            <p:nvPr/>
          </p:nvSpPr>
          <p:spPr>
            <a:xfrm rot="5400000">
              <a:off x="440265" y="1210077"/>
              <a:ext cx="886537" cy="2123991"/>
            </a:xfrm>
            <a:prstGeom prst="round2SameRect">
              <a:avLst/>
            </a:prstGeom>
            <a:solidFill>
              <a:schemeClr val="accent6">
                <a:lumMod val="75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a:solidFill>
                  <a:prstClr val="white"/>
                </a:solidFill>
              </a:endParaRPr>
            </a:p>
          </p:txBody>
        </p:sp>
        <p:sp>
          <p:nvSpPr>
            <p:cNvPr id="32" name="TextBox 31"/>
            <p:cNvSpPr txBox="1"/>
            <p:nvPr/>
          </p:nvSpPr>
          <p:spPr>
            <a:xfrm>
              <a:off x="478765" y="1828800"/>
              <a:ext cx="1238167" cy="984870"/>
            </a:xfrm>
            <a:prstGeom prst="rect">
              <a:avLst/>
            </a:prstGeom>
            <a:noFill/>
          </p:spPr>
          <p:txBody>
            <a:bodyPr wrap="square" rtlCol="0">
              <a:spAutoFit/>
            </a:bodyPr>
            <a:lstStyle/>
            <a:p>
              <a:pPr algn="ctr" defTabSz="807402"/>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3" name="TextBox 32"/>
            <p:cNvSpPr txBox="1"/>
            <p:nvPr/>
          </p:nvSpPr>
          <p:spPr>
            <a:xfrm>
              <a:off x="2067735" y="1828800"/>
              <a:ext cx="16814391" cy="984870"/>
            </a:xfrm>
            <a:prstGeom prst="rect">
              <a:avLst/>
            </a:prstGeom>
            <a:noFill/>
          </p:spPr>
          <p:txBody>
            <a:bodyPr wrap="square" rtlCol="0">
              <a:spAutoFit/>
            </a:bodyPr>
            <a:lstStyle/>
            <a:p>
              <a:pPr defTabSz="807402"/>
              <a:r>
                <a:rPr lang="en-US" b="1" dirty="0">
                  <a:solidFill>
                    <a:srgbClr val="F79646">
                      <a:lumMod val="75000"/>
                    </a:srgbClr>
                  </a:solidFill>
                  <a:latin typeface="Tahoma" panose="020B0604030504040204" pitchFamily="34" charset="0"/>
                  <a:cs typeface="Tahoma" panose="020B0604030504040204" pitchFamily="34" charset="0"/>
                </a:rPr>
                <a:t>KHÁM PHÁ VĂN BẢN</a:t>
              </a:r>
            </a:p>
          </p:txBody>
        </p:sp>
      </p:grpSp>
    </p:spTree>
    <p:extLst>
      <p:ext uri="{BB962C8B-B14F-4D97-AF65-F5344CB8AC3E}">
        <p14:creationId xmlns:p14="http://schemas.microsoft.com/office/powerpoint/2010/main" val="109852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1000" fill="hold"/>
                                        <p:tgtEl>
                                          <p:spTgt spid="29"/>
                                        </p:tgtEl>
                                        <p:attrNameLst>
                                          <p:attrName>ppt_w</p:attrName>
                                        </p:attrNameLst>
                                      </p:cBhvr>
                                      <p:tavLst>
                                        <p:tav tm="0">
                                          <p:val>
                                            <p:fltVal val="0"/>
                                          </p:val>
                                        </p:tav>
                                        <p:tav tm="100000">
                                          <p:val>
                                            <p:strVal val="#ppt_w"/>
                                          </p:val>
                                        </p:tav>
                                      </p:tavLst>
                                    </p:anim>
                                    <p:anim calcmode="lin" valueType="num">
                                      <p:cBhvr>
                                        <p:cTn id="25" dur="1000" fill="hold"/>
                                        <p:tgtEl>
                                          <p:spTgt spid="29"/>
                                        </p:tgtEl>
                                        <p:attrNameLst>
                                          <p:attrName>ppt_h</p:attrName>
                                        </p:attrNameLst>
                                      </p:cBhvr>
                                      <p:tavLst>
                                        <p:tav tm="0">
                                          <p:val>
                                            <p:fltVal val="0"/>
                                          </p:val>
                                        </p:tav>
                                        <p:tav tm="100000">
                                          <p:val>
                                            <p:strVal val="#ppt_h"/>
                                          </p:val>
                                        </p:tav>
                                      </p:tavLst>
                                    </p:anim>
                                    <p:anim calcmode="lin" valueType="num">
                                      <p:cBhvr>
                                        <p:cTn id="26" dur="1000" fill="hold"/>
                                        <p:tgtEl>
                                          <p:spTgt spid="29"/>
                                        </p:tgtEl>
                                        <p:attrNameLst>
                                          <p:attrName>style.rotation</p:attrName>
                                        </p:attrNameLst>
                                      </p:cBhvr>
                                      <p:tavLst>
                                        <p:tav tm="0">
                                          <p:val>
                                            <p:fltVal val="90"/>
                                          </p:val>
                                        </p:tav>
                                        <p:tav tm="100000">
                                          <p:val>
                                            <p:fltVal val="0"/>
                                          </p:val>
                                        </p:tav>
                                      </p:tavLst>
                                    </p:anim>
                                    <p:animEffect transition="in" filter="fade">
                                      <p:cBhvr>
                                        <p:cTn id="27" dur="1000"/>
                                        <p:tgtEl>
                                          <p:spTgt spid="29"/>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1000" fill="hold"/>
                                        <p:tgtEl>
                                          <p:spTgt spid="16"/>
                                        </p:tgtEl>
                                        <p:attrNameLst>
                                          <p:attrName>ppt_w</p:attrName>
                                        </p:attrNameLst>
                                      </p:cBhvr>
                                      <p:tavLst>
                                        <p:tav tm="0">
                                          <p:val>
                                            <p:fltVal val="0"/>
                                          </p:val>
                                        </p:tav>
                                        <p:tav tm="100000">
                                          <p:val>
                                            <p:strVal val="#ppt_w"/>
                                          </p:val>
                                        </p:tav>
                                      </p:tavLst>
                                    </p:anim>
                                    <p:anim calcmode="lin" valueType="num">
                                      <p:cBhvr>
                                        <p:cTn id="31" dur="1000" fill="hold"/>
                                        <p:tgtEl>
                                          <p:spTgt spid="16"/>
                                        </p:tgtEl>
                                        <p:attrNameLst>
                                          <p:attrName>ppt_h</p:attrName>
                                        </p:attrNameLst>
                                      </p:cBhvr>
                                      <p:tavLst>
                                        <p:tav tm="0">
                                          <p:val>
                                            <p:fltVal val="0"/>
                                          </p:val>
                                        </p:tav>
                                        <p:tav tm="100000">
                                          <p:val>
                                            <p:strVal val="#ppt_h"/>
                                          </p:val>
                                        </p:tav>
                                      </p:tavLst>
                                    </p:anim>
                                    <p:anim calcmode="lin" valueType="num">
                                      <p:cBhvr>
                                        <p:cTn id="32" dur="1000" fill="hold"/>
                                        <p:tgtEl>
                                          <p:spTgt spid="16"/>
                                        </p:tgtEl>
                                        <p:attrNameLst>
                                          <p:attrName>style.rotation</p:attrName>
                                        </p:attrNameLst>
                                      </p:cBhvr>
                                      <p:tavLst>
                                        <p:tav tm="0">
                                          <p:val>
                                            <p:fltVal val="90"/>
                                          </p:val>
                                        </p:tav>
                                        <p:tav tm="100000">
                                          <p:val>
                                            <p:fltVal val="0"/>
                                          </p:val>
                                        </p:tav>
                                      </p:tavLst>
                                    </p:anim>
                                    <p:animEffect transition="in" filter="fade">
                                      <p:cBhvr>
                                        <p:cTn id="33" dur="1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6D26274-53F4-4DC6-AF0D-708317B1D889}"/>
              </a:ext>
            </a:extLst>
          </p:cNvPr>
          <p:cNvGrpSpPr/>
          <p:nvPr/>
        </p:nvGrpSpPr>
        <p:grpSpPr>
          <a:xfrm>
            <a:off x="1187624" y="411510"/>
            <a:ext cx="6693888" cy="539920"/>
            <a:chOff x="0" y="2004710"/>
            <a:chExt cx="5472030" cy="493520"/>
          </a:xfrm>
          <a:solidFill>
            <a:schemeClr val="accent4">
              <a:lumMod val="60000"/>
              <a:lumOff val="40000"/>
            </a:schemeClr>
          </a:solidFill>
        </p:grpSpPr>
        <p:sp>
          <p:nvSpPr>
            <p:cNvPr id="9" name="Rectangle: Rounded Corners 18">
              <a:extLst>
                <a:ext uri="{FF2B5EF4-FFF2-40B4-BE49-F238E27FC236}">
                  <a16:creationId xmlns:a16="http://schemas.microsoft.com/office/drawing/2014/main" id="{A7A206D9-E5B4-4E55-B8EB-5E5DD7C74C06}"/>
                </a:ext>
              </a:extLst>
            </p:cNvPr>
            <p:cNvSpPr/>
            <p:nvPr/>
          </p:nvSpPr>
          <p:spPr>
            <a:xfrm>
              <a:off x="0" y="2004710"/>
              <a:ext cx="5472030" cy="493520"/>
            </a:xfrm>
            <a:prstGeom prst="roundRect">
              <a:avLst/>
            </a:prstGeom>
            <a:solidFill>
              <a:schemeClr val="accent6">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B202918D-EDCD-45B2-B3E0-182066894261}"/>
                </a:ext>
              </a:extLst>
            </p:cNvPr>
            <p:cNvSpPr txBox="1"/>
            <p:nvPr/>
          </p:nvSpPr>
          <p:spPr>
            <a:xfrm>
              <a:off x="156046" y="2028802"/>
              <a:ext cx="5149073" cy="44533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1416" tIns="91416" rIns="91416" bIns="91416" numCol="1" spcCol="1270" anchor="ctr" anchorCtr="0">
              <a:noAutofit/>
            </a:bodyPr>
            <a:lstStyle/>
            <a:p>
              <a:pPr algn="ctr" defTabSz="685800">
                <a:lnSpc>
                  <a:spcPct val="150000"/>
                </a:lnSpc>
              </a:pPr>
              <a:r>
                <a:rPr lang="en-US" sz="2400" b="1" dirty="0">
                  <a:solidFill>
                    <a:schemeClr val="tx1"/>
                  </a:solidFill>
                  <a:latin typeface="Times New Roman" panose="02020603050405020304" pitchFamily="18" charset="0"/>
                  <a:ea typeface="Times New Roman" panose="02020603050405020304" pitchFamily="18" charset="0"/>
                </a:rPr>
                <a:t>* </a:t>
              </a:r>
              <a:r>
                <a:rPr lang="vi-VN" sz="2400" b="1" dirty="0">
                  <a:solidFill>
                    <a:schemeClr val="tx1"/>
                  </a:solidFill>
                  <a:latin typeface="Times New Roman" panose="02020603050405020304" pitchFamily="18" charset="0"/>
                  <a:ea typeface="Times New Roman" panose="02020603050405020304" pitchFamily="18" charset="0"/>
                </a:rPr>
                <a:t>Những ý tưởng</a:t>
              </a:r>
              <a:endParaRPr lang="en-US" sz="2400" dirty="0">
                <a:solidFill>
                  <a:schemeClr val="tx1"/>
                </a:solidFill>
                <a:latin typeface="Times New Roman" panose="02020603050405020304" pitchFamily="18" charset="0"/>
                <a:ea typeface="Times New Roman" panose="02020603050405020304" pitchFamily="18" charset="0"/>
              </a:endParaRPr>
            </a:p>
          </p:txBody>
        </p:sp>
      </p:grpSp>
      <p:sp>
        <p:nvSpPr>
          <p:cNvPr id="11" name="Google Shape;1702;p48"/>
          <p:cNvSpPr txBox="1">
            <a:spLocks/>
          </p:cNvSpPr>
          <p:nvPr/>
        </p:nvSpPr>
        <p:spPr>
          <a:xfrm>
            <a:off x="3312079" y="1505410"/>
            <a:ext cx="2448560" cy="867300"/>
          </a:xfrm>
          <a:prstGeom prst="rect">
            <a:avLst/>
          </a:prstGeom>
        </p:spPr>
        <p:txBody>
          <a:bodyPr spcFirstLastPara="1" vert="horz" wrap="square" lIns="91425" tIns="91425" rIns="91425" bIns="91425" rtlCol="0" anchor="t" anchorCtr="0">
            <a:noAutofit/>
          </a:bodyPr>
          <a:lstStyle>
            <a:lvl1pPr marL="305130" indent="-305130" algn="l" defTabSz="81335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1025" indent="-254134" algn="l" defTabSz="813357"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6921" indent="-203345" algn="l" defTabSz="81335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3571"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0557"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37180"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4104"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0775"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57412"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1600"/>
              </a:spcAft>
              <a:buNone/>
            </a:pPr>
            <a:r>
              <a:rPr lang="vi-VN" sz="2100" dirty="0">
                <a:latin typeface="Times New Roman" panose="02020603050405020304" pitchFamily="18" charset="0"/>
                <a:cs typeface="Times New Roman" panose="02020603050405020304" pitchFamily="18" charset="0"/>
              </a:rPr>
              <a:t>Vẽ cảnh tượng thầy Đuy-sen bế trẻ em qua con suối mùa đông.</a:t>
            </a:r>
            <a:br>
              <a:rPr lang="vi-VN" sz="2100" dirty="0">
                <a:latin typeface="Times New Roman" panose="02020603050405020304" pitchFamily="18" charset="0"/>
                <a:cs typeface="Times New Roman" panose="02020603050405020304" pitchFamily="18" charset="0"/>
              </a:rPr>
            </a:br>
            <a:br>
              <a:rPr lang="vi-VN" sz="2100" dirty="0">
                <a:latin typeface="Times New Roman" panose="02020603050405020304" pitchFamily="18" charset="0"/>
                <a:cs typeface="Times New Roman" panose="02020603050405020304" pitchFamily="18" charset="0"/>
              </a:rPr>
            </a:br>
            <a:endParaRPr lang="vi-VN" sz="20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2" name="Google Shape;1704;p48"/>
          <p:cNvSpPr txBox="1">
            <a:spLocks/>
          </p:cNvSpPr>
          <p:nvPr/>
        </p:nvSpPr>
        <p:spPr>
          <a:xfrm>
            <a:off x="527754" y="1505410"/>
            <a:ext cx="2575614" cy="1232890"/>
          </a:xfrm>
          <a:prstGeom prst="rect">
            <a:avLst/>
          </a:prstGeom>
        </p:spPr>
        <p:txBody>
          <a:bodyPr spcFirstLastPara="1" vert="horz" wrap="square" lIns="91425" tIns="91425" rIns="91425" bIns="91425" rtlCol="0" anchor="t" anchorCtr="0">
            <a:noAutofit/>
          </a:bodyPr>
          <a:lstStyle>
            <a:lvl1pPr marL="305130" indent="-305130" algn="l" defTabSz="81335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1025" indent="-254134" algn="l" defTabSz="813357"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6921" indent="-203345" algn="l" defTabSz="81335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3571"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0557"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37180"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4104"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0775"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57412"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600"/>
              </a:spcAft>
              <a:buClr>
                <a:schemeClr val="dk1"/>
              </a:buClr>
              <a:buSzPts val="1100"/>
            </a:pPr>
            <a:r>
              <a:rPr lang="vi-VN" sz="2100" dirty="0">
                <a:latin typeface="Times New Roman" panose="02020603050405020304" pitchFamily="18" charset="0"/>
                <a:cs typeface="Times New Roman" panose="02020603050405020304" pitchFamily="18" charset="0"/>
              </a:rPr>
              <a:t>Vẽ hai cây phong thầy Đuy-sen và An-tư-nai trồng.</a:t>
            </a:r>
            <a:endParaRPr lang="vi-VN" sz="20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Google Shape;1706;p48"/>
          <p:cNvSpPr txBox="1">
            <a:spLocks/>
          </p:cNvSpPr>
          <p:nvPr/>
        </p:nvSpPr>
        <p:spPr>
          <a:xfrm>
            <a:off x="6300192" y="1505410"/>
            <a:ext cx="2507906" cy="941193"/>
          </a:xfrm>
          <a:prstGeom prst="rect">
            <a:avLst/>
          </a:prstGeom>
        </p:spPr>
        <p:txBody>
          <a:bodyPr spcFirstLastPara="1" vert="horz" wrap="square" lIns="91425" tIns="91425" rIns="91425" bIns="91425" rtlCol="0" anchor="t" anchorCtr="0">
            <a:noAutofit/>
          </a:bodyPr>
          <a:lstStyle>
            <a:lvl1pPr marL="305130" indent="-305130" algn="l" defTabSz="81335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1025" indent="-254134" algn="l" defTabSz="813357"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6921" indent="-203345" algn="l" defTabSz="81335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3571"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0557"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37180"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4104"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0775"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57412" indent="-203345" algn="l" defTabSz="81335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1600"/>
              </a:spcAft>
              <a:buNone/>
            </a:pPr>
            <a:r>
              <a:rPr lang="vi-VN" sz="2100" dirty="0">
                <a:latin typeface="Times New Roman" panose="02020603050405020304" pitchFamily="18" charset="0"/>
                <a:cs typeface="Times New Roman" panose="02020603050405020304" pitchFamily="18" charset="0"/>
              </a:rPr>
              <a:t>Vẽ khoảnh khắc thầy Đuy-sen tiễn An-tư-nai lên tỉnh</a:t>
            </a:r>
            <a:endParaRPr lang="vi-VN" sz="2000" dirty="0">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14" name="Google Shape;1707;p48"/>
          <p:cNvGrpSpPr/>
          <p:nvPr/>
        </p:nvGrpSpPr>
        <p:grpSpPr>
          <a:xfrm>
            <a:off x="1988779" y="1277430"/>
            <a:ext cx="5186450" cy="107100"/>
            <a:chOff x="1978925" y="2514100"/>
            <a:chExt cx="5186450" cy="107100"/>
          </a:xfrm>
        </p:grpSpPr>
        <p:sp>
          <p:nvSpPr>
            <p:cNvPr id="15" name="Google Shape;1708;p48"/>
            <p:cNvSpPr/>
            <p:nvPr/>
          </p:nvSpPr>
          <p:spPr>
            <a:xfrm>
              <a:off x="1978925" y="2514100"/>
              <a:ext cx="107100" cy="107100"/>
            </a:xfrm>
            <a:prstGeom prst="ellipse">
              <a:avLst/>
            </a:prstGeom>
            <a:solidFill>
              <a:schemeClr val="dk1"/>
            </a:solidFill>
            <a:ln w="38100">
              <a:solidFill>
                <a:schemeClr val="accent6">
                  <a:lumMod val="60000"/>
                  <a:lumOff val="40000"/>
                </a:schemeClr>
              </a:solidFill>
            </a:ln>
          </p:spPr>
          <p:txBody>
            <a:bodyPr spcFirstLastPara="1" wrap="square" lIns="91425" tIns="91425" rIns="91425" bIns="91425" anchor="ctr" anchorCtr="0">
              <a:noAutofit/>
            </a:bodyPr>
            <a:lstStyle/>
            <a:p>
              <a:pPr defTabSz="685800"/>
              <a:endParaRPr>
                <a:solidFill>
                  <a:prstClr val="black"/>
                </a:solidFill>
                <a:latin typeface="Cambria" panose="02040503050406030204" pitchFamily="18" charset="0"/>
                <a:ea typeface="Cambria" panose="02040503050406030204" pitchFamily="18" charset="0"/>
              </a:endParaRPr>
            </a:p>
          </p:txBody>
        </p:sp>
        <p:sp>
          <p:nvSpPr>
            <p:cNvPr id="16" name="Google Shape;1709;p48"/>
            <p:cNvSpPr/>
            <p:nvPr/>
          </p:nvSpPr>
          <p:spPr>
            <a:xfrm>
              <a:off x="4518525" y="2514100"/>
              <a:ext cx="107100" cy="107100"/>
            </a:xfrm>
            <a:prstGeom prst="ellipse">
              <a:avLst/>
            </a:prstGeom>
            <a:solidFill>
              <a:schemeClr val="dk1"/>
            </a:solidFill>
            <a:ln w="38100">
              <a:solidFill>
                <a:schemeClr val="accent6">
                  <a:lumMod val="60000"/>
                  <a:lumOff val="40000"/>
                </a:schemeClr>
              </a:solidFill>
            </a:ln>
          </p:spPr>
          <p:txBody>
            <a:bodyPr spcFirstLastPara="1" wrap="square" lIns="91425" tIns="91425" rIns="91425" bIns="91425" anchor="ctr" anchorCtr="0">
              <a:noAutofit/>
            </a:bodyPr>
            <a:lstStyle/>
            <a:p>
              <a:pPr defTabSz="685800"/>
              <a:endParaRPr>
                <a:solidFill>
                  <a:prstClr val="black"/>
                </a:solidFill>
                <a:latin typeface="Cambria" panose="02040503050406030204" pitchFamily="18" charset="0"/>
                <a:ea typeface="Cambria" panose="02040503050406030204" pitchFamily="18" charset="0"/>
              </a:endParaRPr>
            </a:p>
          </p:txBody>
        </p:sp>
        <p:sp>
          <p:nvSpPr>
            <p:cNvPr id="17" name="Google Shape;1710;p48"/>
            <p:cNvSpPr/>
            <p:nvPr/>
          </p:nvSpPr>
          <p:spPr>
            <a:xfrm>
              <a:off x="7058275" y="2514100"/>
              <a:ext cx="107100" cy="107100"/>
            </a:xfrm>
            <a:prstGeom prst="ellipse">
              <a:avLst/>
            </a:prstGeom>
            <a:solidFill>
              <a:schemeClr val="dk1"/>
            </a:solidFill>
            <a:ln w="38100">
              <a:solidFill>
                <a:schemeClr val="accent6">
                  <a:lumMod val="60000"/>
                  <a:lumOff val="40000"/>
                </a:schemeClr>
              </a:solidFill>
            </a:ln>
          </p:spPr>
          <p:txBody>
            <a:bodyPr spcFirstLastPara="1" wrap="square" lIns="91425" tIns="91425" rIns="91425" bIns="91425" anchor="ctr" anchorCtr="0">
              <a:noAutofit/>
            </a:bodyPr>
            <a:lstStyle/>
            <a:p>
              <a:pPr defTabSz="685800"/>
              <a:endParaRPr>
                <a:solidFill>
                  <a:prstClr val="black"/>
                </a:solidFill>
                <a:latin typeface="Cambria" panose="02040503050406030204" pitchFamily="18" charset="0"/>
                <a:ea typeface="Cambria" panose="02040503050406030204" pitchFamily="18" charset="0"/>
              </a:endParaRPr>
            </a:p>
          </p:txBody>
        </p:sp>
        <p:cxnSp>
          <p:nvCxnSpPr>
            <p:cNvPr id="18" name="Google Shape;1711;p48"/>
            <p:cNvCxnSpPr>
              <a:stCxn id="15" idx="6"/>
              <a:endCxn id="16" idx="2"/>
            </p:cNvCxnSpPr>
            <p:nvPr/>
          </p:nvCxnSpPr>
          <p:spPr>
            <a:xfrm>
              <a:off x="2086025" y="2567650"/>
              <a:ext cx="2432400" cy="0"/>
            </a:xfrm>
            <a:prstGeom prst="straightConnector1">
              <a:avLst/>
            </a:prstGeom>
            <a:noFill/>
            <a:ln w="38100" cap="flat" cmpd="sng">
              <a:solidFill>
                <a:schemeClr val="accent6">
                  <a:lumMod val="60000"/>
                  <a:lumOff val="40000"/>
                </a:schemeClr>
              </a:solidFill>
              <a:prstDash val="solid"/>
              <a:round/>
              <a:headEnd type="none" w="med" len="med"/>
              <a:tailEnd type="none" w="med" len="med"/>
            </a:ln>
          </p:spPr>
        </p:cxnSp>
        <p:cxnSp>
          <p:nvCxnSpPr>
            <p:cNvPr id="19" name="Google Shape;1712;p48"/>
            <p:cNvCxnSpPr>
              <a:stCxn id="16" idx="6"/>
              <a:endCxn id="17" idx="2"/>
            </p:cNvCxnSpPr>
            <p:nvPr/>
          </p:nvCxnSpPr>
          <p:spPr>
            <a:xfrm>
              <a:off x="4625625" y="2567650"/>
              <a:ext cx="2432700" cy="0"/>
            </a:xfrm>
            <a:prstGeom prst="straightConnector1">
              <a:avLst/>
            </a:prstGeom>
            <a:noFill/>
            <a:ln w="38100" cap="flat" cmpd="sng">
              <a:solidFill>
                <a:schemeClr val="accent6">
                  <a:lumMod val="60000"/>
                  <a:lumOff val="40000"/>
                </a:schemeClr>
              </a:solidFill>
              <a:prstDash val="solid"/>
              <a:round/>
              <a:headEnd type="none" w="med" len="med"/>
              <a:tailEnd type="none" w="med" len="med"/>
            </a:ln>
          </p:spPr>
        </p:cxnSp>
      </p:gr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912728"/>
            <a:ext cx="2232248" cy="1459221"/>
          </a:xfrm>
          <a:prstGeom prst="rect">
            <a:avLst/>
          </a:prstGeom>
          <a:ln>
            <a:noFill/>
          </a:ln>
          <a:effectLst>
            <a:outerShdw blurRad="292100" dist="139700" dir="2700000" algn="tl" rotWithShape="0">
              <a:srgbClr val="333333">
                <a:alpha val="65000"/>
              </a:srgbClr>
            </a:outerShdw>
          </a:effectLst>
        </p:spPr>
      </p:pic>
      <p:pic>
        <p:nvPicPr>
          <p:cNvPr id="21" name="Picture 20" descr="Những quyển sách hay về giáo dục - OST"/>
          <p:cNvPicPr/>
          <p:nvPr/>
        </p:nvPicPr>
        <p:blipFill rotWithShape="1">
          <a:blip r:embed="rId3">
            <a:extLst>
              <a:ext uri="{28A0092B-C50C-407E-A947-70E740481C1C}">
                <a14:useLocalDpi xmlns:a14="http://schemas.microsoft.com/office/drawing/2010/main" val="0"/>
              </a:ext>
            </a:extLst>
          </a:blip>
          <a:srcRect l="5750" t="35731" r="19750" b="9149"/>
          <a:stretch/>
        </p:blipFill>
        <p:spPr bwMode="auto">
          <a:xfrm>
            <a:off x="3103368" y="3292280"/>
            <a:ext cx="2714484" cy="163034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2" name="Picture 21"/>
          <p:cNvPicPr/>
          <p:nvPr/>
        </p:nvPicPr>
        <p:blipFill>
          <a:blip r:embed="rId4">
            <a:extLst>
              <a:ext uri="{28A0092B-C50C-407E-A947-70E740481C1C}">
                <a14:useLocalDpi xmlns:a14="http://schemas.microsoft.com/office/drawing/2010/main" val="0"/>
              </a:ext>
            </a:extLst>
          </a:blip>
          <a:stretch>
            <a:fillRect/>
          </a:stretch>
        </p:blipFill>
        <p:spPr>
          <a:xfrm>
            <a:off x="6300192" y="2885555"/>
            <a:ext cx="2444144" cy="14815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419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2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79512" y="123478"/>
            <a:ext cx="4332065" cy="461665"/>
            <a:chOff x="644526" y="2766774"/>
            <a:chExt cx="11553677" cy="1231100"/>
          </a:xfrm>
        </p:grpSpPr>
        <p:sp>
          <p:nvSpPr>
            <p:cNvPr id="26" name="TextBox 25"/>
            <p:cNvSpPr txBox="1"/>
            <p:nvPr/>
          </p:nvSpPr>
          <p:spPr>
            <a:xfrm>
              <a:off x="1906586" y="2766774"/>
              <a:ext cx="10291617" cy="1231100"/>
            </a:xfrm>
            <a:prstGeom prst="rect">
              <a:avLst/>
            </a:prstGeom>
            <a:noFill/>
          </p:spPr>
          <p:txBody>
            <a:bodyPr wrap="square" rtlCol="0">
              <a:spAutoFit/>
            </a:bodyPr>
            <a:lstStyle/>
            <a:p>
              <a:pPr defTabSz="807402"/>
              <a:r>
                <a:rPr lang="en-US" sz="2400" b="1" i="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Tìm</a:t>
              </a:r>
              <a:r>
                <a:rPr lang="en-US" sz="2400"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hiểu</a:t>
              </a:r>
              <a:r>
                <a:rPr lang="en-US" sz="2400"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chung</a:t>
              </a:r>
              <a:endParaRPr lang="vi-VN" sz="2400"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p:cNvSpPr/>
            <p:nvPr/>
          </p:nvSpPr>
          <p:spPr>
            <a:xfrm>
              <a:off x="644526" y="2823876"/>
              <a:ext cx="1269206" cy="80467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i="1">
                <a:solidFill>
                  <a:prstClr val="white"/>
                </a:solidFill>
              </a:endParaRPr>
            </a:p>
          </p:txBody>
        </p:sp>
        <p:sp>
          <p:nvSpPr>
            <p:cNvPr id="28" name="TextBox 27"/>
            <p:cNvSpPr txBox="1"/>
            <p:nvPr/>
          </p:nvSpPr>
          <p:spPr>
            <a:xfrm>
              <a:off x="895023" y="2795827"/>
              <a:ext cx="907206" cy="1025917"/>
            </a:xfrm>
            <a:prstGeom prst="rect">
              <a:avLst/>
            </a:prstGeom>
            <a:noFill/>
          </p:spPr>
          <p:txBody>
            <a:bodyPr wrap="none" rtlCol="0">
              <a:spAutoFit/>
            </a:bodyPr>
            <a:lstStyle/>
            <a:p>
              <a:pPr algn="ctr" defTabSz="807402"/>
              <a:r>
                <a:rPr lang="en-US" sz="1900" b="1" i="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88" y="1800622"/>
            <a:ext cx="2423119" cy="26949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46" name="Straight Connector 45"/>
          <p:cNvCxnSpPr/>
          <p:nvPr/>
        </p:nvCxnSpPr>
        <p:spPr>
          <a:xfrm flipH="1">
            <a:off x="33638" y="1419622"/>
            <a:ext cx="9144000" cy="1"/>
          </a:xfrm>
          <a:prstGeom prst="line">
            <a:avLst/>
          </a:prstGeom>
        </p:spPr>
        <p:style>
          <a:lnRef idx="1">
            <a:schemeClr val="accent6"/>
          </a:lnRef>
          <a:fillRef idx="0">
            <a:schemeClr val="accent6"/>
          </a:fillRef>
          <a:effectRef idx="0">
            <a:schemeClr val="accent6"/>
          </a:effectRef>
          <a:fontRef idx="minor">
            <a:schemeClr val="tx1"/>
          </a:fontRef>
        </p:style>
      </p:cxnSp>
      <p:sp>
        <p:nvSpPr>
          <p:cNvPr id="47" name="Rectangle 46"/>
          <p:cNvSpPr/>
          <p:nvPr/>
        </p:nvSpPr>
        <p:spPr>
          <a:xfrm>
            <a:off x="7125918" y="1704419"/>
            <a:ext cx="1656184" cy="2862322"/>
          </a:xfrm>
          <a:prstGeom prst="rect">
            <a:avLst/>
          </a:prstGeom>
          <a:solidFill>
            <a:schemeClr val="accent6">
              <a:lumMod val="40000"/>
              <a:lumOff val="60000"/>
            </a:schemeClr>
          </a:solidFill>
        </p:spPr>
        <p:txBody>
          <a:bodyPr wrap="square">
            <a:spAutoFit/>
          </a:bodyPr>
          <a:lstStyle/>
          <a:p>
            <a:pPr algn="ctr" defTabSz="914400"/>
            <a:r>
              <a:rPr lang="vi-VN" sz="2000" i="1" dirty="0">
                <a:solidFill>
                  <a:prstClr val="black"/>
                </a:solidFill>
                <a:latin typeface="Times New Roman" panose="02020603050405020304" pitchFamily="18" charset="0"/>
              </a:rPr>
              <a:t>2004: Ông được nhận danh hiệu “Giáo sư danh dự” của trường Đại học tổng hợp quốc gia Mat-xcơ-va.</a:t>
            </a:r>
            <a:endParaRPr lang="en-US" sz="2000" i="1" dirty="0">
              <a:solidFill>
                <a:prstClr val="black"/>
              </a:solidFill>
            </a:endParaRPr>
          </a:p>
        </p:txBody>
      </p:sp>
      <p:sp>
        <p:nvSpPr>
          <p:cNvPr id="48" name="Rectangle 47"/>
          <p:cNvSpPr/>
          <p:nvPr/>
        </p:nvSpPr>
        <p:spPr>
          <a:xfrm>
            <a:off x="3112357" y="1704419"/>
            <a:ext cx="1459643" cy="2554545"/>
          </a:xfrm>
          <a:prstGeom prst="rect">
            <a:avLst/>
          </a:prstGeom>
          <a:solidFill>
            <a:schemeClr val="accent6">
              <a:lumMod val="60000"/>
              <a:lumOff val="40000"/>
            </a:schemeClr>
          </a:solidFill>
        </p:spPr>
        <p:txBody>
          <a:bodyPr wrap="square">
            <a:spAutoFit/>
          </a:bodyPr>
          <a:lstStyle/>
          <a:p>
            <a:pPr algn="ctr" defTabSz="914400"/>
            <a:r>
              <a:rPr lang="vi-VN" sz="2000" i="1" dirty="0">
                <a:solidFill>
                  <a:prstClr val="black"/>
                </a:solidFill>
                <a:latin typeface="Times New Roman" panose="02020603050405020304" pitchFamily="18" charset="0"/>
              </a:rPr>
              <a:t>Ai-ma-tốp (1929-2008) là nhà văn nước Cư-rơ-gư-xtan</a:t>
            </a:r>
            <a:r>
              <a:rPr lang="en-US" sz="2000" i="1" dirty="0">
                <a:solidFill>
                  <a:prstClr val="black"/>
                </a:solidFill>
              </a:rPr>
              <a:t>, </a:t>
            </a:r>
            <a:r>
              <a:rPr lang="en-US" sz="2000" i="1" dirty="0" err="1">
                <a:solidFill>
                  <a:prstClr val="black"/>
                </a:solidFill>
                <a:latin typeface="Times New Roman" panose="02020603050405020304" pitchFamily="18" charset="0"/>
                <a:cs typeface="Times New Roman" panose="02020603050405020304" pitchFamily="18" charset="0"/>
              </a:rPr>
              <a:t>thuộc</a:t>
            </a:r>
            <a:r>
              <a:rPr lang="en-US" sz="2000" i="1" dirty="0">
                <a:solidFill>
                  <a:prstClr val="black"/>
                </a:solidFill>
                <a:latin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cs typeface="Times New Roman" panose="02020603050405020304" pitchFamily="18" charset="0"/>
              </a:rPr>
              <a:t>Liên</a:t>
            </a:r>
            <a:r>
              <a:rPr lang="en-US" sz="2000" i="1" dirty="0">
                <a:solidFill>
                  <a:prstClr val="black"/>
                </a:solidFill>
                <a:latin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cs typeface="Times New Roman" panose="02020603050405020304" pitchFamily="18" charset="0"/>
              </a:rPr>
              <a:t>xô</a:t>
            </a:r>
            <a:r>
              <a:rPr lang="en-US" sz="2000" i="1" dirty="0">
                <a:solidFill>
                  <a:prstClr val="black"/>
                </a:solidFill>
                <a:latin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cs typeface="Times New Roman" panose="02020603050405020304" pitchFamily="18" charset="0"/>
              </a:rPr>
              <a:t>trước</a:t>
            </a:r>
            <a:r>
              <a:rPr lang="en-US" sz="2000" i="1" dirty="0">
                <a:solidFill>
                  <a:prstClr val="black"/>
                </a:solidFill>
                <a:latin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cs typeface="Times New Roman" panose="02020603050405020304" pitchFamily="18" charset="0"/>
              </a:rPr>
              <a:t>đây</a:t>
            </a:r>
            <a:r>
              <a:rPr lang="vi-VN" sz="2000" i="1" dirty="0">
                <a:solidFill>
                  <a:prstClr val="black"/>
                </a:solidFill>
                <a:latin typeface="Times New Roman" panose="02020603050405020304" pitchFamily="18" charset="0"/>
                <a:cs typeface="Times New Roman" panose="02020603050405020304" pitchFamily="18" charset="0"/>
              </a:rPr>
              <a:t> </a:t>
            </a:r>
            <a:endParaRPr lang="en-US" sz="2000" i="1" dirty="0">
              <a:solidFill>
                <a:prstClr val="black"/>
              </a:solidFill>
              <a:latin typeface="Times New Roman" panose="02020603050405020304" pitchFamily="18" charset="0"/>
              <a:cs typeface="Times New Roman" panose="02020603050405020304" pitchFamily="18" charset="0"/>
            </a:endParaRPr>
          </a:p>
        </p:txBody>
      </p:sp>
      <p:sp>
        <p:nvSpPr>
          <p:cNvPr id="49" name="Rectangle 48"/>
          <p:cNvSpPr/>
          <p:nvPr/>
        </p:nvSpPr>
        <p:spPr>
          <a:xfrm>
            <a:off x="4788027" y="1747396"/>
            <a:ext cx="2049860" cy="2862322"/>
          </a:xfrm>
          <a:prstGeom prst="rect">
            <a:avLst/>
          </a:prstGeom>
          <a:solidFill>
            <a:schemeClr val="accent6"/>
          </a:solidFill>
        </p:spPr>
        <p:txBody>
          <a:bodyPr wrap="square">
            <a:spAutoFit/>
          </a:bodyPr>
          <a:lstStyle/>
          <a:p>
            <a:pPr algn="ctr" defTabSz="914400"/>
            <a:r>
              <a:rPr lang="vi-VN" sz="2000" i="1" dirty="0">
                <a:latin typeface="Times New Roman" panose="02020603050405020304" pitchFamily="18" charset="0"/>
              </a:rPr>
              <a:t>Tác phẩm đầu tiên khiến Ai-ma-tốp nổi tiếng là tập truyện “Núi đồi và thảo nguyên” (được tặng giải thưởng Lê-nin về văn học năm 1963).</a:t>
            </a:r>
          </a:p>
        </p:txBody>
      </p:sp>
      <p:sp>
        <p:nvSpPr>
          <p:cNvPr id="50" name="Oval 49"/>
          <p:cNvSpPr/>
          <p:nvPr/>
        </p:nvSpPr>
        <p:spPr>
          <a:xfrm>
            <a:off x="1365278" y="1419623"/>
            <a:ext cx="203447" cy="1837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endParaRPr lang="en-US">
              <a:solidFill>
                <a:srgbClr val="F79646">
                  <a:lumMod val="75000"/>
                </a:srgbClr>
              </a:solidFill>
            </a:endParaRPr>
          </a:p>
        </p:txBody>
      </p:sp>
      <p:cxnSp>
        <p:nvCxnSpPr>
          <p:cNvPr id="51" name="Straight Connector 50"/>
          <p:cNvCxnSpPr>
            <a:stCxn id="50" idx="4"/>
          </p:cNvCxnSpPr>
          <p:nvPr/>
        </p:nvCxnSpPr>
        <p:spPr>
          <a:xfrm flipH="1">
            <a:off x="1467001" y="1603380"/>
            <a:ext cx="1" cy="144016"/>
          </a:xfrm>
          <a:prstGeom prst="line">
            <a:avLst/>
          </a:prstGeom>
        </p:spPr>
        <p:style>
          <a:lnRef idx="1">
            <a:schemeClr val="accent6"/>
          </a:lnRef>
          <a:fillRef idx="0">
            <a:schemeClr val="accent6"/>
          </a:fillRef>
          <a:effectRef idx="0">
            <a:schemeClr val="accent6"/>
          </a:effectRef>
          <a:fontRef idx="minor">
            <a:schemeClr val="tx1"/>
          </a:fontRef>
        </p:style>
      </p:cxnSp>
      <p:sp>
        <p:nvSpPr>
          <p:cNvPr id="52" name="Oval 51"/>
          <p:cNvSpPr/>
          <p:nvPr/>
        </p:nvSpPr>
        <p:spPr>
          <a:xfrm>
            <a:off x="3687123" y="1347328"/>
            <a:ext cx="203447" cy="18375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endParaRPr lang="en-US">
              <a:solidFill>
                <a:srgbClr val="F79646">
                  <a:lumMod val="75000"/>
                </a:srgbClr>
              </a:solidFill>
            </a:endParaRPr>
          </a:p>
        </p:txBody>
      </p:sp>
      <p:cxnSp>
        <p:nvCxnSpPr>
          <p:cNvPr id="53" name="Straight Connector 52"/>
          <p:cNvCxnSpPr>
            <a:stCxn id="52" idx="4"/>
          </p:cNvCxnSpPr>
          <p:nvPr/>
        </p:nvCxnSpPr>
        <p:spPr>
          <a:xfrm flipH="1">
            <a:off x="3788846" y="1531085"/>
            <a:ext cx="1" cy="144016"/>
          </a:xfrm>
          <a:prstGeom prst="line">
            <a:avLst/>
          </a:prstGeom>
        </p:spPr>
        <p:style>
          <a:lnRef idx="1">
            <a:schemeClr val="accent6"/>
          </a:lnRef>
          <a:fillRef idx="0">
            <a:schemeClr val="accent6"/>
          </a:fillRef>
          <a:effectRef idx="0">
            <a:schemeClr val="accent6"/>
          </a:effectRef>
          <a:fontRef idx="minor">
            <a:schemeClr val="tx1"/>
          </a:fontRef>
        </p:style>
      </p:cxnSp>
      <p:sp>
        <p:nvSpPr>
          <p:cNvPr id="54" name="Oval 53"/>
          <p:cNvSpPr/>
          <p:nvPr/>
        </p:nvSpPr>
        <p:spPr>
          <a:xfrm>
            <a:off x="5770343" y="1387356"/>
            <a:ext cx="203447" cy="183757"/>
          </a:xfrm>
          <a:prstGeom prst="ellipse">
            <a:avLst/>
          </a:prstGeom>
          <a:solidFill>
            <a:schemeClr val="accent5">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endParaRPr lang="en-US">
              <a:solidFill>
                <a:srgbClr val="F79646">
                  <a:lumMod val="75000"/>
                </a:srgbClr>
              </a:solidFill>
            </a:endParaRPr>
          </a:p>
        </p:txBody>
      </p:sp>
      <p:cxnSp>
        <p:nvCxnSpPr>
          <p:cNvPr id="55" name="Straight Connector 54"/>
          <p:cNvCxnSpPr>
            <a:stCxn id="54" idx="4"/>
          </p:cNvCxnSpPr>
          <p:nvPr/>
        </p:nvCxnSpPr>
        <p:spPr>
          <a:xfrm flipH="1">
            <a:off x="5872066" y="1571113"/>
            <a:ext cx="1" cy="144016"/>
          </a:xfrm>
          <a:prstGeom prst="line">
            <a:avLst/>
          </a:prstGeom>
        </p:spPr>
        <p:style>
          <a:lnRef idx="1">
            <a:schemeClr val="accent6"/>
          </a:lnRef>
          <a:fillRef idx="0">
            <a:schemeClr val="accent6"/>
          </a:fillRef>
          <a:effectRef idx="0">
            <a:schemeClr val="accent6"/>
          </a:effectRef>
          <a:fontRef idx="minor">
            <a:schemeClr val="tx1"/>
          </a:fontRef>
        </p:style>
      </p:cxnSp>
      <p:sp>
        <p:nvSpPr>
          <p:cNvPr id="56" name="Oval 55"/>
          <p:cNvSpPr/>
          <p:nvPr/>
        </p:nvSpPr>
        <p:spPr>
          <a:xfrm>
            <a:off x="7858575" y="1387356"/>
            <a:ext cx="203447" cy="183757"/>
          </a:xfrm>
          <a:prstGeom prst="ellipse">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defTabSz="914400"/>
            <a:endParaRPr lang="en-US" i="1">
              <a:solidFill>
                <a:prstClr val="white"/>
              </a:solidFill>
            </a:endParaRPr>
          </a:p>
        </p:txBody>
      </p:sp>
      <p:cxnSp>
        <p:nvCxnSpPr>
          <p:cNvPr id="57" name="Straight Connector 56"/>
          <p:cNvCxnSpPr>
            <a:stCxn id="56" idx="4"/>
          </p:cNvCxnSpPr>
          <p:nvPr/>
        </p:nvCxnSpPr>
        <p:spPr>
          <a:xfrm flipH="1">
            <a:off x="7960298" y="1571113"/>
            <a:ext cx="1" cy="144016"/>
          </a:xfrm>
          <a:prstGeom prst="line">
            <a:avLst/>
          </a:prstGeom>
        </p:spPr>
        <p:style>
          <a:lnRef idx="1">
            <a:schemeClr val="accent6"/>
          </a:lnRef>
          <a:fillRef idx="0">
            <a:schemeClr val="accent6"/>
          </a:fillRef>
          <a:effectRef idx="0">
            <a:schemeClr val="accent6"/>
          </a:effectRef>
          <a:fontRef idx="minor">
            <a:schemeClr val="tx1"/>
          </a:fontRef>
        </p:style>
      </p:cxnSp>
      <p:sp>
        <p:nvSpPr>
          <p:cNvPr id="29" name="Rectangle 28"/>
          <p:cNvSpPr/>
          <p:nvPr/>
        </p:nvSpPr>
        <p:spPr>
          <a:xfrm>
            <a:off x="179512" y="628504"/>
            <a:ext cx="2083733" cy="523220"/>
          </a:xfrm>
          <a:prstGeom prst="rect">
            <a:avLst/>
          </a:prstGeom>
          <a:solidFill>
            <a:schemeClr val="accent6"/>
          </a:solidFill>
        </p:spPr>
        <p:txBody>
          <a:bodyPr wrap="square">
            <a:spAutoFit/>
          </a:bodyPr>
          <a:lstStyle/>
          <a:p>
            <a:pPr algn="ctr" defTabSz="914400"/>
            <a:r>
              <a:rPr lang="en-US" sz="2800" i="1" dirty="0">
                <a:solidFill>
                  <a:schemeClr val="tx2">
                    <a:lumMod val="50000"/>
                  </a:schemeClr>
                </a:solidFill>
                <a:latin typeface="Times New Roman" panose="02020603050405020304" pitchFamily="18" charset="0"/>
              </a:rPr>
              <a:t>a. </a:t>
            </a:r>
            <a:r>
              <a:rPr lang="en-US" sz="2800" i="1" dirty="0" err="1">
                <a:solidFill>
                  <a:schemeClr val="tx2">
                    <a:lumMod val="50000"/>
                  </a:schemeClr>
                </a:solidFill>
                <a:latin typeface="Times New Roman" panose="02020603050405020304" pitchFamily="18" charset="0"/>
              </a:rPr>
              <a:t>Tác</a:t>
            </a:r>
            <a:r>
              <a:rPr lang="en-US" sz="2800" i="1" dirty="0">
                <a:solidFill>
                  <a:schemeClr val="tx2">
                    <a:lumMod val="50000"/>
                  </a:schemeClr>
                </a:solidFill>
                <a:latin typeface="Times New Roman" panose="02020603050405020304" pitchFamily="18" charset="0"/>
              </a:rPr>
              <a:t> </a:t>
            </a:r>
            <a:r>
              <a:rPr lang="en-US" sz="2800" i="1" dirty="0" err="1">
                <a:solidFill>
                  <a:schemeClr val="tx2">
                    <a:lumMod val="50000"/>
                  </a:schemeClr>
                </a:solidFill>
                <a:latin typeface="Times New Roman" panose="02020603050405020304" pitchFamily="18" charset="0"/>
              </a:rPr>
              <a:t>giả</a:t>
            </a:r>
            <a:endParaRPr lang="vi-VN" sz="2800" i="1" dirty="0">
              <a:solidFill>
                <a:schemeClr val="tx2">
                  <a:lumMod val="50000"/>
                </a:schemeClr>
              </a:solidFill>
              <a:latin typeface="Times New Roman" panose="02020603050405020304" pitchFamily="18" charset="0"/>
            </a:endParaRPr>
          </a:p>
        </p:txBody>
      </p:sp>
    </p:spTree>
    <p:extLst>
      <p:ext uri="{BB962C8B-B14F-4D97-AF65-F5344CB8AC3E}">
        <p14:creationId xmlns:p14="http://schemas.microsoft.com/office/powerpoint/2010/main" val="428803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2000"/>
                                        <p:tgtEl>
                                          <p:spTgt spid="3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heel(1)">
                                      <p:cBhvr>
                                        <p:cTn id="10" dur="2000"/>
                                        <p:tgtEl>
                                          <p:spTgt spid="50"/>
                                        </p:tgtEl>
                                      </p:cBhvr>
                                    </p:animEffect>
                                  </p:childTnLst>
                                </p:cTn>
                              </p:par>
                              <p:par>
                                <p:cTn id="11" presetID="21" presetClass="entr" presetSubtype="1"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heel(1)">
                                      <p:cBhvr>
                                        <p:cTn id="13" dur="20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heel(1)">
                                      <p:cBhvr>
                                        <p:cTn id="18" dur="2000"/>
                                        <p:tgtEl>
                                          <p:spTgt spid="46"/>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wheel(1)">
                                      <p:cBhvr>
                                        <p:cTn id="21" dur="2000"/>
                                        <p:tgtEl>
                                          <p:spTgt spid="52"/>
                                        </p:tgtEl>
                                      </p:cBhvr>
                                    </p:animEffect>
                                  </p:childTnLst>
                                </p:cTn>
                              </p:par>
                              <p:par>
                                <p:cTn id="22" presetID="21" presetClass="entr" presetSubtype="1"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heel(1)">
                                      <p:cBhvr>
                                        <p:cTn id="24" dur="2000"/>
                                        <p:tgtEl>
                                          <p:spTgt spid="53"/>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heel(1)">
                                      <p:cBhvr>
                                        <p:cTn id="27" dur="20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heel(1)">
                                      <p:cBhvr>
                                        <p:cTn id="32" dur="2000"/>
                                        <p:tgtEl>
                                          <p:spTgt spid="54"/>
                                        </p:tgtEl>
                                      </p:cBhvr>
                                    </p:animEffect>
                                  </p:childTnLst>
                                </p:cTn>
                              </p:par>
                              <p:par>
                                <p:cTn id="33" presetID="21" presetClass="entr" presetSubtype="1"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heel(1)">
                                      <p:cBhvr>
                                        <p:cTn id="35" dur="2000"/>
                                        <p:tgtEl>
                                          <p:spTgt spid="55"/>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heel(1)">
                                      <p:cBhvr>
                                        <p:cTn id="38" dur="20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heel(1)">
                                      <p:cBhvr>
                                        <p:cTn id="43" dur="2000"/>
                                        <p:tgtEl>
                                          <p:spTgt spid="56"/>
                                        </p:tgtEl>
                                      </p:cBhvr>
                                    </p:animEffect>
                                  </p:childTnLst>
                                </p:cTn>
                              </p:par>
                              <p:par>
                                <p:cTn id="44" presetID="21" presetClass="entr" presetSubtype="1"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heel(1)">
                                      <p:cBhvr>
                                        <p:cTn id="46" dur="2000"/>
                                        <p:tgtEl>
                                          <p:spTgt spid="57"/>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heel(1)">
                                      <p:cBhvr>
                                        <p:cTn id="49"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2" grpId="0" animBg="1"/>
      <p:bldP spid="54"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2656" l="10000" r="90000"/>
                    </a14:imgEffect>
                  </a14:imgLayer>
                </a14:imgProps>
              </a:ext>
            </a:extLst>
          </a:blip>
          <a:stretch>
            <a:fillRect/>
          </a:stretch>
        </p:blipFill>
        <p:spPr>
          <a:xfrm>
            <a:off x="-324544" y="1355"/>
            <a:ext cx="5616624" cy="5616624"/>
          </a:xfrm>
          <a:prstGeom prst="rect">
            <a:avLst/>
          </a:prstGeom>
        </p:spPr>
      </p:pic>
      <p:sp>
        <p:nvSpPr>
          <p:cNvPr id="6" name="Cloud Callout 5"/>
          <p:cNvSpPr/>
          <p:nvPr/>
        </p:nvSpPr>
        <p:spPr>
          <a:xfrm rot="1219448">
            <a:off x="4097646" y="693298"/>
            <a:ext cx="3300488" cy="2421171"/>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rot="391045">
            <a:off x="4362753" y="995943"/>
            <a:ext cx="2908437" cy="1815882"/>
          </a:xfrm>
          <a:prstGeom prst="rect">
            <a:avLst/>
          </a:prstGeom>
        </p:spPr>
        <p:txBody>
          <a:bodyPr wrap="square">
            <a:spAutoFit/>
          </a:bodyPr>
          <a:lstStyle/>
          <a:p>
            <a:pPr algn="ctr" defTabSz="685800"/>
            <a:r>
              <a:rPr lang="vi-VN" sz="2800" dirty="0">
                <a:solidFill>
                  <a:prstClr val="black"/>
                </a:solidFill>
                <a:latin typeface="Times New Roman" panose="02020603050405020304" pitchFamily="18" charset="0"/>
                <a:ea typeface="Times New Roman" panose="02020603050405020304" pitchFamily="18" charset="0"/>
              </a:rPr>
              <a:t>Những ý tưởng đẹp của người nghệ sĩ có trách nhiệm với nghề</a:t>
            </a:r>
            <a:endParaRPr lang="en-US"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872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5774" y="668624"/>
            <a:ext cx="4438273" cy="1072989"/>
          </a:xfrm>
          <a:prstGeom prst="rect">
            <a:avLst/>
          </a:prstGeom>
        </p:spPr>
      </p:pic>
      <p:sp>
        <p:nvSpPr>
          <p:cNvPr id="12" name="Rectangle 11"/>
          <p:cNvSpPr/>
          <p:nvPr/>
        </p:nvSpPr>
        <p:spPr>
          <a:xfrm>
            <a:off x="258875" y="1625262"/>
            <a:ext cx="4176464" cy="3416320"/>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Đuy-sen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An-</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nai</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gũi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p:txBody>
      </p:sp>
      <p:pic>
        <p:nvPicPr>
          <p:cNvPr id="10" name="Picture 9" descr="Những quyển sách hay về giáo dục - OST"/>
          <p:cNvPicPr/>
          <p:nvPr/>
        </p:nvPicPr>
        <p:blipFill rotWithShape="1">
          <a:blip r:embed="rId4">
            <a:extLst>
              <a:ext uri="{28A0092B-C50C-407E-A947-70E740481C1C}">
                <a14:useLocalDpi xmlns:a14="http://schemas.microsoft.com/office/drawing/2010/main" val="0"/>
              </a:ext>
            </a:extLst>
          </a:blip>
          <a:srcRect l="5750" t="35731" r="19750" b="9149"/>
          <a:stretch/>
        </p:blipFill>
        <p:spPr bwMode="auto">
          <a:xfrm>
            <a:off x="4572000" y="699542"/>
            <a:ext cx="4460532" cy="4176464"/>
          </a:xfrm>
          <a:prstGeom prst="rect">
            <a:avLst/>
          </a:prstGeom>
          <a:ln>
            <a:noFill/>
          </a:ln>
          <a:effectLst>
            <a:softEdge rad="112500"/>
          </a:effectLst>
          <a:extLst>
            <a:ext uri="{53640926-AAD7-44D8-BBD7-CCE9431645EC}">
              <a14:shadowObscured xmlns:a14="http://schemas.microsoft.com/office/drawing/2010/main"/>
            </a:ext>
          </a:extLst>
        </p:spPr>
      </p:pic>
      <p:grpSp>
        <p:nvGrpSpPr>
          <p:cNvPr id="9" name="Group 8"/>
          <p:cNvGrpSpPr/>
          <p:nvPr/>
        </p:nvGrpSpPr>
        <p:grpSpPr>
          <a:xfrm>
            <a:off x="113515" y="123478"/>
            <a:ext cx="7193952" cy="461665"/>
            <a:chOff x="-304246" y="1828800"/>
            <a:chExt cx="19186372" cy="1231088"/>
          </a:xfrm>
        </p:grpSpPr>
        <p:sp>
          <p:nvSpPr>
            <p:cNvPr id="11" name="Round Same Side Corner Rectangle 10"/>
            <p:cNvSpPr/>
            <p:nvPr/>
          </p:nvSpPr>
          <p:spPr>
            <a:xfrm rot="5400000">
              <a:off x="440265" y="1210077"/>
              <a:ext cx="886537" cy="2123991"/>
            </a:xfrm>
            <a:prstGeom prst="round2SameRect">
              <a:avLst/>
            </a:prstGeom>
            <a:solidFill>
              <a:schemeClr val="accent6">
                <a:lumMod val="75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a:solidFill>
                  <a:prstClr val="white"/>
                </a:solidFill>
              </a:endParaRPr>
            </a:p>
          </p:txBody>
        </p:sp>
        <p:sp>
          <p:nvSpPr>
            <p:cNvPr id="13" name="TextBox 12"/>
            <p:cNvSpPr txBox="1"/>
            <p:nvPr/>
          </p:nvSpPr>
          <p:spPr>
            <a:xfrm>
              <a:off x="-304246" y="1828800"/>
              <a:ext cx="2021178" cy="984870"/>
            </a:xfrm>
            <a:prstGeom prst="rect">
              <a:avLst/>
            </a:prstGeom>
            <a:noFill/>
          </p:spPr>
          <p:txBody>
            <a:bodyPr wrap="square" rtlCol="0">
              <a:spAutoFit/>
            </a:bodyPr>
            <a:lstStyle/>
            <a:p>
              <a:pPr algn="ctr" defTabSz="807402"/>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III</a:t>
              </a:r>
            </a:p>
          </p:txBody>
        </p:sp>
        <p:sp>
          <p:nvSpPr>
            <p:cNvPr id="14" name="TextBox 13"/>
            <p:cNvSpPr txBox="1"/>
            <p:nvPr/>
          </p:nvSpPr>
          <p:spPr>
            <a:xfrm>
              <a:off x="2067735" y="1828800"/>
              <a:ext cx="16814391" cy="1231088"/>
            </a:xfrm>
            <a:prstGeom prst="rect">
              <a:avLst/>
            </a:prstGeom>
            <a:noFill/>
          </p:spPr>
          <p:txBody>
            <a:bodyPr wrap="square" rtlCol="0">
              <a:spAutoFit/>
            </a:bodyPr>
            <a:lstStyle/>
            <a:p>
              <a:pPr defTabSz="807402"/>
              <a:r>
                <a:rPr lang="en-US" sz="2400" b="1" dirty="0">
                  <a:solidFill>
                    <a:srgbClr val="F79646">
                      <a:lumMod val="75000"/>
                    </a:srgbClr>
                  </a:solidFill>
                  <a:latin typeface="Tahoma" panose="020B0604030504040204" pitchFamily="34" charset="0"/>
                  <a:cs typeface="Tahoma" panose="020B0604030504040204" pitchFamily="34" charset="0"/>
                </a:rPr>
                <a:t>TỔNG KẾT</a:t>
              </a:r>
            </a:p>
          </p:txBody>
        </p:sp>
      </p:grpSp>
    </p:spTree>
    <p:extLst>
      <p:ext uri="{BB962C8B-B14F-4D97-AF65-F5344CB8AC3E}">
        <p14:creationId xmlns:p14="http://schemas.microsoft.com/office/powerpoint/2010/main" val="164597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barn(inVertical)">
                                      <p:cBhvr>
                                        <p:cTn id="14" dur="5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barn(inVertical)">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barn(inVertical)">
                                      <p:cBhvr>
                                        <p:cTn id="24"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stretch>
            <a:fillRect/>
          </a:stretch>
        </p:blipFill>
        <p:spPr>
          <a:xfrm>
            <a:off x="-595137" y="674344"/>
            <a:ext cx="5985559" cy="1447058"/>
          </a:xfrm>
          <a:prstGeom prst="rect">
            <a:avLst/>
          </a:prstGeom>
        </p:spPr>
      </p:pic>
      <p:sp>
        <p:nvSpPr>
          <p:cNvPr id="10" name="Rectangle 9"/>
          <p:cNvSpPr/>
          <p:nvPr/>
        </p:nvSpPr>
        <p:spPr>
          <a:xfrm>
            <a:off x="204687" y="1695391"/>
            <a:ext cx="4348716" cy="3416320"/>
          </a:xfrm>
          <a:prstGeom prst="rect">
            <a:avLst/>
          </a:prstGeom>
        </p:spPr>
        <p:txBody>
          <a:bodyPr wrap="square">
            <a:spAutoFit/>
          </a:bodyPr>
          <a:lstStyle/>
          <a:p>
            <a:pPr algn="just" defTabSz="685800">
              <a:lnSpc>
                <a:spcPct val="150000"/>
              </a:lnSpc>
            </a:pPr>
            <a:r>
              <a:rPr lang="vi-VN" sz="2400" dirty="0">
                <a:latin typeface="Times New Roman" panose="02020603050405020304" pitchFamily="18" charset="0"/>
                <a:cs typeface="Times New Roman" panose="02020603050405020304" pitchFamily="18" charset="0"/>
              </a:rPr>
              <a:t>- Truyện kể về tình yêu thương của thầy Đuy-sen dành cho học trò và lòng biết ơn của An-tư-nai về người thầy đầu tiên.</a:t>
            </a:r>
          </a:p>
          <a:p>
            <a:pPr algn="just" defTabSz="685800">
              <a:lnSpc>
                <a:spcPct val="150000"/>
              </a:lnSpc>
            </a:pPr>
            <a:r>
              <a:rPr lang="vi-VN" sz="2400" dirty="0">
                <a:solidFill>
                  <a:prstClr val="black"/>
                </a:solidFill>
                <a:latin typeface="Times New Roman" panose="02020603050405020304" pitchFamily="18" charset="0"/>
                <a:cs typeface="Times New Roman" panose="02020603050405020304" pitchFamily="18" charset="0"/>
              </a:rPr>
              <a:t>- Trân trọng về những tình cảm tốt đẹp mà mình được nhận</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11" name="Picture 10" descr="Những quyển sách hay về giáo dục - OST"/>
          <p:cNvPicPr/>
          <p:nvPr/>
        </p:nvPicPr>
        <p:blipFill rotWithShape="1">
          <a:blip r:embed="rId4">
            <a:extLst>
              <a:ext uri="{28A0092B-C50C-407E-A947-70E740481C1C}">
                <a14:useLocalDpi xmlns:a14="http://schemas.microsoft.com/office/drawing/2010/main" val="0"/>
              </a:ext>
            </a:extLst>
          </a:blip>
          <a:srcRect l="5750" t="35731" r="19750" b="9149"/>
          <a:stretch/>
        </p:blipFill>
        <p:spPr bwMode="auto">
          <a:xfrm>
            <a:off x="4572000" y="699542"/>
            <a:ext cx="4460532" cy="4176464"/>
          </a:xfrm>
          <a:prstGeom prst="rect">
            <a:avLst/>
          </a:prstGeom>
          <a:ln>
            <a:noFill/>
          </a:ln>
          <a:effectLst>
            <a:softEdge rad="112500"/>
          </a:effectLst>
          <a:extLst>
            <a:ext uri="{53640926-AAD7-44D8-BBD7-CCE9431645EC}">
              <a14:shadowObscured xmlns:a14="http://schemas.microsoft.com/office/drawing/2010/main"/>
            </a:ext>
          </a:extLst>
        </p:spPr>
      </p:pic>
      <p:grpSp>
        <p:nvGrpSpPr>
          <p:cNvPr id="9" name="Group 8"/>
          <p:cNvGrpSpPr/>
          <p:nvPr/>
        </p:nvGrpSpPr>
        <p:grpSpPr>
          <a:xfrm>
            <a:off x="113515" y="123478"/>
            <a:ext cx="7193952" cy="369332"/>
            <a:chOff x="-304246" y="1828800"/>
            <a:chExt cx="19186372" cy="984870"/>
          </a:xfrm>
        </p:grpSpPr>
        <p:sp>
          <p:nvSpPr>
            <p:cNvPr id="12" name="Round Same Side Corner Rectangle 11"/>
            <p:cNvSpPr/>
            <p:nvPr/>
          </p:nvSpPr>
          <p:spPr>
            <a:xfrm rot="5400000">
              <a:off x="440265" y="1210077"/>
              <a:ext cx="886537" cy="2123991"/>
            </a:xfrm>
            <a:prstGeom prst="round2SameRect">
              <a:avLst/>
            </a:prstGeom>
            <a:solidFill>
              <a:schemeClr val="accent6">
                <a:lumMod val="75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a:solidFill>
                  <a:prstClr val="white"/>
                </a:solidFill>
              </a:endParaRPr>
            </a:p>
          </p:txBody>
        </p:sp>
        <p:sp>
          <p:nvSpPr>
            <p:cNvPr id="13" name="TextBox 12"/>
            <p:cNvSpPr txBox="1"/>
            <p:nvPr/>
          </p:nvSpPr>
          <p:spPr>
            <a:xfrm>
              <a:off x="-304246" y="1828800"/>
              <a:ext cx="2021178" cy="984870"/>
            </a:xfrm>
            <a:prstGeom prst="rect">
              <a:avLst/>
            </a:prstGeom>
            <a:noFill/>
          </p:spPr>
          <p:txBody>
            <a:bodyPr wrap="square" rtlCol="0">
              <a:spAutoFit/>
            </a:bodyPr>
            <a:lstStyle/>
            <a:p>
              <a:pPr algn="ctr" defTabSz="807402"/>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III</a:t>
              </a:r>
            </a:p>
          </p:txBody>
        </p:sp>
        <p:sp>
          <p:nvSpPr>
            <p:cNvPr id="14" name="TextBox 13"/>
            <p:cNvSpPr txBox="1"/>
            <p:nvPr/>
          </p:nvSpPr>
          <p:spPr>
            <a:xfrm>
              <a:off x="2067735" y="1828800"/>
              <a:ext cx="16814391" cy="984870"/>
            </a:xfrm>
            <a:prstGeom prst="rect">
              <a:avLst/>
            </a:prstGeom>
            <a:noFill/>
          </p:spPr>
          <p:txBody>
            <a:bodyPr wrap="square" rtlCol="0">
              <a:spAutoFit/>
            </a:bodyPr>
            <a:lstStyle/>
            <a:p>
              <a:pPr defTabSz="807402"/>
              <a:r>
                <a:rPr lang="en-US" b="1" dirty="0">
                  <a:solidFill>
                    <a:srgbClr val="F79646">
                      <a:lumMod val="75000"/>
                    </a:srgbClr>
                  </a:solidFill>
                  <a:latin typeface="Tahoma" panose="020B0604030504040204" pitchFamily="34" charset="0"/>
                  <a:cs typeface="Tahoma" panose="020B0604030504040204" pitchFamily="34" charset="0"/>
                </a:rPr>
                <a:t>TỔNG KẾT</a:t>
              </a:r>
            </a:p>
          </p:txBody>
        </p:sp>
      </p:grpSp>
    </p:spTree>
    <p:extLst>
      <p:ext uri="{BB962C8B-B14F-4D97-AF65-F5344CB8AC3E}">
        <p14:creationId xmlns:p14="http://schemas.microsoft.com/office/powerpoint/2010/main" val="217300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5344" y="1155904"/>
            <a:ext cx="2408904" cy="37596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13781">
            <a:off x="2102727" y="1554447"/>
            <a:ext cx="2058225" cy="33024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1" name="Picture 30">
            <a:extLst>
              <a:ext uri="{FF2B5EF4-FFF2-40B4-BE49-F238E27FC236}">
                <a16:creationId xmlns:a16="http://schemas.microsoft.com/office/drawing/2014/main" id="{E43480BD-A414-4591-9015-B7A8685420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76329">
            <a:off x="350254" y="2338207"/>
            <a:ext cx="1648024" cy="23469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2" name="Picture 3" descr="11">
            <a:extLst>
              <a:ext uri="{FF2B5EF4-FFF2-40B4-BE49-F238E27FC236}">
                <a16:creationId xmlns:a16="http://schemas.microsoft.com/office/drawing/2014/main" id="{0D079636-7C9E-48EC-BB69-B5EBDFD45216}"/>
              </a:ext>
            </a:extLst>
          </p:cNvPr>
          <p:cNvPicPr>
            <a:picLocks noChangeAspect="1" noChangeArrowheads="1"/>
          </p:cNvPicPr>
          <p:nvPr/>
        </p:nvPicPr>
        <p:blipFill rotWithShape="1">
          <a:blip r:embed="rId6" cstate="print">
            <a:lum bright="-18000" contrast="6000"/>
            <a:extLst>
              <a:ext uri="{28A0092B-C50C-407E-A947-70E740481C1C}">
                <a14:useLocalDpi xmlns:a14="http://schemas.microsoft.com/office/drawing/2010/main" val="0"/>
              </a:ext>
            </a:extLst>
          </a:blip>
          <a:srcRect l="4146" r="5935"/>
          <a:stretch/>
        </p:blipFill>
        <p:spPr>
          <a:xfrm rot="314574">
            <a:off x="7196016" y="2333041"/>
            <a:ext cx="1504886" cy="23393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3" name="Picture 32"/>
          <p:cNvPicPr>
            <a:picLocks noChangeAspect="1"/>
          </p:cNvPicPr>
          <p:nvPr/>
        </p:nvPicPr>
        <p:blipFill>
          <a:blip r:embed="rId7"/>
          <a:stretch>
            <a:fillRect/>
          </a:stretch>
        </p:blipFill>
        <p:spPr>
          <a:xfrm>
            <a:off x="634131" y="21448"/>
            <a:ext cx="7522426" cy="1296394"/>
          </a:xfrm>
          <a:prstGeom prst="rect">
            <a:avLst/>
          </a:prstGeom>
        </p:spPr>
      </p:pic>
    </p:spTree>
    <p:extLst>
      <p:ext uri="{BB962C8B-B14F-4D97-AF65-F5344CB8AC3E}">
        <p14:creationId xmlns:p14="http://schemas.microsoft.com/office/powerpoint/2010/main" val="250311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heel(1)">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H="1">
            <a:off x="-36512" y="1523896"/>
            <a:ext cx="9144000" cy="1"/>
          </a:xfrm>
          <a:prstGeom prst="line">
            <a:avLst/>
          </a:prstGeom>
        </p:spPr>
        <p:style>
          <a:lnRef idx="1">
            <a:schemeClr val="accent6"/>
          </a:lnRef>
          <a:fillRef idx="0">
            <a:schemeClr val="accent6"/>
          </a:fillRef>
          <a:effectRef idx="0">
            <a:schemeClr val="accent6"/>
          </a:effectRef>
          <a:fontRef idx="minor">
            <a:schemeClr val="tx1"/>
          </a:fontRef>
        </p:style>
      </p:cxnSp>
      <p:sp>
        <p:nvSpPr>
          <p:cNvPr id="12" name="Oval 11"/>
          <p:cNvSpPr/>
          <p:nvPr/>
        </p:nvSpPr>
        <p:spPr>
          <a:xfrm>
            <a:off x="1486302" y="1523897"/>
            <a:ext cx="203447" cy="1837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endParaRPr lang="en-US">
              <a:solidFill>
                <a:srgbClr val="F79646">
                  <a:lumMod val="75000"/>
                </a:srgbClr>
              </a:solidFill>
            </a:endParaRPr>
          </a:p>
        </p:txBody>
      </p:sp>
      <p:cxnSp>
        <p:nvCxnSpPr>
          <p:cNvPr id="13" name="Straight Connector 12"/>
          <p:cNvCxnSpPr>
            <a:stCxn id="12" idx="4"/>
          </p:cNvCxnSpPr>
          <p:nvPr/>
        </p:nvCxnSpPr>
        <p:spPr>
          <a:xfrm flipH="1">
            <a:off x="1588025" y="1707654"/>
            <a:ext cx="1" cy="144016"/>
          </a:xfrm>
          <a:prstGeom prst="line">
            <a:avLst/>
          </a:prstGeom>
        </p:spPr>
        <p:style>
          <a:lnRef idx="1">
            <a:schemeClr val="accent6"/>
          </a:lnRef>
          <a:fillRef idx="0">
            <a:schemeClr val="accent6"/>
          </a:fillRef>
          <a:effectRef idx="0">
            <a:schemeClr val="accent6"/>
          </a:effectRef>
          <a:fontRef idx="minor">
            <a:schemeClr val="tx1"/>
          </a:fontRef>
        </p:style>
      </p:cxnSp>
      <p:sp>
        <p:nvSpPr>
          <p:cNvPr id="14" name="Oval 13"/>
          <p:cNvSpPr/>
          <p:nvPr/>
        </p:nvSpPr>
        <p:spPr>
          <a:xfrm>
            <a:off x="3847455" y="1491630"/>
            <a:ext cx="203447" cy="183757"/>
          </a:xfrm>
          <a:prstGeom prst="ellipse">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endParaRPr lang="en-US">
              <a:solidFill>
                <a:srgbClr val="F79646">
                  <a:lumMod val="75000"/>
                </a:srgbClr>
              </a:solidFill>
            </a:endParaRPr>
          </a:p>
        </p:txBody>
      </p:sp>
      <p:cxnSp>
        <p:nvCxnSpPr>
          <p:cNvPr id="15" name="Straight Connector 14"/>
          <p:cNvCxnSpPr>
            <a:stCxn id="14" idx="4"/>
          </p:cNvCxnSpPr>
          <p:nvPr/>
        </p:nvCxnSpPr>
        <p:spPr>
          <a:xfrm flipH="1">
            <a:off x="3949178" y="1675387"/>
            <a:ext cx="1" cy="144016"/>
          </a:xfrm>
          <a:prstGeom prst="line">
            <a:avLst/>
          </a:prstGeom>
        </p:spPr>
        <p:style>
          <a:lnRef idx="1">
            <a:schemeClr val="accent6"/>
          </a:lnRef>
          <a:fillRef idx="0">
            <a:schemeClr val="accent6"/>
          </a:fillRef>
          <a:effectRef idx="0">
            <a:schemeClr val="accent6"/>
          </a:effectRef>
          <a:fontRef idx="minor">
            <a:schemeClr val="tx1"/>
          </a:fontRef>
        </p:style>
      </p:cxnSp>
      <p:sp>
        <p:nvSpPr>
          <p:cNvPr id="16" name="Oval 15"/>
          <p:cNvSpPr/>
          <p:nvPr/>
        </p:nvSpPr>
        <p:spPr>
          <a:xfrm>
            <a:off x="6205265" y="1491630"/>
            <a:ext cx="203447" cy="183757"/>
          </a:xfrm>
          <a:prstGeom prst="ellipse">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endParaRPr lang="en-US">
              <a:solidFill>
                <a:srgbClr val="F79646">
                  <a:lumMod val="75000"/>
                </a:srgbClr>
              </a:solidFill>
            </a:endParaRPr>
          </a:p>
        </p:txBody>
      </p:sp>
      <p:cxnSp>
        <p:nvCxnSpPr>
          <p:cNvPr id="17" name="Straight Connector 16"/>
          <p:cNvCxnSpPr>
            <a:stCxn id="16" idx="4"/>
          </p:cNvCxnSpPr>
          <p:nvPr/>
        </p:nvCxnSpPr>
        <p:spPr>
          <a:xfrm flipH="1">
            <a:off x="6306988" y="1675387"/>
            <a:ext cx="1" cy="144016"/>
          </a:xfrm>
          <a:prstGeom prst="line">
            <a:avLst/>
          </a:prstGeom>
        </p:spPr>
        <p:style>
          <a:lnRef idx="1">
            <a:schemeClr val="accent6"/>
          </a:lnRef>
          <a:fillRef idx="0">
            <a:schemeClr val="accent6"/>
          </a:fillRef>
          <a:effectRef idx="0">
            <a:schemeClr val="accent6"/>
          </a:effectRef>
          <a:fontRef idx="minor">
            <a:schemeClr val="tx1"/>
          </a:fontRef>
        </p:style>
      </p:cxnSp>
      <p:sp>
        <p:nvSpPr>
          <p:cNvPr id="18" name="Oval 17"/>
          <p:cNvSpPr/>
          <p:nvPr/>
        </p:nvSpPr>
        <p:spPr>
          <a:xfrm>
            <a:off x="8060251" y="1491630"/>
            <a:ext cx="203447" cy="18375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endParaRPr lang="en-US">
              <a:solidFill>
                <a:srgbClr val="F79646">
                  <a:lumMod val="75000"/>
                </a:srgbClr>
              </a:solidFill>
            </a:endParaRPr>
          </a:p>
        </p:txBody>
      </p:sp>
      <p:cxnSp>
        <p:nvCxnSpPr>
          <p:cNvPr id="19" name="Straight Connector 18"/>
          <p:cNvCxnSpPr>
            <a:stCxn id="18" idx="4"/>
          </p:cNvCxnSpPr>
          <p:nvPr/>
        </p:nvCxnSpPr>
        <p:spPr>
          <a:xfrm flipH="1">
            <a:off x="8161974" y="1675387"/>
            <a:ext cx="1" cy="144016"/>
          </a:xfrm>
          <a:prstGeom prst="line">
            <a:avLst/>
          </a:prstGeom>
        </p:spPr>
        <p:style>
          <a:lnRef idx="1">
            <a:schemeClr val="accent6"/>
          </a:lnRef>
          <a:fillRef idx="0">
            <a:schemeClr val="accent6"/>
          </a:fillRef>
          <a:effectRef idx="0">
            <a:schemeClr val="accent6"/>
          </a:effectRef>
          <a:fontRef idx="minor">
            <a:schemeClr val="tx1"/>
          </a:fontRef>
        </p:style>
      </p:cxn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59973">
            <a:off x="430380" y="1935957"/>
            <a:ext cx="1911083" cy="28136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9" name="Rectangle 28"/>
          <p:cNvSpPr/>
          <p:nvPr/>
        </p:nvSpPr>
        <p:spPr>
          <a:xfrm>
            <a:off x="2817038" y="1825536"/>
            <a:ext cx="2339710" cy="2677656"/>
          </a:xfrm>
          <a:prstGeom prst="rect">
            <a:avLst/>
          </a:prstGeom>
          <a:solidFill>
            <a:schemeClr val="accent6">
              <a:lumMod val="40000"/>
              <a:lumOff val="60000"/>
            </a:schemeClr>
          </a:solidFill>
        </p:spPr>
        <p:txBody>
          <a:bodyPr wrap="square">
            <a:spAutoFit/>
          </a:bodyPr>
          <a:lstStyle/>
          <a:p>
            <a:pPr algn="just" defTabSz="685800"/>
            <a:r>
              <a:rPr lang="vi-VN" sz="2400" dirty="0">
                <a:solidFill>
                  <a:srgbClr val="000000"/>
                </a:solidFill>
                <a:latin typeface="Times New Roman" panose="02020603050405020304" pitchFamily="18" charset="0"/>
                <a:ea typeface="Times New Roman" panose="02020603050405020304" pitchFamily="18" charset="0"/>
              </a:rPr>
              <a:t>- ST </a:t>
            </a:r>
            <a:r>
              <a:rPr lang="en-US" sz="2400" dirty="0" err="1">
                <a:solidFill>
                  <a:srgbClr val="000000"/>
                </a:solidFill>
                <a:latin typeface="Times New Roman" panose="02020603050405020304" pitchFamily="18" charset="0"/>
                <a:ea typeface="Times New Roman" panose="02020603050405020304" pitchFamily="18" charset="0"/>
              </a:rPr>
              <a:t>năm</a:t>
            </a:r>
            <a:r>
              <a:rPr lang="en-US" sz="2400" dirty="0">
                <a:solidFill>
                  <a:srgbClr val="000000"/>
                </a:solidFill>
                <a:latin typeface="Times New Roman" panose="02020603050405020304" pitchFamily="18" charset="0"/>
                <a:ea typeface="Times New Roman" panose="02020603050405020304" pitchFamily="18" charset="0"/>
              </a:rPr>
              <a:t> 1962</a:t>
            </a:r>
          </a:p>
          <a:p>
            <a:pPr algn="just" defTabSz="685800"/>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Cuộc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vùng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quê</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miền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núi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hậu</a:t>
            </a:r>
            <a:r>
              <a:rPr lang="en-US" sz="2400" dirty="0">
                <a:solidFill>
                  <a:srgbClr val="000000"/>
                </a:solidFill>
                <a:latin typeface="Times New Roman" panose="02020603050405020304" pitchFamily="18" charset="0"/>
                <a:ea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rPr>
              <a:t>Cư-rơ-gư-đơ-xtan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năm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đầu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kỉ</a:t>
            </a:r>
            <a:r>
              <a:rPr lang="en-US" sz="2400" dirty="0">
                <a:solidFill>
                  <a:srgbClr val="000000"/>
                </a:solidFill>
                <a:latin typeface="Times New Roman" panose="02020603050405020304" pitchFamily="18" charset="0"/>
                <a:ea typeface="Times New Roman" panose="02020603050405020304" pitchFamily="18" charset="0"/>
              </a:rPr>
              <a:t> XX.</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30" name="TextBox 29"/>
          <p:cNvSpPr txBox="1"/>
          <p:nvPr/>
        </p:nvSpPr>
        <p:spPr>
          <a:xfrm>
            <a:off x="3252017" y="955501"/>
            <a:ext cx="1608015" cy="523220"/>
          </a:xfrm>
          <a:prstGeom prst="rect">
            <a:avLst/>
          </a:prstGeom>
          <a:noFill/>
        </p:spPr>
        <p:txBody>
          <a:bodyPr wrap="square" rtlCol="0">
            <a:spAutoFit/>
          </a:bodyPr>
          <a:lstStyle/>
          <a:p>
            <a:pPr algn="ctr" defTabSz="914400"/>
            <a:r>
              <a:rPr lang="vi-VN" sz="2800" b="1" i="1" dirty="0">
                <a:solidFill>
                  <a:srgbClr val="F79646">
                    <a:lumMod val="75000"/>
                  </a:srgbClr>
                </a:solidFill>
                <a:latin typeface="Times New Roman" panose="02020603050405020304" pitchFamily="18" charset="0"/>
                <a:cs typeface="Times New Roman" panose="02020603050405020304" pitchFamily="18" charset="0"/>
              </a:rPr>
              <a:t>Hcst </a:t>
            </a:r>
            <a:endParaRPr lang="en-US" sz="2800" b="1" i="1" dirty="0">
              <a:solidFill>
                <a:srgbClr val="F79646">
                  <a:lumMod val="75000"/>
                </a:srgbClr>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5544616" y="1851670"/>
            <a:ext cx="1584176" cy="1815882"/>
          </a:xfrm>
          <a:prstGeom prst="rect">
            <a:avLst/>
          </a:prstGeom>
          <a:solidFill>
            <a:schemeClr val="accent6"/>
          </a:solidFill>
        </p:spPr>
        <p:txBody>
          <a:bodyPr wrap="square">
            <a:spAutoFit/>
          </a:bodyPr>
          <a:lstStyle/>
          <a:p>
            <a:pPr algn="ctr" defTabSz="914400"/>
            <a:r>
              <a:rPr lang="en-US" sz="2800" i="1" dirty="0" err="1">
                <a:solidFill>
                  <a:schemeClr val="tx2">
                    <a:lumMod val="50000"/>
                  </a:schemeClr>
                </a:solidFill>
                <a:latin typeface="Times New Roman" panose="02020603050405020304" pitchFamily="18" charset="0"/>
                <a:cs typeface="Times New Roman" pitchFamily="18" charset="0"/>
              </a:rPr>
              <a:t>Tự</a:t>
            </a:r>
            <a:r>
              <a:rPr lang="en-US" sz="2800" i="1" dirty="0">
                <a:solidFill>
                  <a:schemeClr val="tx2">
                    <a:lumMod val="50000"/>
                  </a:schemeClr>
                </a:solidFill>
                <a:latin typeface="Times New Roman" panose="02020603050405020304" pitchFamily="18" charset="0"/>
                <a:cs typeface="Times New Roman" pitchFamily="18" charset="0"/>
              </a:rPr>
              <a:t> </a:t>
            </a:r>
            <a:r>
              <a:rPr lang="en-US" sz="2800" i="1" dirty="0" err="1">
                <a:solidFill>
                  <a:schemeClr val="tx2">
                    <a:lumMod val="50000"/>
                  </a:schemeClr>
                </a:solidFill>
                <a:latin typeface="Times New Roman" panose="02020603050405020304" pitchFamily="18" charset="0"/>
                <a:cs typeface="Times New Roman" pitchFamily="18" charset="0"/>
              </a:rPr>
              <a:t>sự</a:t>
            </a:r>
            <a:r>
              <a:rPr lang="en-US" sz="2800" i="1" dirty="0">
                <a:solidFill>
                  <a:schemeClr val="tx2">
                    <a:lumMod val="50000"/>
                  </a:schemeClr>
                </a:solidFill>
                <a:latin typeface="Times New Roman" panose="02020603050405020304" pitchFamily="18" charset="0"/>
                <a:cs typeface="Times New Roman" pitchFamily="18" charset="0"/>
              </a:rPr>
              <a:t> </a:t>
            </a:r>
            <a:r>
              <a:rPr lang="en-US" sz="2800" i="1" dirty="0" err="1">
                <a:solidFill>
                  <a:schemeClr val="tx2">
                    <a:lumMod val="50000"/>
                  </a:schemeClr>
                </a:solidFill>
                <a:latin typeface="Times New Roman" panose="02020603050405020304" pitchFamily="18" charset="0"/>
                <a:cs typeface="Times New Roman" pitchFamily="18" charset="0"/>
              </a:rPr>
              <a:t>kết</a:t>
            </a:r>
            <a:r>
              <a:rPr lang="en-US" sz="2800" i="1" dirty="0">
                <a:solidFill>
                  <a:schemeClr val="tx2">
                    <a:lumMod val="50000"/>
                  </a:schemeClr>
                </a:solidFill>
                <a:latin typeface="Times New Roman" panose="02020603050405020304" pitchFamily="18" charset="0"/>
                <a:cs typeface="Times New Roman" pitchFamily="18" charset="0"/>
              </a:rPr>
              <a:t> </a:t>
            </a:r>
            <a:r>
              <a:rPr lang="en-US" sz="2800" i="1" dirty="0" err="1">
                <a:solidFill>
                  <a:schemeClr val="tx2">
                    <a:lumMod val="50000"/>
                  </a:schemeClr>
                </a:solidFill>
                <a:latin typeface="Times New Roman" panose="02020603050405020304" pitchFamily="18" charset="0"/>
                <a:cs typeface="Times New Roman" pitchFamily="18" charset="0"/>
              </a:rPr>
              <a:t>hợp</a:t>
            </a:r>
            <a:r>
              <a:rPr lang="en-US" sz="2800" i="1" dirty="0">
                <a:solidFill>
                  <a:schemeClr val="tx2">
                    <a:lumMod val="50000"/>
                  </a:schemeClr>
                </a:solidFill>
                <a:latin typeface="Times New Roman" panose="02020603050405020304" pitchFamily="18" charset="0"/>
                <a:cs typeface="Times New Roman" pitchFamily="18" charset="0"/>
              </a:rPr>
              <a:t> </a:t>
            </a:r>
            <a:r>
              <a:rPr lang="en-US" sz="2800" i="1" dirty="0" err="1">
                <a:solidFill>
                  <a:schemeClr val="tx2">
                    <a:lumMod val="50000"/>
                  </a:schemeClr>
                </a:solidFill>
                <a:latin typeface="Times New Roman" panose="02020603050405020304" pitchFamily="18" charset="0"/>
                <a:cs typeface="Times New Roman" pitchFamily="18" charset="0"/>
              </a:rPr>
              <a:t>với</a:t>
            </a:r>
            <a:r>
              <a:rPr lang="en-US" sz="2800" i="1" dirty="0">
                <a:solidFill>
                  <a:schemeClr val="tx2">
                    <a:lumMod val="50000"/>
                  </a:schemeClr>
                </a:solidFill>
                <a:latin typeface="Times New Roman" panose="02020603050405020304" pitchFamily="18" charset="0"/>
                <a:cs typeface="Times New Roman" pitchFamily="18" charset="0"/>
              </a:rPr>
              <a:t> </a:t>
            </a:r>
            <a:r>
              <a:rPr lang="en-US" sz="2800" i="1" dirty="0" err="1">
                <a:solidFill>
                  <a:schemeClr val="tx2">
                    <a:lumMod val="50000"/>
                  </a:schemeClr>
                </a:solidFill>
                <a:latin typeface="Times New Roman" panose="02020603050405020304" pitchFamily="18" charset="0"/>
                <a:cs typeface="Times New Roman" pitchFamily="18" charset="0"/>
              </a:rPr>
              <a:t>miêu</a:t>
            </a:r>
            <a:r>
              <a:rPr lang="en-US" sz="2800" i="1" dirty="0">
                <a:solidFill>
                  <a:schemeClr val="tx2">
                    <a:lumMod val="50000"/>
                  </a:schemeClr>
                </a:solidFill>
                <a:latin typeface="Times New Roman" panose="02020603050405020304" pitchFamily="18" charset="0"/>
                <a:cs typeface="Times New Roman" pitchFamily="18" charset="0"/>
              </a:rPr>
              <a:t> </a:t>
            </a:r>
            <a:r>
              <a:rPr lang="en-US" sz="2800" i="1" dirty="0" err="1">
                <a:solidFill>
                  <a:schemeClr val="tx2">
                    <a:lumMod val="50000"/>
                  </a:schemeClr>
                </a:solidFill>
                <a:latin typeface="Times New Roman" panose="02020603050405020304" pitchFamily="18" charset="0"/>
                <a:cs typeface="Times New Roman" pitchFamily="18" charset="0"/>
              </a:rPr>
              <a:t>tả</a:t>
            </a:r>
            <a:r>
              <a:rPr lang="en-US" sz="2800" i="1" dirty="0">
                <a:solidFill>
                  <a:schemeClr val="tx2">
                    <a:lumMod val="50000"/>
                  </a:schemeClr>
                </a:solidFill>
                <a:latin typeface="Times New Roman" panose="02020603050405020304" pitchFamily="18" charset="0"/>
                <a:cs typeface="Times New Roman" pitchFamily="18" charset="0"/>
              </a:rPr>
              <a:t>, </a:t>
            </a:r>
            <a:r>
              <a:rPr lang="en-US" sz="2800" i="1" dirty="0" err="1">
                <a:solidFill>
                  <a:schemeClr val="tx2">
                    <a:lumMod val="50000"/>
                  </a:schemeClr>
                </a:solidFill>
                <a:latin typeface="Times New Roman" panose="02020603050405020304" pitchFamily="18" charset="0"/>
                <a:cs typeface="Times New Roman" pitchFamily="18" charset="0"/>
              </a:rPr>
              <a:t>biểu</a:t>
            </a:r>
            <a:r>
              <a:rPr lang="en-US" sz="2800" i="1" dirty="0">
                <a:solidFill>
                  <a:schemeClr val="tx2">
                    <a:lumMod val="50000"/>
                  </a:schemeClr>
                </a:solidFill>
                <a:latin typeface="Times New Roman" panose="02020603050405020304" pitchFamily="18" charset="0"/>
                <a:cs typeface="Times New Roman" pitchFamily="18" charset="0"/>
              </a:rPr>
              <a:t> </a:t>
            </a:r>
            <a:r>
              <a:rPr lang="en-US" sz="2800" i="1" dirty="0" err="1">
                <a:solidFill>
                  <a:schemeClr val="tx2">
                    <a:lumMod val="50000"/>
                  </a:schemeClr>
                </a:solidFill>
                <a:latin typeface="Times New Roman" panose="02020603050405020304" pitchFamily="18" charset="0"/>
                <a:cs typeface="Times New Roman" pitchFamily="18" charset="0"/>
              </a:rPr>
              <a:t>cảm</a:t>
            </a:r>
            <a:endParaRPr lang="en-US" sz="2800" i="1" dirty="0">
              <a:solidFill>
                <a:schemeClr val="tx2">
                  <a:lumMod val="50000"/>
                </a:schemeClr>
              </a:solidFill>
              <a:latin typeface="Times New Roman" panose="02020603050405020304" pitchFamily="18" charset="0"/>
              <a:cs typeface="Times New Roman" pitchFamily="18" charset="0"/>
            </a:endParaRPr>
          </a:p>
        </p:txBody>
      </p:sp>
      <p:sp>
        <p:nvSpPr>
          <p:cNvPr id="32" name="TextBox 31"/>
          <p:cNvSpPr txBox="1"/>
          <p:nvPr/>
        </p:nvSpPr>
        <p:spPr>
          <a:xfrm>
            <a:off x="5743597" y="955501"/>
            <a:ext cx="1313187" cy="523220"/>
          </a:xfrm>
          <a:prstGeom prst="rect">
            <a:avLst/>
          </a:prstGeom>
          <a:noFill/>
        </p:spPr>
        <p:txBody>
          <a:bodyPr wrap="square" rtlCol="0">
            <a:spAutoFit/>
          </a:bodyPr>
          <a:lstStyle/>
          <a:p>
            <a:pPr defTabSz="914400"/>
            <a:r>
              <a:rPr lang="en-US" sz="2800" b="1" i="1" dirty="0">
                <a:solidFill>
                  <a:srgbClr val="F79646">
                    <a:lumMod val="75000"/>
                  </a:srgbClr>
                </a:solidFill>
                <a:latin typeface="Times New Roman" panose="02020603050405020304" pitchFamily="18" charset="0"/>
                <a:cs typeface="Times New Roman" panose="02020603050405020304" pitchFamily="18" charset="0"/>
              </a:rPr>
              <a:t>PTBĐ</a:t>
            </a:r>
          </a:p>
        </p:txBody>
      </p:sp>
      <p:sp>
        <p:nvSpPr>
          <p:cNvPr id="33" name="Rectangle 32"/>
          <p:cNvSpPr/>
          <p:nvPr/>
        </p:nvSpPr>
        <p:spPr>
          <a:xfrm>
            <a:off x="7399602" y="1825536"/>
            <a:ext cx="1466083" cy="954107"/>
          </a:xfrm>
          <a:prstGeom prst="rect">
            <a:avLst/>
          </a:prstGeom>
          <a:solidFill>
            <a:schemeClr val="accent6">
              <a:lumMod val="40000"/>
              <a:lumOff val="60000"/>
            </a:schemeClr>
          </a:solidFill>
        </p:spPr>
        <p:txBody>
          <a:bodyPr wrap="square">
            <a:spAutoFit/>
          </a:bodyPr>
          <a:lstStyle/>
          <a:p>
            <a:pPr algn="ctr" defTabSz="914400"/>
            <a:r>
              <a:rPr lang="en-US" sz="2800" i="1" dirty="0" err="1">
                <a:solidFill>
                  <a:prstClr val="black"/>
                </a:solidFill>
                <a:latin typeface="Times New Roman" panose="02020603050405020304" pitchFamily="18" charset="0"/>
                <a:cs typeface="Times New Roman" pitchFamily="18" charset="0"/>
              </a:rPr>
              <a:t>Truyện</a:t>
            </a:r>
            <a:r>
              <a:rPr lang="en-US" sz="2800" i="1" dirty="0">
                <a:solidFill>
                  <a:prstClr val="black"/>
                </a:solidFill>
                <a:latin typeface="Times New Roman" panose="02020603050405020304" pitchFamily="18" charset="0"/>
                <a:cs typeface="Times New Roman" pitchFamily="18" charset="0"/>
              </a:rPr>
              <a:t> </a:t>
            </a:r>
            <a:r>
              <a:rPr lang="vi-VN" sz="2800" i="1" dirty="0">
                <a:solidFill>
                  <a:prstClr val="black"/>
                </a:solidFill>
                <a:latin typeface="Times New Roman" panose="02020603050405020304" pitchFamily="18" charset="0"/>
                <a:cs typeface="Times New Roman" pitchFamily="18" charset="0"/>
              </a:rPr>
              <a:t>ngắn</a:t>
            </a:r>
            <a:endParaRPr lang="en-US" sz="2800" i="1" dirty="0">
              <a:solidFill>
                <a:prstClr val="black"/>
              </a:solidFill>
              <a:latin typeface="Times New Roman" pitchFamily="18" charset="0"/>
              <a:cs typeface="Times New Roman" pitchFamily="18" charset="0"/>
            </a:endParaRPr>
          </a:p>
        </p:txBody>
      </p:sp>
      <p:sp>
        <p:nvSpPr>
          <p:cNvPr id="34" name="TextBox 33"/>
          <p:cNvSpPr txBox="1"/>
          <p:nvPr/>
        </p:nvSpPr>
        <p:spPr>
          <a:xfrm>
            <a:off x="7362217" y="914572"/>
            <a:ext cx="1566775" cy="523220"/>
          </a:xfrm>
          <a:prstGeom prst="rect">
            <a:avLst/>
          </a:prstGeom>
          <a:noFill/>
        </p:spPr>
        <p:txBody>
          <a:bodyPr wrap="square" rtlCol="0">
            <a:spAutoFit/>
          </a:bodyPr>
          <a:lstStyle/>
          <a:p>
            <a:pPr defTabSz="914400"/>
            <a:r>
              <a:rPr lang="en-US" sz="2800" b="1" i="1" dirty="0" err="1">
                <a:solidFill>
                  <a:srgbClr val="F79646">
                    <a:lumMod val="75000"/>
                  </a:srgbClr>
                </a:solidFill>
                <a:latin typeface="Times New Roman" panose="02020603050405020304" pitchFamily="18" charset="0"/>
                <a:cs typeface="Times New Roman" panose="02020603050405020304" pitchFamily="18" charset="0"/>
              </a:rPr>
              <a:t>Thể</a:t>
            </a:r>
            <a:r>
              <a:rPr lang="en-US" sz="2800" b="1" i="1" dirty="0">
                <a:solidFill>
                  <a:srgbClr val="F79646">
                    <a:lumMod val="75000"/>
                  </a:srgbClr>
                </a:solidFill>
                <a:latin typeface="Times New Roman" panose="02020603050405020304" pitchFamily="18" charset="0"/>
                <a:cs typeface="Times New Roman" panose="02020603050405020304" pitchFamily="18" charset="0"/>
              </a:rPr>
              <a:t> </a:t>
            </a:r>
            <a:r>
              <a:rPr lang="en-US" sz="2800" b="1" i="1" dirty="0" err="1">
                <a:solidFill>
                  <a:srgbClr val="F79646">
                    <a:lumMod val="75000"/>
                  </a:srgbClr>
                </a:solidFill>
                <a:latin typeface="Times New Roman" panose="02020603050405020304" pitchFamily="18" charset="0"/>
                <a:cs typeface="Times New Roman" panose="02020603050405020304" pitchFamily="18" charset="0"/>
              </a:rPr>
              <a:t>loại</a:t>
            </a:r>
            <a:endParaRPr lang="en-US" sz="2800" b="1" i="1" dirty="0">
              <a:solidFill>
                <a:srgbClr val="F79646">
                  <a:lumMod val="75000"/>
                </a:srgbClr>
              </a:solidFill>
              <a:latin typeface="Times New Roman" panose="02020603050405020304" pitchFamily="18" charset="0"/>
              <a:cs typeface="Times New Roman" panose="02020603050405020304" pitchFamily="18" charset="0"/>
            </a:endParaRPr>
          </a:p>
        </p:txBody>
      </p:sp>
      <p:grpSp>
        <p:nvGrpSpPr>
          <p:cNvPr id="35" name="Group 34"/>
          <p:cNvGrpSpPr/>
          <p:nvPr/>
        </p:nvGrpSpPr>
        <p:grpSpPr>
          <a:xfrm>
            <a:off x="179512" y="123478"/>
            <a:ext cx="4332065" cy="461665"/>
            <a:chOff x="644526" y="2766774"/>
            <a:chExt cx="11553677" cy="1231100"/>
          </a:xfrm>
        </p:grpSpPr>
        <p:sp>
          <p:nvSpPr>
            <p:cNvPr id="36" name="TextBox 35"/>
            <p:cNvSpPr txBox="1"/>
            <p:nvPr/>
          </p:nvSpPr>
          <p:spPr>
            <a:xfrm>
              <a:off x="1906586" y="2766774"/>
              <a:ext cx="10291617" cy="1231100"/>
            </a:xfrm>
            <a:prstGeom prst="rect">
              <a:avLst/>
            </a:prstGeom>
            <a:noFill/>
          </p:spPr>
          <p:txBody>
            <a:bodyPr wrap="square" rtlCol="0">
              <a:spAutoFit/>
            </a:bodyPr>
            <a:lstStyle/>
            <a:p>
              <a:pPr defTabSz="807402"/>
              <a:r>
                <a:rPr lang="en-US" sz="2400" b="1" i="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Tìm</a:t>
              </a:r>
              <a:r>
                <a:rPr lang="en-US" sz="2400"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hiểu</a:t>
              </a:r>
              <a:r>
                <a:rPr lang="en-US" sz="2400"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chung</a:t>
              </a:r>
              <a:endParaRPr lang="vi-VN" sz="2400"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7" name="Rounded Rectangle 36"/>
            <p:cNvSpPr/>
            <p:nvPr/>
          </p:nvSpPr>
          <p:spPr>
            <a:xfrm>
              <a:off x="644526" y="2823876"/>
              <a:ext cx="1269206" cy="80467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i="1">
                <a:solidFill>
                  <a:prstClr val="white"/>
                </a:solidFill>
              </a:endParaRPr>
            </a:p>
          </p:txBody>
        </p:sp>
        <p:sp>
          <p:nvSpPr>
            <p:cNvPr id="38" name="TextBox 37"/>
            <p:cNvSpPr txBox="1"/>
            <p:nvPr/>
          </p:nvSpPr>
          <p:spPr>
            <a:xfrm>
              <a:off x="895023" y="2795827"/>
              <a:ext cx="907206" cy="1025917"/>
            </a:xfrm>
            <a:prstGeom prst="rect">
              <a:avLst/>
            </a:prstGeom>
            <a:noFill/>
          </p:spPr>
          <p:txBody>
            <a:bodyPr wrap="none" rtlCol="0">
              <a:spAutoFit/>
            </a:bodyPr>
            <a:lstStyle/>
            <a:p>
              <a:pPr algn="ctr" defTabSz="807402"/>
              <a:r>
                <a:rPr lang="en-US" sz="1900" b="1" i="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sp>
        <p:nvSpPr>
          <p:cNvPr id="39" name="Rectangle 38"/>
          <p:cNvSpPr/>
          <p:nvPr/>
        </p:nvSpPr>
        <p:spPr>
          <a:xfrm>
            <a:off x="179512" y="628504"/>
            <a:ext cx="2083733" cy="523220"/>
          </a:xfrm>
          <a:prstGeom prst="rect">
            <a:avLst/>
          </a:prstGeom>
          <a:solidFill>
            <a:schemeClr val="accent6"/>
          </a:solidFill>
        </p:spPr>
        <p:txBody>
          <a:bodyPr wrap="square">
            <a:spAutoFit/>
          </a:bodyPr>
          <a:lstStyle/>
          <a:p>
            <a:pPr algn="ctr" defTabSz="914400"/>
            <a:r>
              <a:rPr lang="en-US" sz="2800" i="1" dirty="0">
                <a:solidFill>
                  <a:schemeClr val="tx2">
                    <a:lumMod val="50000"/>
                  </a:schemeClr>
                </a:solidFill>
                <a:latin typeface="Times New Roman" panose="02020603050405020304" pitchFamily="18" charset="0"/>
              </a:rPr>
              <a:t>b. </a:t>
            </a:r>
            <a:r>
              <a:rPr lang="en-US" sz="2800" i="1" dirty="0" err="1">
                <a:solidFill>
                  <a:schemeClr val="tx2">
                    <a:lumMod val="50000"/>
                  </a:schemeClr>
                </a:solidFill>
                <a:latin typeface="Times New Roman" panose="02020603050405020304" pitchFamily="18" charset="0"/>
              </a:rPr>
              <a:t>Tác</a:t>
            </a:r>
            <a:r>
              <a:rPr lang="en-US" sz="2800" i="1" dirty="0">
                <a:solidFill>
                  <a:schemeClr val="tx2">
                    <a:lumMod val="50000"/>
                  </a:schemeClr>
                </a:solidFill>
                <a:latin typeface="Times New Roman" panose="02020603050405020304" pitchFamily="18" charset="0"/>
              </a:rPr>
              <a:t> </a:t>
            </a:r>
            <a:r>
              <a:rPr lang="en-US" sz="2800" i="1" dirty="0" err="1">
                <a:solidFill>
                  <a:schemeClr val="tx2">
                    <a:lumMod val="50000"/>
                  </a:schemeClr>
                </a:solidFill>
                <a:latin typeface="Times New Roman" panose="02020603050405020304" pitchFamily="18" charset="0"/>
              </a:rPr>
              <a:t>phẩm</a:t>
            </a:r>
            <a:endParaRPr lang="vi-VN" sz="2800" i="1" dirty="0">
              <a:solidFill>
                <a:schemeClr val="tx2">
                  <a:lumMod val="50000"/>
                </a:schemeClr>
              </a:solidFill>
              <a:latin typeface="Times New Roman" panose="02020603050405020304" pitchFamily="18" charset="0"/>
            </a:endParaRPr>
          </a:p>
        </p:txBody>
      </p:sp>
    </p:spTree>
    <p:extLst>
      <p:ext uri="{BB962C8B-B14F-4D97-AF65-F5344CB8AC3E}">
        <p14:creationId xmlns:p14="http://schemas.microsoft.com/office/powerpoint/2010/main" val="55119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anim calcmode="lin" valueType="num">
                                      <p:cBhvr>
                                        <p:cTn id="39" dur="1000" fill="hold"/>
                                        <p:tgtEl>
                                          <p:spTgt spid="31"/>
                                        </p:tgtEl>
                                        <p:attrNameLst>
                                          <p:attrName>ppt_x</p:attrName>
                                        </p:attrNameLst>
                                      </p:cBhvr>
                                      <p:tavLst>
                                        <p:tav tm="0">
                                          <p:val>
                                            <p:strVal val="#ppt_x"/>
                                          </p:val>
                                        </p:tav>
                                        <p:tav tm="100000">
                                          <p:val>
                                            <p:strVal val="#ppt_x"/>
                                          </p:val>
                                        </p:tav>
                                      </p:tavLst>
                                    </p:anim>
                                    <p:anim calcmode="lin" valueType="num">
                                      <p:cBhvr>
                                        <p:cTn id="4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heel(1)">
                                      <p:cBhvr>
                                        <p:cTn id="45" dur="2000"/>
                                        <p:tgtEl>
                                          <p:spTgt spid="34"/>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heel(1)">
                                      <p:cBhvr>
                                        <p:cTn id="48" dur="2000"/>
                                        <p:tgtEl>
                                          <p:spTgt spid="18"/>
                                        </p:tgtEl>
                                      </p:cBhvr>
                                    </p:animEffect>
                                  </p:childTnLst>
                                </p:cTn>
                              </p:par>
                              <p:par>
                                <p:cTn id="49" presetID="21" presetClass="entr" presetSubtype="1"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heel(1)">
                                      <p:cBhvr>
                                        <p:cTn id="51" dur="2000"/>
                                        <p:tgtEl>
                                          <p:spTgt spid="19"/>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heel(1)">
                                      <p:cBhvr>
                                        <p:cTn id="54"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29" grpId="0" animBg="1"/>
      <p:bldP spid="30" grpId="0"/>
      <p:bldP spid="31" grpId="0" animBg="1"/>
      <p:bldP spid="32" grpId="0"/>
      <p:bldP spid="33" grpId="0" animBg="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p:nvPr/>
        </p:nvCxnSpPr>
        <p:spPr>
          <a:xfrm flipH="1">
            <a:off x="-260773" y="1512866"/>
            <a:ext cx="9144000" cy="1"/>
          </a:xfrm>
          <a:prstGeom prst="line">
            <a:avLst/>
          </a:prstGeom>
        </p:spPr>
        <p:style>
          <a:lnRef idx="1">
            <a:schemeClr val="accent6"/>
          </a:lnRef>
          <a:fillRef idx="0">
            <a:schemeClr val="accent6"/>
          </a:fillRef>
          <a:effectRef idx="0">
            <a:schemeClr val="accent6"/>
          </a:effectRef>
          <a:fontRef idx="minor">
            <a:schemeClr val="tx1"/>
          </a:fontRef>
        </p:style>
      </p:cxnSp>
      <p:sp>
        <p:nvSpPr>
          <p:cNvPr id="38" name="Oval 37"/>
          <p:cNvSpPr/>
          <p:nvPr/>
        </p:nvSpPr>
        <p:spPr>
          <a:xfrm>
            <a:off x="1486302" y="1523897"/>
            <a:ext cx="203447" cy="1837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endParaRPr lang="en-US">
              <a:solidFill>
                <a:srgbClr val="F79646">
                  <a:lumMod val="75000"/>
                </a:srgbClr>
              </a:solidFill>
            </a:endParaRPr>
          </a:p>
        </p:txBody>
      </p:sp>
      <p:cxnSp>
        <p:nvCxnSpPr>
          <p:cNvPr id="40" name="Straight Connector 39"/>
          <p:cNvCxnSpPr>
            <a:stCxn id="38" idx="4"/>
          </p:cNvCxnSpPr>
          <p:nvPr/>
        </p:nvCxnSpPr>
        <p:spPr>
          <a:xfrm flipH="1">
            <a:off x="1588025" y="1707654"/>
            <a:ext cx="1" cy="144016"/>
          </a:xfrm>
          <a:prstGeom prst="line">
            <a:avLst/>
          </a:prstGeom>
        </p:spPr>
        <p:style>
          <a:lnRef idx="1">
            <a:schemeClr val="accent6"/>
          </a:lnRef>
          <a:fillRef idx="0">
            <a:schemeClr val="accent6"/>
          </a:fillRef>
          <a:effectRef idx="0">
            <a:schemeClr val="accent6"/>
          </a:effectRef>
          <a:fontRef idx="minor">
            <a:schemeClr val="tx1"/>
          </a:fontRef>
        </p:style>
      </p:cxnSp>
      <p:sp>
        <p:nvSpPr>
          <p:cNvPr id="41" name="Oval 40"/>
          <p:cNvSpPr/>
          <p:nvPr/>
        </p:nvSpPr>
        <p:spPr>
          <a:xfrm>
            <a:off x="3847455" y="1491630"/>
            <a:ext cx="203447" cy="183757"/>
          </a:xfrm>
          <a:prstGeom prst="ellipse">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endParaRPr lang="en-US">
              <a:solidFill>
                <a:srgbClr val="F79646">
                  <a:lumMod val="75000"/>
                </a:srgbClr>
              </a:solidFill>
            </a:endParaRPr>
          </a:p>
        </p:txBody>
      </p:sp>
      <p:cxnSp>
        <p:nvCxnSpPr>
          <p:cNvPr id="42" name="Straight Connector 41"/>
          <p:cNvCxnSpPr>
            <a:stCxn id="41" idx="4"/>
          </p:cNvCxnSpPr>
          <p:nvPr/>
        </p:nvCxnSpPr>
        <p:spPr>
          <a:xfrm flipH="1">
            <a:off x="3949178" y="1675387"/>
            <a:ext cx="1" cy="144016"/>
          </a:xfrm>
          <a:prstGeom prst="line">
            <a:avLst/>
          </a:prstGeom>
        </p:spPr>
        <p:style>
          <a:lnRef idx="1">
            <a:schemeClr val="accent6"/>
          </a:lnRef>
          <a:fillRef idx="0">
            <a:schemeClr val="accent6"/>
          </a:fillRef>
          <a:effectRef idx="0">
            <a:schemeClr val="accent6"/>
          </a:effectRef>
          <a:fontRef idx="minor">
            <a:schemeClr val="tx1"/>
          </a:fontRef>
        </p:style>
      </p:cxnSp>
      <p:sp>
        <p:nvSpPr>
          <p:cNvPr id="43" name="Oval 42"/>
          <p:cNvSpPr/>
          <p:nvPr/>
        </p:nvSpPr>
        <p:spPr>
          <a:xfrm>
            <a:off x="5969772" y="1491630"/>
            <a:ext cx="203447" cy="183757"/>
          </a:xfrm>
          <a:prstGeom prst="ellipse">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endParaRPr lang="en-US">
              <a:solidFill>
                <a:srgbClr val="F79646">
                  <a:lumMod val="75000"/>
                </a:srgbClr>
              </a:solidFill>
            </a:endParaRPr>
          </a:p>
        </p:txBody>
      </p:sp>
      <p:cxnSp>
        <p:nvCxnSpPr>
          <p:cNvPr id="44" name="Straight Connector 43"/>
          <p:cNvCxnSpPr>
            <a:stCxn id="43" idx="4"/>
          </p:cNvCxnSpPr>
          <p:nvPr/>
        </p:nvCxnSpPr>
        <p:spPr>
          <a:xfrm flipH="1">
            <a:off x="6071495" y="1675387"/>
            <a:ext cx="1" cy="144016"/>
          </a:xfrm>
          <a:prstGeom prst="line">
            <a:avLst/>
          </a:prstGeom>
        </p:spPr>
        <p:style>
          <a:lnRef idx="1">
            <a:schemeClr val="accent6"/>
          </a:lnRef>
          <a:fillRef idx="0">
            <a:schemeClr val="accent6"/>
          </a:fillRef>
          <a:effectRef idx="0">
            <a:schemeClr val="accent6"/>
          </a:effectRef>
          <a:fontRef idx="minor">
            <a:schemeClr val="tx1"/>
          </a:fontRef>
        </p:style>
      </p:cxnSp>
      <p:sp>
        <p:nvSpPr>
          <p:cNvPr id="45" name="Oval 44"/>
          <p:cNvSpPr/>
          <p:nvPr/>
        </p:nvSpPr>
        <p:spPr>
          <a:xfrm>
            <a:off x="8060251" y="1491630"/>
            <a:ext cx="203447" cy="18375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endParaRPr lang="en-US">
              <a:solidFill>
                <a:srgbClr val="F79646">
                  <a:lumMod val="75000"/>
                </a:srgbClr>
              </a:solidFill>
            </a:endParaRPr>
          </a:p>
        </p:txBody>
      </p:sp>
      <p:cxnSp>
        <p:nvCxnSpPr>
          <p:cNvPr id="58" name="Straight Connector 57"/>
          <p:cNvCxnSpPr>
            <a:stCxn id="45" idx="4"/>
          </p:cNvCxnSpPr>
          <p:nvPr/>
        </p:nvCxnSpPr>
        <p:spPr>
          <a:xfrm flipH="1">
            <a:off x="8161974" y="1675387"/>
            <a:ext cx="1" cy="144016"/>
          </a:xfrm>
          <a:prstGeom prst="line">
            <a:avLst/>
          </a:prstGeom>
        </p:spPr>
        <p:style>
          <a:lnRef idx="1">
            <a:schemeClr val="accent6"/>
          </a:lnRef>
          <a:fillRef idx="0">
            <a:schemeClr val="accent6"/>
          </a:fillRef>
          <a:effectRef idx="0">
            <a:schemeClr val="accent6"/>
          </a:effectRef>
          <a:fontRef idx="minor">
            <a:schemeClr val="tx1"/>
          </a:fontRef>
        </p:style>
      </p:cxnSp>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59973">
            <a:off x="430380" y="1935957"/>
            <a:ext cx="1911083" cy="28136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0" name="Rectangle 59"/>
          <p:cNvSpPr/>
          <p:nvPr/>
        </p:nvSpPr>
        <p:spPr>
          <a:xfrm>
            <a:off x="2996539" y="1825536"/>
            <a:ext cx="1749964" cy="2031325"/>
          </a:xfrm>
          <a:prstGeom prst="rect">
            <a:avLst/>
          </a:prstGeom>
          <a:solidFill>
            <a:schemeClr val="accent6">
              <a:lumMod val="40000"/>
              <a:lumOff val="60000"/>
            </a:schemeClr>
          </a:solidFill>
        </p:spPr>
        <p:txBody>
          <a:bodyPr wrap="square">
            <a:spAutoFit/>
          </a:bodyPr>
          <a:lstStyle/>
          <a:p>
            <a:pPr defTabSz="685800">
              <a:lnSpc>
                <a:spcPct val="150000"/>
              </a:lnSpc>
            </a:pPr>
            <a:r>
              <a:rPr lang="en-US" sz="2800" dirty="0">
                <a:solidFill>
                  <a:srgbClr val="000000"/>
                </a:solidFill>
                <a:latin typeface="Times New Roman" panose="02020603050405020304" pitchFamily="18" charset="0"/>
                <a:ea typeface="Times New Roman" panose="02020603050405020304" pitchFamily="18" charset="0"/>
              </a:rPr>
              <a:t>An-</a:t>
            </a:r>
            <a:r>
              <a:rPr lang="en-US" sz="2800" dirty="0" err="1">
                <a:solidFill>
                  <a:srgbClr val="000000"/>
                </a:solidFill>
                <a:latin typeface="Times New Roman" panose="02020603050405020304" pitchFamily="18" charset="0"/>
                <a:ea typeface="Times New Roman" panose="02020603050405020304" pitchFamily="18" charset="0"/>
              </a:rPr>
              <a:t>tư</a:t>
            </a:r>
            <a:r>
              <a:rPr lang="en-US" sz="2800" dirty="0">
                <a:solidFill>
                  <a:srgbClr val="000000"/>
                </a:solidFill>
                <a:latin typeface="Times New Roman" panose="02020603050405020304" pitchFamily="18" charset="0"/>
                <a:ea typeface="Times New Roman" panose="02020603050405020304" pitchFamily="18" charset="0"/>
              </a:rPr>
              <a:t>-</a:t>
            </a:r>
            <a:r>
              <a:rPr lang="en-US" sz="2800" dirty="0" err="1">
                <a:solidFill>
                  <a:srgbClr val="000000"/>
                </a:solidFill>
                <a:latin typeface="Times New Roman" panose="02020603050405020304" pitchFamily="18" charset="0"/>
                <a:ea typeface="Times New Roman" panose="02020603050405020304" pitchFamily="18" charset="0"/>
              </a:rPr>
              <a:t>nai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côi</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61" name="TextBox 60"/>
          <p:cNvSpPr txBox="1"/>
          <p:nvPr/>
        </p:nvSpPr>
        <p:spPr>
          <a:xfrm>
            <a:off x="2689075" y="922828"/>
            <a:ext cx="2520205" cy="523220"/>
          </a:xfrm>
          <a:prstGeom prst="rect">
            <a:avLst/>
          </a:prstGeom>
          <a:noFill/>
        </p:spPr>
        <p:txBody>
          <a:bodyPr wrap="square" rtlCol="0">
            <a:spAutoFit/>
          </a:bodyPr>
          <a:lstStyle/>
          <a:p>
            <a:pPr algn="ctr" defTabSz="914400"/>
            <a:r>
              <a:rPr lang="vi-VN" sz="2800" b="1" i="1" dirty="0">
                <a:solidFill>
                  <a:srgbClr val="F79646">
                    <a:lumMod val="75000"/>
                  </a:srgbClr>
                </a:solidFill>
                <a:latin typeface="Times New Roman" panose="02020603050405020304" pitchFamily="18" charset="0"/>
                <a:cs typeface="Times New Roman" panose="02020603050405020304" pitchFamily="18" charset="0"/>
              </a:rPr>
              <a:t>Nhân vật chính</a:t>
            </a:r>
            <a:endParaRPr lang="en-US" sz="2800" b="1" i="1" dirty="0">
              <a:solidFill>
                <a:srgbClr val="F79646">
                  <a:lumMod val="75000"/>
                </a:srgbClr>
              </a:solidFill>
              <a:latin typeface="Times New Roman" panose="02020603050405020304" pitchFamily="18" charset="0"/>
              <a:cs typeface="Times New Roman" panose="02020603050405020304" pitchFamily="18" charset="0"/>
            </a:endParaRPr>
          </a:p>
        </p:txBody>
      </p:sp>
      <p:sp>
        <p:nvSpPr>
          <p:cNvPr id="62" name="Rectangle 61"/>
          <p:cNvSpPr/>
          <p:nvPr/>
        </p:nvSpPr>
        <p:spPr>
          <a:xfrm>
            <a:off x="5150711" y="1851670"/>
            <a:ext cx="1978081" cy="2246769"/>
          </a:xfrm>
          <a:prstGeom prst="rect">
            <a:avLst/>
          </a:prstGeom>
          <a:solidFill>
            <a:schemeClr val="accent6"/>
          </a:solidFill>
        </p:spPr>
        <p:txBody>
          <a:bodyPr wrap="square">
            <a:spAutoFit/>
          </a:bodyPr>
          <a:lstStyle/>
          <a:p>
            <a:pPr defTabSz="685800"/>
            <a:r>
              <a:rPr lang="vi-VN" sz="2800" dirty="0">
                <a:solidFill>
                  <a:schemeClr val="bg1"/>
                </a:solidFill>
                <a:latin typeface="Times New Roman" panose="02020603050405020304" pitchFamily="18" charset="0"/>
                <a:ea typeface="Times New Roman" panose="02020603050405020304" pitchFamily="18" charset="0"/>
              </a:rPr>
              <a:t>Ngôi </a:t>
            </a:r>
            <a:r>
              <a:rPr lang="en-US" sz="2800" dirty="0" err="1">
                <a:solidFill>
                  <a:schemeClr val="bg1"/>
                </a:solidFill>
                <a:latin typeface="Times New Roman" panose="02020603050405020304" pitchFamily="18" charset="0"/>
                <a:ea typeface="Times New Roman" panose="02020603050405020304" pitchFamily="18" charset="0"/>
              </a:rPr>
              <a:t>thứ</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nhất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xưng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tôi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có</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sự</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thay</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đổi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nhân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vật</a:t>
            </a:r>
            <a:r>
              <a:rPr lang="en-US" sz="2800" dirty="0">
                <a:solidFill>
                  <a:schemeClr val="bg1"/>
                </a:solidFill>
                <a:latin typeface="Times New Roman" panose="02020603050405020304" pitchFamily="18" charset="0"/>
                <a:ea typeface="Times New Roman" panose="02020603050405020304" pitchFamily="18" charset="0"/>
              </a:rPr>
              <a:t>).</a:t>
            </a:r>
          </a:p>
        </p:txBody>
      </p:sp>
      <p:sp>
        <p:nvSpPr>
          <p:cNvPr id="63" name="TextBox 62"/>
          <p:cNvSpPr txBox="1"/>
          <p:nvPr/>
        </p:nvSpPr>
        <p:spPr>
          <a:xfrm>
            <a:off x="5396292" y="911919"/>
            <a:ext cx="1486918" cy="523220"/>
          </a:xfrm>
          <a:prstGeom prst="rect">
            <a:avLst/>
          </a:prstGeom>
          <a:noFill/>
        </p:spPr>
        <p:txBody>
          <a:bodyPr wrap="square" rtlCol="0">
            <a:spAutoFit/>
          </a:bodyPr>
          <a:lstStyle/>
          <a:p>
            <a:pPr defTabSz="914400"/>
            <a:r>
              <a:rPr lang="vi-VN" sz="2800" b="1" i="1" dirty="0">
                <a:solidFill>
                  <a:srgbClr val="F79646">
                    <a:lumMod val="75000"/>
                  </a:srgbClr>
                </a:solidFill>
                <a:latin typeface="Times New Roman" panose="02020603050405020304" pitchFamily="18" charset="0"/>
                <a:cs typeface="Times New Roman" panose="02020603050405020304" pitchFamily="18" charset="0"/>
              </a:rPr>
              <a:t>Ngôi kể</a:t>
            </a:r>
            <a:endParaRPr lang="en-US" sz="2800" b="1" i="1" dirty="0">
              <a:solidFill>
                <a:srgbClr val="F79646">
                  <a:lumMod val="75000"/>
                </a:srgbClr>
              </a:solidFill>
              <a:latin typeface="Times New Roman" panose="02020603050405020304" pitchFamily="18" charset="0"/>
              <a:cs typeface="Times New Roman" panose="02020603050405020304" pitchFamily="18" charset="0"/>
            </a:endParaRPr>
          </a:p>
        </p:txBody>
      </p:sp>
      <p:sp>
        <p:nvSpPr>
          <p:cNvPr id="64" name="Rectangle 63"/>
          <p:cNvSpPr/>
          <p:nvPr/>
        </p:nvSpPr>
        <p:spPr>
          <a:xfrm>
            <a:off x="7327209" y="1848745"/>
            <a:ext cx="1466083" cy="523220"/>
          </a:xfrm>
          <a:prstGeom prst="rect">
            <a:avLst/>
          </a:prstGeom>
          <a:solidFill>
            <a:schemeClr val="accent6">
              <a:lumMod val="40000"/>
              <a:lumOff val="60000"/>
            </a:schemeClr>
          </a:solidFill>
        </p:spPr>
        <p:txBody>
          <a:bodyPr wrap="square">
            <a:spAutoFit/>
          </a:bodyPr>
          <a:lstStyle/>
          <a:p>
            <a:pPr algn="ctr" defTabSz="914400"/>
            <a:r>
              <a:rPr lang="vi-VN" sz="2800" dirty="0">
                <a:solidFill>
                  <a:prstClr val="black"/>
                </a:solidFill>
                <a:latin typeface="Times New Roman" panose="02020603050405020304" pitchFamily="18" charset="0"/>
                <a:cs typeface="Times New Roman" pitchFamily="18" charset="0"/>
              </a:rPr>
              <a:t>4 phần</a:t>
            </a:r>
            <a:endParaRPr lang="en-US" sz="2800" dirty="0">
              <a:solidFill>
                <a:prstClr val="black"/>
              </a:solidFill>
              <a:latin typeface="Times New Roman" pitchFamily="18" charset="0"/>
              <a:cs typeface="Times New Roman" pitchFamily="18" charset="0"/>
            </a:endParaRPr>
          </a:p>
        </p:txBody>
      </p:sp>
      <p:sp>
        <p:nvSpPr>
          <p:cNvPr id="65" name="TextBox 64"/>
          <p:cNvSpPr txBox="1"/>
          <p:nvPr/>
        </p:nvSpPr>
        <p:spPr>
          <a:xfrm>
            <a:off x="7461402" y="923131"/>
            <a:ext cx="1566775" cy="523220"/>
          </a:xfrm>
          <a:prstGeom prst="rect">
            <a:avLst/>
          </a:prstGeom>
          <a:noFill/>
        </p:spPr>
        <p:txBody>
          <a:bodyPr wrap="square" rtlCol="0">
            <a:spAutoFit/>
          </a:bodyPr>
          <a:lstStyle/>
          <a:p>
            <a:pPr defTabSz="914400"/>
            <a:r>
              <a:rPr lang="vi-VN" sz="2800" b="1" i="1" dirty="0">
                <a:solidFill>
                  <a:srgbClr val="F79646">
                    <a:lumMod val="75000"/>
                  </a:srgbClr>
                </a:solidFill>
                <a:latin typeface="Times New Roman" panose="02020603050405020304" pitchFamily="18" charset="0"/>
                <a:cs typeface="Times New Roman" panose="02020603050405020304" pitchFamily="18" charset="0"/>
              </a:rPr>
              <a:t>Bố cục</a:t>
            </a:r>
            <a:endParaRPr lang="en-US" sz="2800" b="1" i="1" dirty="0">
              <a:solidFill>
                <a:srgbClr val="F79646">
                  <a:lumMod val="75000"/>
                </a:srgbClr>
              </a:solidFill>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179512" y="123478"/>
            <a:ext cx="4332065" cy="461665"/>
            <a:chOff x="644526" y="2766774"/>
            <a:chExt cx="11553677" cy="1231100"/>
          </a:xfrm>
        </p:grpSpPr>
        <p:sp>
          <p:nvSpPr>
            <p:cNvPr id="27" name="TextBox 26"/>
            <p:cNvSpPr txBox="1"/>
            <p:nvPr/>
          </p:nvSpPr>
          <p:spPr>
            <a:xfrm>
              <a:off x="1906586" y="2766774"/>
              <a:ext cx="10291617" cy="1231100"/>
            </a:xfrm>
            <a:prstGeom prst="rect">
              <a:avLst/>
            </a:prstGeom>
            <a:noFill/>
          </p:spPr>
          <p:txBody>
            <a:bodyPr wrap="square" rtlCol="0">
              <a:spAutoFit/>
            </a:bodyPr>
            <a:lstStyle/>
            <a:p>
              <a:pPr defTabSz="807402"/>
              <a:r>
                <a:rPr lang="en-US" sz="2400" b="1" i="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Tìm</a:t>
              </a:r>
              <a:r>
                <a:rPr lang="en-US" sz="2400"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hiểu</a:t>
              </a:r>
              <a:r>
                <a:rPr lang="en-US" sz="2400"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chung</a:t>
              </a:r>
              <a:endParaRPr lang="vi-VN" sz="2400"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p:cNvSpPr/>
            <p:nvPr/>
          </p:nvSpPr>
          <p:spPr>
            <a:xfrm>
              <a:off x="644526" y="2823876"/>
              <a:ext cx="1269206" cy="80467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i="1">
                <a:solidFill>
                  <a:prstClr val="white"/>
                </a:solidFill>
              </a:endParaRPr>
            </a:p>
          </p:txBody>
        </p:sp>
        <p:sp>
          <p:nvSpPr>
            <p:cNvPr id="39" name="TextBox 38"/>
            <p:cNvSpPr txBox="1"/>
            <p:nvPr/>
          </p:nvSpPr>
          <p:spPr>
            <a:xfrm>
              <a:off x="895023" y="2795827"/>
              <a:ext cx="907206" cy="1025917"/>
            </a:xfrm>
            <a:prstGeom prst="rect">
              <a:avLst/>
            </a:prstGeom>
            <a:noFill/>
          </p:spPr>
          <p:txBody>
            <a:bodyPr wrap="none" rtlCol="0">
              <a:spAutoFit/>
            </a:bodyPr>
            <a:lstStyle/>
            <a:p>
              <a:pPr algn="ctr" defTabSz="807402"/>
              <a:r>
                <a:rPr lang="en-US" sz="1900" b="1" i="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sp>
        <p:nvSpPr>
          <p:cNvPr id="46" name="Rectangle 45"/>
          <p:cNvSpPr/>
          <p:nvPr/>
        </p:nvSpPr>
        <p:spPr>
          <a:xfrm>
            <a:off x="179512" y="628504"/>
            <a:ext cx="2083733" cy="523220"/>
          </a:xfrm>
          <a:prstGeom prst="rect">
            <a:avLst/>
          </a:prstGeom>
          <a:solidFill>
            <a:schemeClr val="accent6"/>
          </a:solidFill>
        </p:spPr>
        <p:txBody>
          <a:bodyPr wrap="square">
            <a:spAutoFit/>
          </a:bodyPr>
          <a:lstStyle/>
          <a:p>
            <a:pPr algn="ctr" defTabSz="914400"/>
            <a:r>
              <a:rPr lang="en-US" sz="2800" i="1" dirty="0">
                <a:solidFill>
                  <a:schemeClr val="tx2">
                    <a:lumMod val="50000"/>
                  </a:schemeClr>
                </a:solidFill>
                <a:latin typeface="Times New Roman" panose="02020603050405020304" pitchFamily="18" charset="0"/>
              </a:rPr>
              <a:t>b. </a:t>
            </a:r>
            <a:r>
              <a:rPr lang="en-US" sz="2800" i="1" dirty="0" err="1">
                <a:solidFill>
                  <a:schemeClr val="tx2">
                    <a:lumMod val="50000"/>
                  </a:schemeClr>
                </a:solidFill>
                <a:latin typeface="Times New Roman" panose="02020603050405020304" pitchFamily="18" charset="0"/>
              </a:rPr>
              <a:t>Tác</a:t>
            </a:r>
            <a:r>
              <a:rPr lang="en-US" sz="2800" i="1" dirty="0">
                <a:solidFill>
                  <a:schemeClr val="tx2">
                    <a:lumMod val="50000"/>
                  </a:schemeClr>
                </a:solidFill>
                <a:latin typeface="Times New Roman" panose="02020603050405020304" pitchFamily="18" charset="0"/>
              </a:rPr>
              <a:t> </a:t>
            </a:r>
            <a:r>
              <a:rPr lang="en-US" sz="2800" i="1" dirty="0" err="1">
                <a:solidFill>
                  <a:schemeClr val="tx2">
                    <a:lumMod val="50000"/>
                  </a:schemeClr>
                </a:solidFill>
                <a:latin typeface="Times New Roman" panose="02020603050405020304" pitchFamily="18" charset="0"/>
              </a:rPr>
              <a:t>phẩm</a:t>
            </a:r>
            <a:endParaRPr lang="vi-VN" sz="2800" i="1" dirty="0">
              <a:solidFill>
                <a:schemeClr val="tx2">
                  <a:lumMod val="50000"/>
                </a:schemeClr>
              </a:solidFill>
              <a:latin typeface="Times New Roman" panose="02020603050405020304" pitchFamily="18" charset="0"/>
            </a:endParaRPr>
          </a:p>
        </p:txBody>
      </p:sp>
    </p:spTree>
    <p:extLst>
      <p:ext uri="{BB962C8B-B14F-4D97-AF65-F5344CB8AC3E}">
        <p14:creationId xmlns:p14="http://schemas.microsoft.com/office/powerpoint/2010/main" val="283434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heel(1)">
                                      <p:cBhvr>
                                        <p:cTn id="7" dur="20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down)">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1000" fill="hold"/>
                                        <p:tgtEl>
                                          <p:spTgt spid="6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1000"/>
                                        <p:tgtEl>
                                          <p:spTgt spid="62"/>
                                        </p:tgtEl>
                                      </p:cBhvr>
                                    </p:animEffect>
                                    <p:anim calcmode="lin" valueType="num">
                                      <p:cBhvr>
                                        <p:cTn id="39" dur="1000" fill="hold"/>
                                        <p:tgtEl>
                                          <p:spTgt spid="62"/>
                                        </p:tgtEl>
                                        <p:attrNameLst>
                                          <p:attrName>ppt_x</p:attrName>
                                        </p:attrNameLst>
                                      </p:cBhvr>
                                      <p:tavLst>
                                        <p:tav tm="0">
                                          <p:val>
                                            <p:strVal val="#ppt_x"/>
                                          </p:val>
                                        </p:tav>
                                        <p:tav tm="100000">
                                          <p:val>
                                            <p:strVal val="#ppt_x"/>
                                          </p:val>
                                        </p:tav>
                                      </p:tavLst>
                                    </p:anim>
                                    <p:anim calcmode="lin" valueType="num">
                                      <p:cBhvr>
                                        <p:cTn id="40"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heel(1)">
                                      <p:cBhvr>
                                        <p:cTn id="45" dur="2000"/>
                                        <p:tgtEl>
                                          <p:spTgt spid="65"/>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heel(1)">
                                      <p:cBhvr>
                                        <p:cTn id="48" dur="2000"/>
                                        <p:tgtEl>
                                          <p:spTgt spid="45"/>
                                        </p:tgtEl>
                                      </p:cBhvr>
                                    </p:animEffect>
                                  </p:childTnLst>
                                </p:cTn>
                              </p:par>
                              <p:par>
                                <p:cTn id="49" presetID="21" presetClass="entr" presetSubtype="1"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heel(1)">
                                      <p:cBhvr>
                                        <p:cTn id="51" dur="2000"/>
                                        <p:tgtEl>
                                          <p:spTgt spid="58"/>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wheel(1)">
                                      <p:cBhvr>
                                        <p:cTn id="54"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5" grpId="0" animBg="1"/>
      <p:bldP spid="60" grpId="0" animBg="1"/>
      <p:bldP spid="61" grpId="0"/>
      <p:bldP spid="62" grpId="0" animBg="1"/>
      <p:bldP spid="63" grpId="0"/>
      <p:bldP spid="64" grpId="0" animBg="1"/>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a:grpSpLocks/>
          </p:cNvGrpSpPr>
          <p:nvPr/>
        </p:nvGrpSpPr>
        <p:grpSpPr bwMode="auto">
          <a:xfrm>
            <a:off x="1343329" y="2352633"/>
            <a:ext cx="1724025" cy="408810"/>
            <a:chOff x="811" y="2246"/>
            <a:chExt cx="1440" cy="506"/>
          </a:xfrm>
          <a:solidFill>
            <a:schemeClr val="accent6">
              <a:lumMod val="60000"/>
              <a:lumOff val="40000"/>
            </a:schemeClr>
          </a:solidFill>
        </p:grpSpPr>
        <p:sp>
          <p:nvSpPr>
            <p:cNvPr id="27" name="Freeform 26"/>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p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defTabSz="914400" fontAlgn="base">
                <a:spcBef>
                  <a:spcPct val="0"/>
                </a:spcBef>
                <a:spcAft>
                  <a:spcPct val="0"/>
                </a:spcAft>
              </a:pPr>
              <a:endParaRPr lang="en-US">
                <a:solidFill>
                  <a:srgbClr val="000000"/>
                </a:solidFill>
              </a:endParaRPr>
            </a:p>
          </p:txBody>
        </p:sp>
        <p:sp>
          <p:nvSpPr>
            <p:cNvPr id="28" name="Rectangle 27"/>
            <p:cNvSpPr>
              <a:spLocks noChangeArrowheads="1"/>
            </p:cNvSpPr>
            <p:nvPr/>
          </p:nvSpPr>
          <p:spPr bwMode="gray">
            <a:xfrm>
              <a:off x="811" y="2246"/>
              <a:ext cx="1440" cy="393"/>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defTabSz="914400" eaLnBrk="0" fontAlgn="base" hangingPunct="0">
                <a:spcBef>
                  <a:spcPct val="0"/>
                </a:spcBef>
                <a:spcAft>
                  <a:spcPct val="0"/>
                </a:spcAft>
              </a:pPr>
              <a:r>
                <a:rPr lang="en-US" sz="2400" b="1" dirty="0" err="1">
                  <a:solidFill>
                    <a:srgbClr val="000000"/>
                  </a:solidFill>
                  <a:effectLst>
                    <a:outerShdw blurRad="38100" dist="38100" dir="2700000" algn="tl">
                      <a:srgbClr val="FFFFFF"/>
                    </a:outerShdw>
                  </a:effectLst>
                </a:rPr>
                <a:t>Phần</a:t>
              </a:r>
              <a:r>
                <a:rPr lang="en-US" sz="2400" b="1" dirty="0">
                  <a:solidFill>
                    <a:srgbClr val="000000"/>
                  </a:solidFill>
                  <a:effectLst>
                    <a:outerShdw blurRad="38100" dist="38100" dir="2700000" algn="tl">
                      <a:srgbClr val="FFFFFF"/>
                    </a:outerShdw>
                  </a:effectLst>
                </a:rPr>
                <a:t> 2</a:t>
              </a:r>
            </a:p>
          </p:txBody>
        </p:sp>
      </p:grpSp>
      <p:grpSp>
        <p:nvGrpSpPr>
          <p:cNvPr id="39" name="Group 38"/>
          <p:cNvGrpSpPr>
            <a:grpSpLocks/>
          </p:cNvGrpSpPr>
          <p:nvPr/>
        </p:nvGrpSpPr>
        <p:grpSpPr bwMode="auto">
          <a:xfrm>
            <a:off x="1329995" y="3435842"/>
            <a:ext cx="1724025" cy="361950"/>
            <a:chOff x="816" y="2304"/>
            <a:chExt cx="1440" cy="448"/>
          </a:xfrm>
        </p:grpSpPr>
        <p:sp>
          <p:nvSpPr>
            <p:cNvPr id="46" name="Freeform 45"/>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defTabSz="914400" fontAlgn="base">
                <a:spcBef>
                  <a:spcPct val="0"/>
                </a:spcBef>
                <a:spcAft>
                  <a:spcPct val="0"/>
                </a:spcAft>
              </a:pPr>
              <a:endParaRPr lang="en-US">
                <a:solidFill>
                  <a:srgbClr val="000000"/>
                </a:solidFill>
              </a:endParaRPr>
            </a:p>
          </p:txBody>
        </p:sp>
        <p:sp>
          <p:nvSpPr>
            <p:cNvPr id="47" name="Rectangle 46"/>
            <p:cNvSpPr>
              <a:spLocks noChangeArrowheads="1"/>
            </p:cNvSpPr>
            <p:nvPr/>
          </p:nvSpPr>
          <p:spPr bwMode="gray">
            <a:xfrm>
              <a:off x="816" y="2304"/>
              <a:ext cx="1440" cy="393"/>
            </a:xfrm>
            <a:prstGeom prst="rect">
              <a:avLst/>
            </a:prstGeom>
            <a:solidFill>
              <a:schemeClr val="accent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defTabSz="914400" eaLnBrk="0" fontAlgn="base" hangingPunct="0">
                <a:spcBef>
                  <a:spcPct val="0"/>
                </a:spcBef>
                <a:spcAft>
                  <a:spcPct val="0"/>
                </a:spcAft>
              </a:pPr>
              <a:r>
                <a:rPr lang="en-US" sz="2400" b="1" dirty="0" err="1">
                  <a:solidFill>
                    <a:srgbClr val="000000"/>
                  </a:solidFill>
                  <a:effectLst>
                    <a:outerShdw blurRad="38100" dist="38100" dir="2700000" algn="tl">
                      <a:srgbClr val="FFFFFF"/>
                    </a:outerShdw>
                  </a:effectLst>
                </a:rPr>
                <a:t>Phần</a:t>
              </a:r>
              <a:r>
                <a:rPr lang="en-US" sz="2400" b="1" dirty="0">
                  <a:solidFill>
                    <a:srgbClr val="000000"/>
                  </a:solidFill>
                  <a:effectLst>
                    <a:outerShdw blurRad="38100" dist="38100" dir="2700000" algn="tl">
                      <a:srgbClr val="FFFFFF"/>
                    </a:outerShdw>
                  </a:effectLst>
                </a:rPr>
                <a:t> 3</a:t>
              </a:r>
            </a:p>
          </p:txBody>
        </p:sp>
      </p:grpSp>
      <p:sp>
        <p:nvSpPr>
          <p:cNvPr id="48" name="Rectangle 47"/>
          <p:cNvSpPr>
            <a:spLocks noChangeArrowheads="1"/>
          </p:cNvSpPr>
          <p:nvPr/>
        </p:nvSpPr>
        <p:spPr bwMode="gray">
          <a:xfrm>
            <a:off x="1329995" y="4293093"/>
            <a:ext cx="1724025" cy="317897"/>
          </a:xfrm>
          <a:prstGeom prst="rect">
            <a:avLst/>
          </a:prstGeom>
          <a:solidFill>
            <a:schemeClr val="accent6">
              <a:lumMod val="75000"/>
            </a:schemeClr>
          </a:solidFill>
          <a:ln>
            <a:noFill/>
          </a:ln>
          <a:effectLst/>
        </p:spPr>
        <p:txBody>
          <a:bodyPr wrap="none" anchor="ctr"/>
          <a:lstStyle/>
          <a:p>
            <a:pPr algn="ctr" defTabSz="914400" eaLnBrk="0" fontAlgn="base" hangingPunct="0">
              <a:spcBef>
                <a:spcPct val="0"/>
              </a:spcBef>
              <a:spcAft>
                <a:spcPct val="0"/>
              </a:spcAft>
            </a:pPr>
            <a:r>
              <a:rPr lang="en-US" sz="2400" b="1" dirty="0" err="1">
                <a:solidFill>
                  <a:srgbClr val="000000"/>
                </a:solidFill>
                <a:effectLst>
                  <a:outerShdw blurRad="38100" dist="38100" dir="2700000" algn="tl">
                    <a:srgbClr val="FFFFFF"/>
                  </a:outerShdw>
                </a:effectLst>
              </a:rPr>
              <a:t>Phần</a:t>
            </a:r>
            <a:r>
              <a:rPr lang="en-US" sz="2400" b="1" dirty="0">
                <a:solidFill>
                  <a:srgbClr val="000000"/>
                </a:solidFill>
                <a:effectLst>
                  <a:outerShdw blurRad="38100" dist="38100" dir="2700000" algn="tl">
                    <a:srgbClr val="FFFFFF"/>
                  </a:outerShdw>
                </a:effectLst>
              </a:rPr>
              <a:t> 4</a:t>
            </a:r>
          </a:p>
        </p:txBody>
      </p:sp>
      <p:cxnSp>
        <p:nvCxnSpPr>
          <p:cNvPr id="49" name="AutoShape 14"/>
          <p:cNvCxnSpPr>
            <a:cxnSpLocks noChangeShapeType="1"/>
          </p:cNvCxnSpPr>
          <p:nvPr/>
        </p:nvCxnSpPr>
        <p:spPr bwMode="gray">
          <a:xfrm>
            <a:off x="2187242" y="4610990"/>
            <a:ext cx="4762" cy="536972"/>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AutoShape 15"/>
          <p:cNvCxnSpPr>
            <a:cxnSpLocks noChangeShapeType="1"/>
            <a:stCxn id="27" idx="11"/>
            <a:endCxn id="47" idx="0"/>
          </p:cNvCxnSpPr>
          <p:nvPr/>
        </p:nvCxnSpPr>
        <p:spPr bwMode="gray">
          <a:xfrm flipH="1">
            <a:off x="2192008" y="2720019"/>
            <a:ext cx="13889" cy="715823"/>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AutoShape 16"/>
          <p:cNvCxnSpPr>
            <a:cxnSpLocks noChangeShapeType="1"/>
            <a:stCxn id="46" idx="11"/>
            <a:endCxn id="48" idx="0"/>
          </p:cNvCxnSpPr>
          <p:nvPr/>
        </p:nvCxnSpPr>
        <p:spPr bwMode="gray">
          <a:xfrm>
            <a:off x="2187242" y="3756121"/>
            <a:ext cx="4762" cy="536972"/>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Line 17"/>
          <p:cNvSpPr>
            <a:spLocks noChangeShapeType="1"/>
          </p:cNvSpPr>
          <p:nvPr/>
        </p:nvSpPr>
        <p:spPr bwMode="auto">
          <a:xfrm flipV="1">
            <a:off x="3183436" y="4971030"/>
            <a:ext cx="5796644" cy="64350"/>
          </a:xfrm>
          <a:prstGeom prst="line">
            <a:avLst/>
          </a:prstGeom>
          <a:noFill/>
          <a:ln w="38100" cap="rnd">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000000"/>
              </a:solidFill>
            </a:endParaRPr>
          </a:p>
        </p:txBody>
      </p:sp>
      <p:sp>
        <p:nvSpPr>
          <p:cNvPr id="53" name="Line 18"/>
          <p:cNvSpPr>
            <a:spLocks noChangeShapeType="1"/>
          </p:cNvSpPr>
          <p:nvPr/>
        </p:nvSpPr>
        <p:spPr bwMode="auto">
          <a:xfrm flipV="1">
            <a:off x="3067354" y="3129328"/>
            <a:ext cx="5840718" cy="0"/>
          </a:xfrm>
          <a:prstGeom prst="line">
            <a:avLst/>
          </a:prstGeom>
          <a:noFill/>
          <a:ln w="38100" cap="rnd">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000000"/>
              </a:solidFill>
            </a:endParaRPr>
          </a:p>
        </p:txBody>
      </p:sp>
      <p:sp>
        <p:nvSpPr>
          <p:cNvPr id="54" name="Line 19"/>
          <p:cNvSpPr>
            <a:spLocks noChangeShapeType="1"/>
          </p:cNvSpPr>
          <p:nvPr/>
        </p:nvSpPr>
        <p:spPr bwMode="auto">
          <a:xfrm flipV="1">
            <a:off x="3183436" y="4022223"/>
            <a:ext cx="5364596" cy="39400"/>
          </a:xfrm>
          <a:prstGeom prst="line">
            <a:avLst/>
          </a:prstGeom>
          <a:noFill/>
          <a:ln w="38100" cap="rnd">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000000"/>
              </a:solidFill>
            </a:endParaRPr>
          </a:p>
        </p:txBody>
      </p:sp>
      <p:sp>
        <p:nvSpPr>
          <p:cNvPr id="55" name="TextBox 54"/>
          <p:cNvSpPr txBox="1"/>
          <p:nvPr/>
        </p:nvSpPr>
        <p:spPr>
          <a:xfrm>
            <a:off x="3010070" y="2335356"/>
            <a:ext cx="5732667" cy="830997"/>
          </a:xfrm>
          <a:prstGeom prst="rect">
            <a:avLst/>
          </a:prstGeom>
          <a:noFill/>
        </p:spPr>
        <p:txBody>
          <a:bodyPr wrap="square" rtlCol="0">
            <a:spAutoFit/>
          </a:bodyPr>
          <a:lstStyle/>
          <a:p>
            <a:pPr defTabSz="914400"/>
            <a:r>
              <a:rPr lang="en-US" sz="2400" b="1" i="1" dirty="0" err="1">
                <a:solidFill>
                  <a:prstClr val="black"/>
                </a:solidFill>
                <a:latin typeface="Times New Roman" pitchFamily="18" charset="0"/>
                <a:cs typeface="Times New Roman" pitchFamily="18" charset="0"/>
              </a:rPr>
              <a:t>Tiếp</a:t>
            </a:r>
            <a:r>
              <a:rPr lang="en-US" sz="2400" b="1" i="1" dirty="0">
                <a:solidFill>
                  <a:prstClr val="black"/>
                </a:solidFill>
                <a:latin typeface="Times New Roman" pitchFamily="18" charset="0"/>
                <a:cs typeface="Times New Roman" pitchFamily="18" charset="0"/>
              </a:rPr>
              <a:t>...</a:t>
            </a:r>
            <a:r>
              <a:rPr lang="vi-VN" sz="2400" b="1" i="1" dirty="0">
                <a:solidFill>
                  <a:prstClr val="black"/>
                </a:solidFill>
                <a:latin typeface="Times New Roman" pitchFamily="18" charset="0"/>
                <a:cs typeface="Times New Roman" pitchFamily="18" charset="0"/>
              </a:rPr>
              <a:t>rảo bước về làng</a:t>
            </a:r>
            <a:r>
              <a:rPr lang="en-US" sz="2400" b="1" i="1" dirty="0">
                <a:solidFill>
                  <a:prstClr val="black"/>
                </a:solidFill>
                <a:latin typeface="Times New Roman" pitchFamily="18" charset="0"/>
                <a:cs typeface="Times New Roman" pitchFamily="18" charset="0"/>
              </a:rPr>
              <a:t>: </a:t>
            </a:r>
            <a:r>
              <a:rPr lang="vi-VN" sz="2400" i="1" dirty="0">
                <a:solidFill>
                  <a:prstClr val="black"/>
                </a:solidFill>
                <a:latin typeface="Times New Roman" pitchFamily="18" charset="0"/>
                <a:cs typeface="Times New Roman" pitchFamily="18" charset="0"/>
              </a:rPr>
              <a:t>Cuộc trò chuyện giữa các bạn nhỏ và thầy Đuy-sen</a:t>
            </a:r>
            <a:endParaRPr lang="en-US" sz="2400" i="1" dirty="0">
              <a:solidFill>
                <a:prstClr val="black"/>
              </a:solidFill>
              <a:latin typeface="Times New Roman" pitchFamily="18" charset="0"/>
              <a:cs typeface="Times New Roman" pitchFamily="18" charset="0"/>
            </a:endParaRPr>
          </a:p>
        </p:txBody>
      </p:sp>
      <p:sp>
        <p:nvSpPr>
          <p:cNvPr id="56" name="TextBox 55"/>
          <p:cNvSpPr txBox="1"/>
          <p:nvPr/>
        </p:nvSpPr>
        <p:spPr>
          <a:xfrm>
            <a:off x="3075424" y="3281781"/>
            <a:ext cx="5976664" cy="830997"/>
          </a:xfrm>
          <a:prstGeom prst="rect">
            <a:avLst/>
          </a:prstGeom>
          <a:noFill/>
        </p:spPr>
        <p:txBody>
          <a:bodyPr wrap="square" rtlCol="0">
            <a:spAutoFit/>
          </a:bodyPr>
          <a:lstStyle/>
          <a:p>
            <a:pPr defTabSz="914400"/>
            <a:r>
              <a:rPr lang="en-US" sz="2400" b="1" i="1" dirty="0" err="1">
                <a:solidFill>
                  <a:prstClr val="black"/>
                </a:solidFill>
                <a:latin typeface="Times New Roman" pitchFamily="18" charset="0"/>
                <a:cs typeface="Times New Roman" pitchFamily="18" charset="0"/>
              </a:rPr>
              <a:t>Tiếp</a:t>
            </a:r>
            <a:r>
              <a:rPr lang="en-US" sz="2400" b="1" i="1" dirty="0">
                <a:solidFill>
                  <a:prstClr val="black"/>
                </a:solidFill>
                <a:latin typeface="Times New Roman" pitchFamily="18" charset="0"/>
                <a:cs typeface="Times New Roman" pitchFamily="18" charset="0"/>
              </a:rPr>
              <a:t>...</a:t>
            </a:r>
            <a:r>
              <a:rPr lang="vi-VN" sz="2400" b="1" i="1" dirty="0">
                <a:solidFill>
                  <a:prstClr val="black"/>
                </a:solidFill>
                <a:latin typeface="Times New Roman" pitchFamily="18" charset="0"/>
                <a:cs typeface="Times New Roman" pitchFamily="18" charset="0"/>
              </a:rPr>
              <a:t>thầy Đuy-sen giảng bài</a:t>
            </a:r>
            <a:r>
              <a:rPr lang="en-US" sz="2400" b="1" i="1" dirty="0">
                <a:solidFill>
                  <a:prstClr val="black"/>
                </a:solidFill>
                <a:latin typeface="Times New Roman" pitchFamily="18" charset="0"/>
                <a:cs typeface="Times New Roman" pitchFamily="18" charset="0"/>
              </a:rPr>
              <a:t>: </a:t>
            </a:r>
            <a:r>
              <a:rPr lang="vi-VN" sz="2400" i="1" dirty="0">
                <a:solidFill>
                  <a:prstClr val="black"/>
                </a:solidFill>
                <a:latin typeface="Times New Roman" pitchFamily="18" charset="0"/>
                <a:cs typeface="Times New Roman" pitchFamily="18" charset="0"/>
              </a:rPr>
              <a:t>Hình ảnh thầy Đuy-sen trong kí ức của An-tư-nai</a:t>
            </a:r>
            <a:endParaRPr lang="en-US" sz="2400" i="1" dirty="0">
              <a:solidFill>
                <a:prstClr val="black"/>
              </a:solidFill>
              <a:latin typeface="Times New Roman" pitchFamily="18" charset="0"/>
              <a:cs typeface="Times New Roman" pitchFamily="18" charset="0"/>
            </a:endParaRPr>
          </a:p>
        </p:txBody>
      </p:sp>
      <p:sp>
        <p:nvSpPr>
          <p:cNvPr id="57" name="TextBox 56"/>
          <p:cNvSpPr txBox="1"/>
          <p:nvPr/>
        </p:nvSpPr>
        <p:spPr>
          <a:xfrm>
            <a:off x="3183436" y="4248723"/>
            <a:ext cx="5760640" cy="830997"/>
          </a:xfrm>
          <a:prstGeom prst="rect">
            <a:avLst/>
          </a:prstGeom>
          <a:noFill/>
        </p:spPr>
        <p:txBody>
          <a:bodyPr wrap="square" rtlCol="0">
            <a:spAutoFit/>
          </a:bodyPr>
          <a:lstStyle/>
          <a:p>
            <a:pPr defTabSz="914400"/>
            <a:r>
              <a:rPr lang="en-US" sz="2400" b="1" i="1" dirty="0" err="1">
                <a:solidFill>
                  <a:prstClr val="black"/>
                </a:solidFill>
                <a:latin typeface="Times New Roman" pitchFamily="18" charset="0"/>
                <a:cs typeface="Times New Roman" pitchFamily="18" charset="0"/>
              </a:rPr>
              <a:t>Còn</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lại</a:t>
            </a:r>
            <a:r>
              <a:rPr lang="en-US" sz="2400" b="1" i="1" dirty="0">
                <a:solidFill>
                  <a:prstClr val="black"/>
                </a:solidFill>
                <a:latin typeface="Times New Roman" pitchFamily="18" charset="0"/>
                <a:cs typeface="Times New Roman" pitchFamily="18" charset="0"/>
              </a:rPr>
              <a:t>: </a:t>
            </a:r>
            <a:r>
              <a:rPr lang="vi-VN" sz="2400" i="1" dirty="0">
                <a:solidFill>
                  <a:prstClr val="black"/>
                </a:solidFill>
                <a:latin typeface="Times New Roman" pitchFamily="18" charset="0"/>
                <a:cs typeface="Times New Roman" pitchFamily="18" charset="0"/>
              </a:rPr>
              <a:t>Những băn khoăn, trăn trở và ý tưởng cho bức tranh vẽ thầy Đuy-sen</a:t>
            </a:r>
            <a:endParaRPr lang="en-US" sz="2400" i="1" dirty="0">
              <a:solidFill>
                <a:prstClr val="black"/>
              </a:solidFill>
              <a:latin typeface="Times New Roman" pitchFamily="18" charset="0"/>
              <a:cs typeface="Times New Roman" pitchFamily="18" charset="0"/>
            </a:endParaRPr>
          </a:p>
        </p:txBody>
      </p:sp>
      <p:grpSp>
        <p:nvGrpSpPr>
          <p:cNvPr id="66" name="Group 65"/>
          <p:cNvGrpSpPr>
            <a:grpSpLocks/>
          </p:cNvGrpSpPr>
          <p:nvPr/>
        </p:nvGrpSpPr>
        <p:grpSpPr bwMode="auto">
          <a:xfrm>
            <a:off x="1382379" y="1498783"/>
            <a:ext cx="1724025" cy="361950"/>
            <a:chOff x="816" y="2304"/>
            <a:chExt cx="1440" cy="448"/>
          </a:xfrm>
          <a:solidFill>
            <a:schemeClr val="accent6"/>
          </a:solidFill>
        </p:grpSpPr>
        <p:sp>
          <p:nvSpPr>
            <p:cNvPr id="67" name="Freeform 66"/>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p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defTabSz="914400" fontAlgn="base">
                <a:spcBef>
                  <a:spcPct val="0"/>
                </a:spcBef>
                <a:spcAft>
                  <a:spcPct val="0"/>
                </a:spcAft>
              </a:pPr>
              <a:endParaRPr lang="en-US">
                <a:solidFill>
                  <a:srgbClr val="000000"/>
                </a:solidFill>
              </a:endParaRPr>
            </a:p>
          </p:txBody>
        </p:sp>
        <p:sp>
          <p:nvSpPr>
            <p:cNvPr id="68" name="Rectangle 67"/>
            <p:cNvSpPr>
              <a:spLocks noChangeArrowheads="1"/>
            </p:cNvSpPr>
            <p:nvPr/>
          </p:nvSpPr>
          <p:spPr bwMode="gray">
            <a:xfrm>
              <a:off x="816" y="2304"/>
              <a:ext cx="1440" cy="393"/>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defTabSz="914400" eaLnBrk="0" fontAlgn="base" hangingPunct="0">
                <a:spcBef>
                  <a:spcPct val="0"/>
                </a:spcBef>
                <a:spcAft>
                  <a:spcPct val="0"/>
                </a:spcAft>
              </a:pPr>
              <a:r>
                <a:rPr lang="en-US" sz="2400" b="1" dirty="0" err="1">
                  <a:solidFill>
                    <a:srgbClr val="000000"/>
                  </a:solidFill>
                  <a:effectLst>
                    <a:outerShdw blurRad="38100" dist="38100" dir="2700000" algn="tl">
                      <a:srgbClr val="FFFFFF"/>
                    </a:outerShdw>
                  </a:effectLst>
                </a:rPr>
                <a:t>Phần</a:t>
              </a:r>
              <a:r>
                <a:rPr lang="en-US" sz="2400" b="1" dirty="0">
                  <a:solidFill>
                    <a:srgbClr val="000000"/>
                  </a:solidFill>
                  <a:effectLst>
                    <a:outerShdw blurRad="38100" dist="38100" dir="2700000" algn="tl">
                      <a:srgbClr val="FFFFFF"/>
                    </a:outerShdw>
                  </a:effectLst>
                </a:rPr>
                <a:t> 1</a:t>
              </a:r>
            </a:p>
          </p:txBody>
        </p:sp>
      </p:grpSp>
      <p:cxnSp>
        <p:nvCxnSpPr>
          <p:cNvPr id="69" name="AutoShape 16"/>
          <p:cNvCxnSpPr>
            <a:cxnSpLocks noChangeShapeType="1"/>
            <a:stCxn id="67" idx="11"/>
          </p:cNvCxnSpPr>
          <p:nvPr/>
        </p:nvCxnSpPr>
        <p:spPr bwMode="gray">
          <a:xfrm>
            <a:off x="2239626" y="1819062"/>
            <a:ext cx="4762" cy="536972"/>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Line 19"/>
          <p:cNvSpPr>
            <a:spLocks noChangeShapeType="1"/>
          </p:cNvSpPr>
          <p:nvPr/>
        </p:nvSpPr>
        <p:spPr bwMode="auto">
          <a:xfrm flipV="1">
            <a:off x="3264641" y="2254566"/>
            <a:ext cx="5514953" cy="2381"/>
          </a:xfrm>
          <a:prstGeom prst="line">
            <a:avLst/>
          </a:prstGeom>
          <a:noFill/>
          <a:ln w="38100" cap="rnd">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000000"/>
              </a:solidFill>
            </a:endParaRPr>
          </a:p>
        </p:txBody>
      </p:sp>
      <p:sp>
        <p:nvSpPr>
          <p:cNvPr id="71" name="TextBox 70"/>
          <p:cNvSpPr txBox="1"/>
          <p:nvPr/>
        </p:nvSpPr>
        <p:spPr>
          <a:xfrm>
            <a:off x="3246443" y="1125551"/>
            <a:ext cx="5514953" cy="1200329"/>
          </a:xfrm>
          <a:prstGeom prst="rect">
            <a:avLst/>
          </a:prstGeom>
          <a:noFill/>
        </p:spPr>
        <p:txBody>
          <a:bodyPr wrap="square" rtlCol="0">
            <a:spAutoFit/>
          </a:bodyPr>
          <a:lstStyle/>
          <a:p>
            <a:pPr defTabSz="914400"/>
            <a:r>
              <a:rPr lang="en-US" sz="2400" b="1" i="1" dirty="0" err="1">
                <a:solidFill>
                  <a:prstClr val="black"/>
                </a:solidFill>
                <a:latin typeface="Times New Roman" pitchFamily="18" charset="0"/>
                <a:cs typeface="Times New Roman" pitchFamily="18" charset="0"/>
              </a:rPr>
              <a:t>Từ</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đầu</a:t>
            </a:r>
            <a:r>
              <a:rPr lang="en-US" sz="2400" b="1" i="1" dirty="0">
                <a:solidFill>
                  <a:prstClr val="black"/>
                </a:solidFill>
                <a:latin typeface="Times New Roman" pitchFamily="18" charset="0"/>
                <a:cs typeface="Times New Roman" pitchFamily="18" charset="0"/>
              </a:rPr>
              <a:t>...</a:t>
            </a:r>
            <a:r>
              <a:rPr lang="vi-VN" sz="2400" b="1" i="1" dirty="0">
                <a:solidFill>
                  <a:prstClr val="black"/>
                </a:solidFill>
                <a:latin typeface="Times New Roman" pitchFamily="18" charset="0"/>
                <a:cs typeface="Times New Roman" pitchFamily="18" charset="0"/>
              </a:rPr>
              <a:t>hết chuyện này</a:t>
            </a:r>
            <a:r>
              <a:rPr lang="en-US" sz="2400" b="1" i="1" dirty="0">
                <a:solidFill>
                  <a:prstClr val="black"/>
                </a:solidFill>
                <a:latin typeface="Times New Roman" pitchFamily="18" charset="0"/>
                <a:cs typeface="Times New Roman" pitchFamily="18" charset="0"/>
              </a:rPr>
              <a:t>: </a:t>
            </a:r>
            <a:r>
              <a:rPr lang="vi-VN" sz="2400" i="1" dirty="0">
                <a:solidFill>
                  <a:prstClr val="black"/>
                </a:solidFill>
                <a:latin typeface="Times New Roman" pitchFamily="18" charset="0"/>
                <a:cs typeface="Times New Roman" pitchFamily="18" charset="0"/>
              </a:rPr>
              <a:t>Hoàn cảnh người họa sĩ nhận được bức thư của viện sĩ Xu-lai-ma-nô-va</a:t>
            </a:r>
            <a:endParaRPr lang="en-US" sz="2400" i="1" dirty="0">
              <a:solidFill>
                <a:prstClr val="black"/>
              </a:solidFill>
              <a:latin typeface="Times New Roman" pitchFamily="18" charset="0"/>
              <a:cs typeface="Times New Roman" pitchFamily="18" charset="0"/>
            </a:endParaRPr>
          </a:p>
        </p:txBody>
      </p:sp>
      <p:pic>
        <p:nvPicPr>
          <p:cNvPr id="72" name="Picture 71"/>
          <p:cNvPicPr>
            <a:picLocks noChangeAspect="1"/>
          </p:cNvPicPr>
          <p:nvPr/>
        </p:nvPicPr>
        <p:blipFill>
          <a:blip r:embed="rId3"/>
          <a:stretch>
            <a:fillRect/>
          </a:stretch>
        </p:blipFill>
        <p:spPr>
          <a:xfrm>
            <a:off x="1855412" y="108120"/>
            <a:ext cx="4104456" cy="1274065"/>
          </a:xfrm>
          <a:prstGeom prst="rect">
            <a:avLst/>
          </a:prstGeom>
        </p:spPr>
      </p:pic>
      <p:sp>
        <p:nvSpPr>
          <p:cNvPr id="73" name="TextBox 72"/>
          <p:cNvSpPr txBox="1"/>
          <p:nvPr/>
        </p:nvSpPr>
        <p:spPr>
          <a:xfrm>
            <a:off x="107504" y="106071"/>
            <a:ext cx="1762299" cy="1744264"/>
          </a:xfrm>
          <a:custGeom>
            <a:avLst/>
            <a:gdLst/>
            <a:ahLst/>
            <a:cxnLst/>
            <a:rect l="l" t="t" r="r" b="b"/>
            <a:pathLst>
              <a:path w="4726674" h="3941153">
                <a:moveTo>
                  <a:pt x="1205962" y="3868188"/>
                </a:moveTo>
                <a:cubicBezTo>
                  <a:pt x="1205836" y="3874142"/>
                  <a:pt x="1206849" y="3878195"/>
                  <a:pt x="1209003" y="3880348"/>
                </a:cubicBezTo>
                <a:cubicBezTo>
                  <a:pt x="1211156" y="3882502"/>
                  <a:pt x="1215209" y="3883515"/>
                  <a:pt x="1221163" y="3883388"/>
                </a:cubicBezTo>
                <a:cubicBezTo>
                  <a:pt x="1220656" y="3873762"/>
                  <a:pt x="1215589" y="3868695"/>
                  <a:pt x="1205962" y="3868188"/>
                </a:cubicBezTo>
                <a:close/>
                <a:moveTo>
                  <a:pt x="1163402" y="3868188"/>
                </a:moveTo>
                <a:cubicBezTo>
                  <a:pt x="1157258" y="3872938"/>
                  <a:pt x="1150545" y="3877118"/>
                  <a:pt x="1143261" y="3880728"/>
                </a:cubicBezTo>
                <a:cubicBezTo>
                  <a:pt x="1135978" y="3884338"/>
                  <a:pt x="1128504" y="3886239"/>
                  <a:pt x="1120841" y="3886429"/>
                </a:cubicBezTo>
                <a:lnTo>
                  <a:pt x="1093481" y="3883388"/>
                </a:lnTo>
                <a:cubicBezTo>
                  <a:pt x="1091010" y="3883768"/>
                  <a:pt x="1086071" y="3885289"/>
                  <a:pt x="1078660" y="3887949"/>
                </a:cubicBezTo>
                <a:cubicBezTo>
                  <a:pt x="1071250" y="3890609"/>
                  <a:pt x="1067070" y="3892129"/>
                  <a:pt x="1066120" y="3892508"/>
                </a:cubicBezTo>
                <a:cubicBezTo>
                  <a:pt x="1066373" y="3893965"/>
                  <a:pt x="1067387" y="3894852"/>
                  <a:pt x="1069160" y="3895169"/>
                </a:cubicBezTo>
                <a:cubicBezTo>
                  <a:pt x="1070934" y="3895485"/>
                  <a:pt x="1071947" y="3895612"/>
                  <a:pt x="1072200" y="3895549"/>
                </a:cubicBezTo>
                <a:cubicBezTo>
                  <a:pt x="1080054" y="3898715"/>
                  <a:pt x="1088667" y="3901502"/>
                  <a:pt x="1098041" y="3903909"/>
                </a:cubicBezTo>
                <a:cubicBezTo>
                  <a:pt x="1107414" y="3906315"/>
                  <a:pt x="1116027" y="3907582"/>
                  <a:pt x="1123881" y="3907709"/>
                </a:cubicBezTo>
                <a:cubicBezTo>
                  <a:pt x="1133508" y="3907709"/>
                  <a:pt x="1138574" y="3904669"/>
                  <a:pt x="1139081" y="3898589"/>
                </a:cubicBezTo>
                <a:lnTo>
                  <a:pt x="1187722" y="3895549"/>
                </a:lnTo>
                <a:cubicBezTo>
                  <a:pt x="1188102" y="3895612"/>
                  <a:pt x="1189622" y="3895485"/>
                  <a:pt x="1192282" y="3895169"/>
                </a:cubicBezTo>
                <a:cubicBezTo>
                  <a:pt x="1194942" y="3894852"/>
                  <a:pt x="1196462" y="3893965"/>
                  <a:pt x="1196842" y="3892508"/>
                </a:cubicBezTo>
                <a:cubicBezTo>
                  <a:pt x="1195829" y="3887695"/>
                  <a:pt x="1191016" y="3882882"/>
                  <a:pt x="1182402" y="3878068"/>
                </a:cubicBezTo>
                <a:cubicBezTo>
                  <a:pt x="1173789" y="3873255"/>
                  <a:pt x="1167455" y="3869962"/>
                  <a:pt x="1163402" y="3868188"/>
                </a:cubicBezTo>
                <a:close/>
                <a:moveTo>
                  <a:pt x="1306284" y="3859068"/>
                </a:moveTo>
                <a:cubicBezTo>
                  <a:pt x="1306158" y="3862235"/>
                  <a:pt x="1306411" y="3865021"/>
                  <a:pt x="1307045" y="3867428"/>
                </a:cubicBezTo>
                <a:cubicBezTo>
                  <a:pt x="1307678" y="3869835"/>
                  <a:pt x="1309451" y="3871102"/>
                  <a:pt x="1312365" y="3871228"/>
                </a:cubicBezTo>
                <a:lnTo>
                  <a:pt x="1330605" y="3868188"/>
                </a:lnTo>
                <a:cubicBezTo>
                  <a:pt x="1330478" y="3865148"/>
                  <a:pt x="1329212" y="3862868"/>
                  <a:pt x="1326805" y="3861348"/>
                </a:cubicBezTo>
                <a:cubicBezTo>
                  <a:pt x="1324398" y="3859828"/>
                  <a:pt x="1321611" y="3859068"/>
                  <a:pt x="1318445" y="3859068"/>
                </a:cubicBezTo>
                <a:close/>
                <a:moveTo>
                  <a:pt x="650833" y="3859068"/>
                </a:moveTo>
                <a:lnTo>
                  <a:pt x="653061" y="3871163"/>
                </a:lnTo>
                <a:lnTo>
                  <a:pt x="670912" y="3868188"/>
                </a:lnTo>
                <a:cubicBezTo>
                  <a:pt x="670785" y="3865148"/>
                  <a:pt x="669518" y="3862868"/>
                  <a:pt x="667112" y="3861348"/>
                </a:cubicBezTo>
                <a:cubicBezTo>
                  <a:pt x="664705" y="3859828"/>
                  <a:pt x="661918" y="3859068"/>
                  <a:pt x="658752" y="3859068"/>
                </a:cubicBezTo>
                <a:close/>
                <a:moveTo>
                  <a:pt x="446952" y="3833683"/>
                </a:moveTo>
                <a:cubicBezTo>
                  <a:pt x="446826" y="3836850"/>
                  <a:pt x="447079" y="3839636"/>
                  <a:pt x="447712" y="3842043"/>
                </a:cubicBezTo>
                <a:cubicBezTo>
                  <a:pt x="448346" y="3844450"/>
                  <a:pt x="450119" y="3845717"/>
                  <a:pt x="453032" y="3845843"/>
                </a:cubicBezTo>
                <a:lnTo>
                  <a:pt x="471273" y="3842803"/>
                </a:lnTo>
                <a:cubicBezTo>
                  <a:pt x="471146" y="3839763"/>
                  <a:pt x="469879" y="3837483"/>
                  <a:pt x="467473" y="3835963"/>
                </a:cubicBezTo>
                <a:cubicBezTo>
                  <a:pt x="465066" y="3834443"/>
                  <a:pt x="462279" y="3833683"/>
                  <a:pt x="459113" y="3833683"/>
                </a:cubicBezTo>
                <a:close/>
                <a:moveTo>
                  <a:pt x="380071" y="3772882"/>
                </a:moveTo>
                <a:cubicBezTo>
                  <a:pt x="377158" y="3773072"/>
                  <a:pt x="375384" y="3774212"/>
                  <a:pt x="374751" y="3776302"/>
                </a:cubicBezTo>
                <a:cubicBezTo>
                  <a:pt x="374118" y="3778392"/>
                  <a:pt x="373864" y="3780292"/>
                  <a:pt x="373991" y="3782002"/>
                </a:cubicBezTo>
                <a:lnTo>
                  <a:pt x="407432" y="3797202"/>
                </a:lnTo>
                <a:cubicBezTo>
                  <a:pt x="404011" y="3793529"/>
                  <a:pt x="399451" y="3788715"/>
                  <a:pt x="393751" y="3782762"/>
                </a:cubicBezTo>
                <a:cubicBezTo>
                  <a:pt x="388051" y="3776808"/>
                  <a:pt x="383491" y="3773515"/>
                  <a:pt x="380071" y="3772882"/>
                </a:cubicBezTo>
                <a:close/>
                <a:moveTo>
                  <a:pt x="1894389" y="3649340"/>
                </a:moveTo>
                <a:lnTo>
                  <a:pt x="1886272" y="3651838"/>
                </a:lnTo>
                <a:lnTo>
                  <a:pt x="1882192" y="3653321"/>
                </a:lnTo>
                <a:lnTo>
                  <a:pt x="1886937" y="3655384"/>
                </a:lnTo>
                <a:cubicBezTo>
                  <a:pt x="1889977" y="3655257"/>
                  <a:pt x="1892257" y="3653990"/>
                  <a:pt x="1893777" y="3651584"/>
                </a:cubicBezTo>
                <a:close/>
                <a:moveTo>
                  <a:pt x="1978567" y="3636005"/>
                </a:moveTo>
                <a:lnTo>
                  <a:pt x="1976476" y="3636858"/>
                </a:lnTo>
                <a:cubicBezTo>
                  <a:pt x="1972359" y="3640405"/>
                  <a:pt x="1968860" y="3645567"/>
                  <a:pt x="1965978" y="3652344"/>
                </a:cubicBezTo>
                <a:lnTo>
                  <a:pt x="1919629" y="3669854"/>
                </a:lnTo>
                <a:lnTo>
                  <a:pt x="1931493" y="3671598"/>
                </a:lnTo>
                <a:cubicBezTo>
                  <a:pt x="1941120" y="3671598"/>
                  <a:pt x="1946186" y="3668558"/>
                  <a:pt x="1946693" y="3662478"/>
                </a:cubicBezTo>
                <a:lnTo>
                  <a:pt x="1995334" y="3659438"/>
                </a:lnTo>
                <a:cubicBezTo>
                  <a:pt x="1995714" y="3659501"/>
                  <a:pt x="1997234" y="3659374"/>
                  <a:pt x="1999894" y="3659058"/>
                </a:cubicBezTo>
                <a:cubicBezTo>
                  <a:pt x="2002554" y="3658741"/>
                  <a:pt x="2004074" y="3657854"/>
                  <a:pt x="2004454" y="3656397"/>
                </a:cubicBezTo>
                <a:cubicBezTo>
                  <a:pt x="2003441" y="3651584"/>
                  <a:pt x="1998628" y="3646771"/>
                  <a:pt x="1990014" y="3641957"/>
                </a:cubicBezTo>
                <a:close/>
                <a:moveTo>
                  <a:pt x="2013574" y="3632077"/>
                </a:moveTo>
                <a:cubicBezTo>
                  <a:pt x="2013448" y="3638031"/>
                  <a:pt x="2014461" y="3642084"/>
                  <a:pt x="2016615" y="3644237"/>
                </a:cubicBezTo>
                <a:cubicBezTo>
                  <a:pt x="2018768" y="3646391"/>
                  <a:pt x="2022821" y="3647404"/>
                  <a:pt x="2028775" y="3647277"/>
                </a:cubicBezTo>
                <a:cubicBezTo>
                  <a:pt x="2028268" y="3637651"/>
                  <a:pt x="2023201" y="3632584"/>
                  <a:pt x="2013574" y="3632077"/>
                </a:cubicBezTo>
                <a:close/>
                <a:moveTo>
                  <a:pt x="2113896" y="3622957"/>
                </a:moveTo>
                <a:cubicBezTo>
                  <a:pt x="2113770" y="3626124"/>
                  <a:pt x="2114023" y="3628910"/>
                  <a:pt x="2114657" y="3631317"/>
                </a:cubicBezTo>
                <a:cubicBezTo>
                  <a:pt x="2115290" y="3633724"/>
                  <a:pt x="2117063" y="3634991"/>
                  <a:pt x="2119977" y="3635117"/>
                </a:cubicBezTo>
                <a:lnTo>
                  <a:pt x="2138217" y="3632077"/>
                </a:lnTo>
                <a:cubicBezTo>
                  <a:pt x="2138090" y="3629037"/>
                  <a:pt x="2136824" y="3626757"/>
                  <a:pt x="2134417" y="3625237"/>
                </a:cubicBezTo>
                <a:cubicBezTo>
                  <a:pt x="2132010" y="3623717"/>
                  <a:pt x="2129223" y="3622957"/>
                  <a:pt x="2126057" y="3622957"/>
                </a:cubicBezTo>
                <a:close/>
                <a:moveTo>
                  <a:pt x="2796234" y="3413672"/>
                </a:moveTo>
                <a:cubicBezTo>
                  <a:pt x="2794270" y="3413546"/>
                  <a:pt x="2791357" y="3413799"/>
                  <a:pt x="2787494" y="3414432"/>
                </a:cubicBezTo>
                <a:cubicBezTo>
                  <a:pt x="2783630" y="3415066"/>
                  <a:pt x="2781477" y="3416839"/>
                  <a:pt x="2781034" y="3419752"/>
                </a:cubicBezTo>
                <a:cubicBezTo>
                  <a:pt x="2780970" y="3424566"/>
                  <a:pt x="2781857" y="3429379"/>
                  <a:pt x="2783694" y="3434193"/>
                </a:cubicBezTo>
                <a:cubicBezTo>
                  <a:pt x="2785530" y="3439006"/>
                  <a:pt x="2788697" y="3442300"/>
                  <a:pt x="2793194" y="3444073"/>
                </a:cubicBezTo>
                <a:cubicBezTo>
                  <a:pt x="2802124" y="3443566"/>
                  <a:pt x="2810104" y="3441539"/>
                  <a:pt x="2817134" y="3437993"/>
                </a:cubicBezTo>
                <a:cubicBezTo>
                  <a:pt x="2824164" y="3434446"/>
                  <a:pt x="2831385" y="3432419"/>
                  <a:pt x="2838795" y="3431913"/>
                </a:cubicBezTo>
                <a:cubicBezTo>
                  <a:pt x="2840758" y="3431976"/>
                  <a:pt x="2843671" y="3431849"/>
                  <a:pt x="2847535" y="3431533"/>
                </a:cubicBezTo>
                <a:cubicBezTo>
                  <a:pt x="2851398" y="3431216"/>
                  <a:pt x="2853552" y="3430329"/>
                  <a:pt x="2853995" y="3428872"/>
                </a:cubicBezTo>
                <a:cubicBezTo>
                  <a:pt x="2851968" y="3425579"/>
                  <a:pt x="2843101" y="3422286"/>
                  <a:pt x="2827394" y="3418992"/>
                </a:cubicBezTo>
                <a:cubicBezTo>
                  <a:pt x="2811687" y="3415699"/>
                  <a:pt x="2801301" y="3413926"/>
                  <a:pt x="2796234" y="3413672"/>
                </a:cubicBezTo>
                <a:close/>
                <a:moveTo>
                  <a:pt x="3136721" y="3404552"/>
                </a:moveTo>
                <a:cubicBezTo>
                  <a:pt x="3136594" y="3410506"/>
                  <a:pt x="3137607" y="3414559"/>
                  <a:pt x="3139761" y="3416712"/>
                </a:cubicBezTo>
                <a:cubicBezTo>
                  <a:pt x="3141914" y="3418866"/>
                  <a:pt x="3145968" y="3419879"/>
                  <a:pt x="3151921" y="3419752"/>
                </a:cubicBezTo>
                <a:cubicBezTo>
                  <a:pt x="3151415" y="3410126"/>
                  <a:pt x="3146348" y="3405059"/>
                  <a:pt x="3136721" y="3404552"/>
                </a:cubicBezTo>
                <a:close/>
                <a:moveTo>
                  <a:pt x="3094160" y="3404552"/>
                </a:moveTo>
                <a:cubicBezTo>
                  <a:pt x="3088016" y="3409302"/>
                  <a:pt x="3081303" y="3413482"/>
                  <a:pt x="3074020" y="3417092"/>
                </a:cubicBezTo>
                <a:cubicBezTo>
                  <a:pt x="3066736" y="3420702"/>
                  <a:pt x="3059263" y="3422603"/>
                  <a:pt x="3051599" y="3422793"/>
                </a:cubicBezTo>
                <a:lnTo>
                  <a:pt x="3024239" y="3419752"/>
                </a:lnTo>
                <a:cubicBezTo>
                  <a:pt x="3021768" y="3420132"/>
                  <a:pt x="3016828" y="3421653"/>
                  <a:pt x="3009418" y="3424313"/>
                </a:cubicBezTo>
                <a:cubicBezTo>
                  <a:pt x="3002008" y="3426973"/>
                  <a:pt x="2997828" y="3428493"/>
                  <a:pt x="2996878" y="3428872"/>
                </a:cubicBezTo>
                <a:cubicBezTo>
                  <a:pt x="2997131" y="3430329"/>
                  <a:pt x="2998145" y="3431216"/>
                  <a:pt x="2999918" y="3431533"/>
                </a:cubicBezTo>
                <a:cubicBezTo>
                  <a:pt x="3001691" y="3431849"/>
                  <a:pt x="3002705" y="3431976"/>
                  <a:pt x="3002958" y="3431913"/>
                </a:cubicBezTo>
                <a:cubicBezTo>
                  <a:pt x="3010811" y="3435079"/>
                  <a:pt x="3019425" y="3437866"/>
                  <a:pt x="3028799" y="3440273"/>
                </a:cubicBezTo>
                <a:cubicBezTo>
                  <a:pt x="3038172" y="3442679"/>
                  <a:pt x="3046786" y="3443946"/>
                  <a:pt x="3054639" y="3444073"/>
                </a:cubicBezTo>
                <a:cubicBezTo>
                  <a:pt x="3064266" y="3444073"/>
                  <a:pt x="3069333" y="3441033"/>
                  <a:pt x="3069839" y="3434953"/>
                </a:cubicBezTo>
                <a:lnTo>
                  <a:pt x="3118480" y="3431913"/>
                </a:lnTo>
                <a:cubicBezTo>
                  <a:pt x="3118860" y="3431976"/>
                  <a:pt x="3120381" y="3431849"/>
                  <a:pt x="3123040" y="3431533"/>
                </a:cubicBezTo>
                <a:cubicBezTo>
                  <a:pt x="3125701" y="3431216"/>
                  <a:pt x="3127221" y="3430329"/>
                  <a:pt x="3127601" y="3428872"/>
                </a:cubicBezTo>
                <a:cubicBezTo>
                  <a:pt x="3126587" y="3424059"/>
                  <a:pt x="3121774" y="3419246"/>
                  <a:pt x="3113160" y="3414432"/>
                </a:cubicBezTo>
                <a:cubicBezTo>
                  <a:pt x="3104547" y="3409619"/>
                  <a:pt x="3098213" y="3406326"/>
                  <a:pt x="3094160" y="3404552"/>
                </a:cubicBezTo>
                <a:close/>
                <a:moveTo>
                  <a:pt x="3237043" y="3395432"/>
                </a:moveTo>
                <a:cubicBezTo>
                  <a:pt x="3236916" y="3398599"/>
                  <a:pt x="3237170" y="3401385"/>
                  <a:pt x="3237803" y="3403792"/>
                </a:cubicBezTo>
                <a:cubicBezTo>
                  <a:pt x="3238436" y="3406199"/>
                  <a:pt x="3240210" y="3407466"/>
                  <a:pt x="3243123" y="3407592"/>
                </a:cubicBezTo>
                <a:lnTo>
                  <a:pt x="3261363" y="3404552"/>
                </a:lnTo>
                <a:cubicBezTo>
                  <a:pt x="3261237" y="3401512"/>
                  <a:pt x="3259970" y="3399232"/>
                  <a:pt x="3257563" y="3397712"/>
                </a:cubicBezTo>
                <a:cubicBezTo>
                  <a:pt x="3255157" y="3396192"/>
                  <a:pt x="3252370" y="3395432"/>
                  <a:pt x="3249203" y="3395432"/>
                </a:cubicBezTo>
                <a:close/>
                <a:moveTo>
                  <a:pt x="3018158" y="3361991"/>
                </a:moveTo>
                <a:cubicBezTo>
                  <a:pt x="3018158" y="3364905"/>
                  <a:pt x="3018918" y="3366678"/>
                  <a:pt x="3020438" y="3367311"/>
                </a:cubicBezTo>
                <a:cubicBezTo>
                  <a:pt x="3021958" y="3367945"/>
                  <a:pt x="3024239" y="3368198"/>
                  <a:pt x="3027279" y="3368071"/>
                </a:cubicBezTo>
                <a:lnTo>
                  <a:pt x="3030319" y="3368071"/>
                </a:lnTo>
                <a:cubicBezTo>
                  <a:pt x="3030319" y="3365158"/>
                  <a:pt x="3029559" y="3363385"/>
                  <a:pt x="3028039" y="3362751"/>
                </a:cubicBezTo>
                <a:cubicBezTo>
                  <a:pt x="3026519" y="3362118"/>
                  <a:pt x="3024239" y="3361865"/>
                  <a:pt x="3021198" y="3361991"/>
                </a:cubicBezTo>
                <a:close/>
                <a:moveTo>
                  <a:pt x="3908897" y="3130946"/>
                </a:moveTo>
                <a:lnTo>
                  <a:pt x="3896736" y="3143107"/>
                </a:lnTo>
                <a:cubicBezTo>
                  <a:pt x="3886413" y="3143360"/>
                  <a:pt x="3877419" y="3145894"/>
                  <a:pt x="3869756" y="3150707"/>
                </a:cubicBezTo>
                <a:cubicBezTo>
                  <a:pt x="3862092" y="3155520"/>
                  <a:pt x="3853859" y="3161094"/>
                  <a:pt x="3845055" y="3167427"/>
                </a:cubicBezTo>
                <a:cubicBezTo>
                  <a:pt x="3840622" y="3167934"/>
                  <a:pt x="3832769" y="3169961"/>
                  <a:pt x="3821495" y="3173507"/>
                </a:cubicBezTo>
                <a:cubicBezTo>
                  <a:pt x="3810221" y="3177054"/>
                  <a:pt x="3803888" y="3179081"/>
                  <a:pt x="3802495" y="3179587"/>
                </a:cubicBezTo>
                <a:cubicBezTo>
                  <a:pt x="3802938" y="3182754"/>
                  <a:pt x="3805091" y="3185541"/>
                  <a:pt x="3808955" y="3187948"/>
                </a:cubicBezTo>
                <a:cubicBezTo>
                  <a:pt x="3812818" y="3190354"/>
                  <a:pt x="3815732" y="3191621"/>
                  <a:pt x="3817695" y="3191748"/>
                </a:cubicBezTo>
                <a:cubicBezTo>
                  <a:pt x="3820735" y="3191621"/>
                  <a:pt x="3823015" y="3190354"/>
                  <a:pt x="3824535" y="3187948"/>
                </a:cubicBezTo>
                <a:cubicBezTo>
                  <a:pt x="3826055" y="3185541"/>
                  <a:pt x="3826815" y="3182754"/>
                  <a:pt x="3826815" y="3179587"/>
                </a:cubicBezTo>
                <a:lnTo>
                  <a:pt x="3872416" y="3173507"/>
                </a:lnTo>
                <a:close/>
                <a:moveTo>
                  <a:pt x="3945378" y="3073185"/>
                </a:moveTo>
                <a:cubicBezTo>
                  <a:pt x="3945378" y="3076099"/>
                  <a:pt x="3946137" y="3077872"/>
                  <a:pt x="3947658" y="3078505"/>
                </a:cubicBezTo>
                <a:cubicBezTo>
                  <a:pt x="3949178" y="3079139"/>
                  <a:pt x="3951458" y="3079392"/>
                  <a:pt x="3954498" y="3079265"/>
                </a:cubicBezTo>
                <a:lnTo>
                  <a:pt x="3957538" y="3079265"/>
                </a:lnTo>
                <a:cubicBezTo>
                  <a:pt x="3957538" y="3076352"/>
                  <a:pt x="3956778" y="3074579"/>
                  <a:pt x="3955258" y="3073945"/>
                </a:cubicBezTo>
                <a:cubicBezTo>
                  <a:pt x="3953738" y="3073312"/>
                  <a:pt x="3951458" y="3073059"/>
                  <a:pt x="3948418" y="3073185"/>
                </a:cubicBezTo>
                <a:close/>
                <a:moveTo>
                  <a:pt x="3698229" y="3053726"/>
                </a:moveTo>
                <a:lnTo>
                  <a:pt x="3693052" y="3055682"/>
                </a:lnTo>
                <a:lnTo>
                  <a:pt x="3693052" y="3064065"/>
                </a:lnTo>
                <a:cubicBezTo>
                  <a:pt x="3693179" y="3066979"/>
                  <a:pt x="3694446" y="3068752"/>
                  <a:pt x="3696852" y="3069385"/>
                </a:cubicBezTo>
                <a:cubicBezTo>
                  <a:pt x="3699259" y="3070019"/>
                  <a:pt x="3702046" y="3070272"/>
                  <a:pt x="3705213" y="3070145"/>
                </a:cubicBezTo>
                <a:cubicBezTo>
                  <a:pt x="3704896" y="3067802"/>
                  <a:pt x="3703249" y="3063368"/>
                  <a:pt x="3700272" y="3056845"/>
                </a:cubicBezTo>
                <a:close/>
                <a:moveTo>
                  <a:pt x="3752458" y="3024328"/>
                </a:moveTo>
                <a:lnTo>
                  <a:pt x="3747410" y="3031774"/>
                </a:lnTo>
                <a:lnTo>
                  <a:pt x="3750814" y="3033665"/>
                </a:lnTo>
                <a:cubicBezTo>
                  <a:pt x="3753347" y="3033158"/>
                  <a:pt x="3754360" y="3031131"/>
                  <a:pt x="3753854" y="3027584"/>
                </a:cubicBezTo>
                <a:close/>
                <a:moveTo>
                  <a:pt x="3838975" y="2988064"/>
                </a:moveTo>
                <a:cubicBezTo>
                  <a:pt x="3832135" y="2989584"/>
                  <a:pt x="3824535" y="2992624"/>
                  <a:pt x="3816175" y="2997184"/>
                </a:cubicBezTo>
                <a:cubicBezTo>
                  <a:pt x="3807815" y="3001744"/>
                  <a:pt x="3803255" y="3007824"/>
                  <a:pt x="3802495" y="3015424"/>
                </a:cubicBezTo>
                <a:lnTo>
                  <a:pt x="3826815" y="3018464"/>
                </a:lnTo>
                <a:cubicBezTo>
                  <a:pt x="3829982" y="3018464"/>
                  <a:pt x="3832769" y="3017704"/>
                  <a:pt x="3835175" y="3016184"/>
                </a:cubicBezTo>
                <a:cubicBezTo>
                  <a:pt x="3837582" y="3014664"/>
                  <a:pt x="3838849" y="3012384"/>
                  <a:pt x="3838975" y="3009344"/>
                </a:cubicBezTo>
                <a:lnTo>
                  <a:pt x="3872416" y="3000224"/>
                </a:lnTo>
                <a:close/>
                <a:moveTo>
                  <a:pt x="4182502" y="2972863"/>
                </a:moveTo>
                <a:cubicBezTo>
                  <a:pt x="4184592" y="2972737"/>
                  <a:pt x="4188012" y="2972990"/>
                  <a:pt x="4192763" y="2973623"/>
                </a:cubicBezTo>
                <a:cubicBezTo>
                  <a:pt x="4197513" y="2974257"/>
                  <a:pt x="4200173" y="2976030"/>
                  <a:pt x="4200743" y="2978943"/>
                </a:cubicBezTo>
                <a:cubicBezTo>
                  <a:pt x="4199919" y="2985150"/>
                  <a:pt x="4195486" y="2990977"/>
                  <a:pt x="4187443" y="2996424"/>
                </a:cubicBezTo>
                <a:cubicBezTo>
                  <a:pt x="4179399" y="3001871"/>
                  <a:pt x="4172685" y="3006177"/>
                  <a:pt x="4167302" y="3009344"/>
                </a:cubicBezTo>
                <a:cubicBezTo>
                  <a:pt x="4159132" y="3010864"/>
                  <a:pt x="4152672" y="3016944"/>
                  <a:pt x="4147922" y="3027584"/>
                </a:cubicBezTo>
                <a:cubicBezTo>
                  <a:pt x="4143172" y="3038225"/>
                  <a:pt x="4134431" y="3044305"/>
                  <a:pt x="4121701" y="3045825"/>
                </a:cubicBezTo>
                <a:cubicBezTo>
                  <a:pt x="4121321" y="3050321"/>
                  <a:pt x="4119041" y="3053488"/>
                  <a:pt x="4114861" y="3055325"/>
                </a:cubicBezTo>
                <a:cubicBezTo>
                  <a:pt x="4110681" y="3057162"/>
                  <a:pt x="4106881" y="3058048"/>
                  <a:pt x="4103461" y="3057985"/>
                </a:cubicBezTo>
                <a:lnTo>
                  <a:pt x="4079140" y="3082306"/>
                </a:lnTo>
                <a:cubicBezTo>
                  <a:pt x="4072047" y="3082812"/>
                  <a:pt x="4065713" y="3084839"/>
                  <a:pt x="4060140" y="3088386"/>
                </a:cubicBezTo>
                <a:cubicBezTo>
                  <a:pt x="4054566" y="3091932"/>
                  <a:pt x="4046713" y="3093959"/>
                  <a:pt x="4036579" y="3094466"/>
                </a:cubicBezTo>
                <a:cubicBezTo>
                  <a:pt x="4033286" y="3098962"/>
                  <a:pt x="4028472" y="3102129"/>
                  <a:pt x="4022139" y="3103966"/>
                </a:cubicBezTo>
                <a:cubicBezTo>
                  <a:pt x="4015806" y="3105803"/>
                  <a:pt x="4009472" y="3106689"/>
                  <a:pt x="4003139" y="3106626"/>
                </a:cubicBezTo>
                <a:lnTo>
                  <a:pt x="4018339" y="3082306"/>
                </a:lnTo>
                <a:cubicBezTo>
                  <a:pt x="4031449" y="3080786"/>
                  <a:pt x="4043230" y="3074705"/>
                  <a:pt x="4053680" y="3064065"/>
                </a:cubicBezTo>
                <a:cubicBezTo>
                  <a:pt x="4064130" y="3053425"/>
                  <a:pt x="4076670" y="3047345"/>
                  <a:pt x="4091300" y="3045825"/>
                </a:cubicBezTo>
                <a:lnTo>
                  <a:pt x="4115621" y="3024544"/>
                </a:lnTo>
                <a:cubicBezTo>
                  <a:pt x="4115811" y="3018464"/>
                  <a:pt x="4117711" y="3013904"/>
                  <a:pt x="4121321" y="3010864"/>
                </a:cubicBezTo>
                <a:cubicBezTo>
                  <a:pt x="4124931" y="3007824"/>
                  <a:pt x="4129111" y="3006304"/>
                  <a:pt x="4133861" y="3006304"/>
                </a:cubicBezTo>
                <a:lnTo>
                  <a:pt x="4136901" y="3006304"/>
                </a:lnTo>
                <a:lnTo>
                  <a:pt x="4161222" y="2997184"/>
                </a:lnTo>
                <a:close/>
                <a:moveTo>
                  <a:pt x="3945378" y="2957663"/>
                </a:moveTo>
                <a:lnTo>
                  <a:pt x="3896736" y="2960703"/>
                </a:lnTo>
                <a:cubicBezTo>
                  <a:pt x="3896736" y="2963870"/>
                  <a:pt x="3895976" y="2966656"/>
                  <a:pt x="3894456" y="2969063"/>
                </a:cubicBezTo>
                <a:cubicBezTo>
                  <a:pt x="3892936" y="2971470"/>
                  <a:pt x="3890656" y="2972737"/>
                  <a:pt x="3887616" y="2972863"/>
                </a:cubicBezTo>
                <a:cubicBezTo>
                  <a:pt x="3884323" y="2972547"/>
                  <a:pt x="3881029" y="2972420"/>
                  <a:pt x="3877736" y="2972483"/>
                </a:cubicBezTo>
                <a:cubicBezTo>
                  <a:pt x="3874443" y="2972547"/>
                  <a:pt x="3872669" y="2974700"/>
                  <a:pt x="3872416" y="2978943"/>
                </a:cubicBezTo>
                <a:lnTo>
                  <a:pt x="3884576" y="2994144"/>
                </a:lnTo>
                <a:cubicBezTo>
                  <a:pt x="3891606" y="2992687"/>
                  <a:pt x="3904907" y="2989520"/>
                  <a:pt x="3924477" y="2984643"/>
                </a:cubicBezTo>
                <a:cubicBezTo>
                  <a:pt x="3944048" y="2979767"/>
                  <a:pt x="3955068" y="2972800"/>
                  <a:pt x="3957538" y="2963743"/>
                </a:cubicBezTo>
                <a:cubicBezTo>
                  <a:pt x="3957221" y="2960830"/>
                  <a:pt x="3955574" y="2959056"/>
                  <a:pt x="3952598" y="2958423"/>
                </a:cubicBezTo>
                <a:cubicBezTo>
                  <a:pt x="3949621" y="2957790"/>
                  <a:pt x="3947214" y="2957536"/>
                  <a:pt x="3945378" y="2957663"/>
                </a:cubicBezTo>
                <a:close/>
                <a:moveTo>
                  <a:pt x="3972738" y="2924222"/>
                </a:moveTo>
                <a:cubicBezTo>
                  <a:pt x="3969825" y="2924159"/>
                  <a:pt x="3967291" y="2924286"/>
                  <a:pt x="3965138" y="2924602"/>
                </a:cubicBezTo>
                <a:cubicBezTo>
                  <a:pt x="3962985" y="2924919"/>
                  <a:pt x="3960451" y="2925806"/>
                  <a:pt x="3957538" y="2927262"/>
                </a:cubicBezTo>
                <a:cubicBezTo>
                  <a:pt x="3957538" y="2933343"/>
                  <a:pt x="3960578" y="2936382"/>
                  <a:pt x="3966658" y="2936382"/>
                </a:cubicBezTo>
                <a:cubicBezTo>
                  <a:pt x="3969571" y="2936446"/>
                  <a:pt x="3972105" y="2936319"/>
                  <a:pt x="3974258" y="2936003"/>
                </a:cubicBezTo>
                <a:cubicBezTo>
                  <a:pt x="3976411" y="2935686"/>
                  <a:pt x="3978945" y="2934799"/>
                  <a:pt x="3981858" y="2933343"/>
                </a:cubicBezTo>
                <a:cubicBezTo>
                  <a:pt x="3981858" y="2927262"/>
                  <a:pt x="3978818" y="2924222"/>
                  <a:pt x="3972738" y="2924222"/>
                </a:cubicBezTo>
                <a:close/>
                <a:moveTo>
                  <a:pt x="4015299" y="2899902"/>
                </a:moveTo>
                <a:cubicBezTo>
                  <a:pt x="4010992" y="2900029"/>
                  <a:pt x="4008206" y="2901295"/>
                  <a:pt x="4006939" y="2903702"/>
                </a:cubicBezTo>
                <a:cubicBezTo>
                  <a:pt x="4005672" y="2906109"/>
                  <a:pt x="4004405" y="2908895"/>
                  <a:pt x="4003139" y="2912062"/>
                </a:cubicBezTo>
                <a:lnTo>
                  <a:pt x="4000099" y="2918142"/>
                </a:lnTo>
                <a:cubicBezTo>
                  <a:pt x="4003899" y="2914152"/>
                  <a:pt x="4009219" y="2912252"/>
                  <a:pt x="4016059" y="2912442"/>
                </a:cubicBezTo>
                <a:cubicBezTo>
                  <a:pt x="4022899" y="2912632"/>
                  <a:pt x="4026699" y="2911492"/>
                  <a:pt x="4027459" y="2909022"/>
                </a:cubicBezTo>
                <a:cubicBezTo>
                  <a:pt x="4027142" y="2905982"/>
                  <a:pt x="4025496" y="2903702"/>
                  <a:pt x="4022519" y="2902182"/>
                </a:cubicBezTo>
                <a:cubicBezTo>
                  <a:pt x="4019542" y="2900662"/>
                  <a:pt x="4017136" y="2899902"/>
                  <a:pt x="4015299" y="2899902"/>
                </a:cubicBezTo>
                <a:close/>
                <a:moveTo>
                  <a:pt x="4124741" y="2872541"/>
                </a:moveTo>
                <a:cubicBezTo>
                  <a:pt x="4122018" y="2873555"/>
                  <a:pt x="4116064" y="2878368"/>
                  <a:pt x="4106881" y="2886981"/>
                </a:cubicBezTo>
                <a:cubicBezTo>
                  <a:pt x="4097697" y="2895595"/>
                  <a:pt x="4092504" y="2901928"/>
                  <a:pt x="4091300" y="2905982"/>
                </a:cubicBezTo>
                <a:cubicBezTo>
                  <a:pt x="4082054" y="2910605"/>
                  <a:pt x="4073187" y="2916559"/>
                  <a:pt x="4064700" y="2923842"/>
                </a:cubicBezTo>
                <a:cubicBezTo>
                  <a:pt x="4056213" y="2931126"/>
                  <a:pt x="4048866" y="2939359"/>
                  <a:pt x="4042660" y="2948543"/>
                </a:cubicBezTo>
                <a:cubicBezTo>
                  <a:pt x="4055137" y="2947529"/>
                  <a:pt x="4068943" y="2943476"/>
                  <a:pt x="4084080" y="2936382"/>
                </a:cubicBezTo>
                <a:cubicBezTo>
                  <a:pt x="4099217" y="2929289"/>
                  <a:pt x="4113784" y="2925235"/>
                  <a:pt x="4127781" y="2924222"/>
                </a:cubicBezTo>
                <a:lnTo>
                  <a:pt x="4164262" y="2902942"/>
                </a:lnTo>
                <a:cubicBezTo>
                  <a:pt x="4166099" y="2903069"/>
                  <a:pt x="4168505" y="2902815"/>
                  <a:pt x="4171482" y="2902182"/>
                </a:cubicBezTo>
                <a:cubicBezTo>
                  <a:pt x="4174459" y="2901549"/>
                  <a:pt x="4176105" y="2899775"/>
                  <a:pt x="4176422" y="2896862"/>
                </a:cubicBezTo>
                <a:cubicBezTo>
                  <a:pt x="4174839" y="2891858"/>
                  <a:pt x="4167365" y="2886665"/>
                  <a:pt x="4154002" y="2881281"/>
                </a:cubicBezTo>
                <a:cubicBezTo>
                  <a:pt x="4140638" y="2875898"/>
                  <a:pt x="4130885" y="2872985"/>
                  <a:pt x="4124741" y="2872541"/>
                </a:cubicBezTo>
                <a:close/>
                <a:moveTo>
                  <a:pt x="4252424" y="2781339"/>
                </a:moveTo>
                <a:cubicBezTo>
                  <a:pt x="4251031" y="2781466"/>
                  <a:pt x="4250017" y="2781973"/>
                  <a:pt x="4249384" y="2782859"/>
                </a:cubicBezTo>
                <a:cubicBezTo>
                  <a:pt x="4248750" y="2783746"/>
                  <a:pt x="4247737" y="2784253"/>
                  <a:pt x="4246344" y="2784379"/>
                </a:cubicBezTo>
                <a:cubicBezTo>
                  <a:pt x="4246217" y="2786089"/>
                  <a:pt x="4246470" y="2787989"/>
                  <a:pt x="4247104" y="2790079"/>
                </a:cubicBezTo>
                <a:cubicBezTo>
                  <a:pt x="4247737" y="2792169"/>
                  <a:pt x="4249510" y="2793310"/>
                  <a:pt x="4252424" y="2793500"/>
                </a:cubicBezTo>
                <a:cubicBezTo>
                  <a:pt x="4254957" y="2792993"/>
                  <a:pt x="4255971" y="2790966"/>
                  <a:pt x="4255464" y="2787419"/>
                </a:cubicBezTo>
                <a:cubicBezTo>
                  <a:pt x="4255971" y="2783873"/>
                  <a:pt x="4254957" y="2781846"/>
                  <a:pt x="4252424" y="2781339"/>
                </a:cubicBezTo>
                <a:close/>
                <a:moveTo>
                  <a:pt x="4307145" y="2744859"/>
                </a:moveTo>
                <a:cubicBezTo>
                  <a:pt x="4307652" y="2750432"/>
                  <a:pt x="4309678" y="2754485"/>
                  <a:pt x="4313225" y="2757019"/>
                </a:cubicBezTo>
                <a:cubicBezTo>
                  <a:pt x="4316138" y="2756829"/>
                  <a:pt x="4317912" y="2755689"/>
                  <a:pt x="4318545" y="2753599"/>
                </a:cubicBezTo>
                <a:cubicBezTo>
                  <a:pt x="4319178" y="2751509"/>
                  <a:pt x="4319432" y="2749609"/>
                  <a:pt x="4319305" y="2747899"/>
                </a:cubicBezTo>
                <a:close/>
                <a:moveTo>
                  <a:pt x="3969698" y="2741818"/>
                </a:moveTo>
                <a:lnTo>
                  <a:pt x="3966658" y="2747899"/>
                </a:lnTo>
                <a:cubicBezTo>
                  <a:pt x="3967228" y="2753599"/>
                  <a:pt x="3967608" y="2756639"/>
                  <a:pt x="3967798" y="2757019"/>
                </a:cubicBezTo>
                <a:cubicBezTo>
                  <a:pt x="3967988" y="2757399"/>
                  <a:pt x="3964568" y="2757399"/>
                  <a:pt x="3957538" y="2757019"/>
                </a:cubicBezTo>
                <a:lnTo>
                  <a:pt x="3945378" y="2769179"/>
                </a:lnTo>
                <a:cubicBezTo>
                  <a:pt x="3942084" y="2768989"/>
                  <a:pt x="3938791" y="2769369"/>
                  <a:pt x="3935497" y="2770319"/>
                </a:cubicBezTo>
                <a:cubicBezTo>
                  <a:pt x="3932204" y="2771269"/>
                  <a:pt x="3930430" y="2773929"/>
                  <a:pt x="3930177" y="2778299"/>
                </a:cubicBezTo>
                <a:lnTo>
                  <a:pt x="3930177" y="2781339"/>
                </a:lnTo>
                <a:cubicBezTo>
                  <a:pt x="3927834" y="2781529"/>
                  <a:pt x="3923400" y="2782669"/>
                  <a:pt x="3916877" y="2784759"/>
                </a:cubicBezTo>
                <a:cubicBezTo>
                  <a:pt x="3910353" y="2786849"/>
                  <a:pt x="3906680" y="2788749"/>
                  <a:pt x="3905857" y="2790459"/>
                </a:cubicBezTo>
                <a:lnTo>
                  <a:pt x="3906888" y="2791261"/>
                </a:lnTo>
                <a:lnTo>
                  <a:pt x="3931680" y="2783982"/>
                </a:lnTo>
                <a:lnTo>
                  <a:pt x="3934557" y="2783182"/>
                </a:lnTo>
                <a:lnTo>
                  <a:pt x="3945378" y="2769179"/>
                </a:lnTo>
                <a:lnTo>
                  <a:pt x="3981858" y="2760059"/>
                </a:lnTo>
                <a:close/>
                <a:moveTo>
                  <a:pt x="4010224" y="2734873"/>
                </a:moveTo>
                <a:lnTo>
                  <a:pt x="3994018" y="2741818"/>
                </a:lnTo>
                <a:lnTo>
                  <a:pt x="4000099" y="2741818"/>
                </a:lnTo>
                <a:lnTo>
                  <a:pt x="3999388" y="2757819"/>
                </a:lnTo>
                <a:lnTo>
                  <a:pt x="4011862" y="2750542"/>
                </a:lnTo>
                <a:cubicBezTo>
                  <a:pt x="4013699" y="2750669"/>
                  <a:pt x="4016105" y="2750415"/>
                  <a:pt x="4019082" y="2749782"/>
                </a:cubicBezTo>
                <a:cubicBezTo>
                  <a:pt x="4022059" y="2749149"/>
                  <a:pt x="4023705" y="2747375"/>
                  <a:pt x="4024022" y="2744462"/>
                </a:cubicBezTo>
                <a:close/>
                <a:moveTo>
                  <a:pt x="4377066" y="2708378"/>
                </a:moveTo>
                <a:cubicBezTo>
                  <a:pt x="4372570" y="2708505"/>
                  <a:pt x="4369403" y="2709771"/>
                  <a:pt x="4367566" y="2712178"/>
                </a:cubicBezTo>
                <a:cubicBezTo>
                  <a:pt x="4365729" y="2714585"/>
                  <a:pt x="4364843" y="2717371"/>
                  <a:pt x="4364906" y="2720538"/>
                </a:cubicBezTo>
                <a:cubicBezTo>
                  <a:pt x="4363196" y="2720475"/>
                  <a:pt x="4361296" y="2720601"/>
                  <a:pt x="4359206" y="2720918"/>
                </a:cubicBezTo>
                <a:cubicBezTo>
                  <a:pt x="4357116" y="2721235"/>
                  <a:pt x="4355976" y="2722121"/>
                  <a:pt x="4355786" y="2723578"/>
                </a:cubicBezTo>
                <a:cubicBezTo>
                  <a:pt x="4355976" y="2725288"/>
                  <a:pt x="4357116" y="2727188"/>
                  <a:pt x="4359206" y="2729278"/>
                </a:cubicBezTo>
                <a:cubicBezTo>
                  <a:pt x="4361296" y="2731368"/>
                  <a:pt x="4363196" y="2732508"/>
                  <a:pt x="4364906" y="2732698"/>
                </a:cubicBezTo>
                <a:cubicBezTo>
                  <a:pt x="4361929" y="2724465"/>
                  <a:pt x="4364843" y="2720411"/>
                  <a:pt x="4373646" y="2720538"/>
                </a:cubicBezTo>
                <a:cubicBezTo>
                  <a:pt x="4382450" y="2720665"/>
                  <a:pt x="4387643" y="2719652"/>
                  <a:pt x="4389227" y="2717498"/>
                </a:cubicBezTo>
                <a:cubicBezTo>
                  <a:pt x="4388910" y="2714458"/>
                  <a:pt x="4387263" y="2712178"/>
                  <a:pt x="4384286" y="2710658"/>
                </a:cubicBezTo>
                <a:cubicBezTo>
                  <a:pt x="4381310" y="2709138"/>
                  <a:pt x="4378903" y="2708378"/>
                  <a:pt x="4377066" y="2708378"/>
                </a:cubicBezTo>
                <a:close/>
                <a:moveTo>
                  <a:pt x="3664898" y="2437018"/>
                </a:moveTo>
                <a:lnTo>
                  <a:pt x="3661858" y="2443099"/>
                </a:lnTo>
                <a:cubicBezTo>
                  <a:pt x="3662428" y="2448799"/>
                  <a:pt x="3662808" y="2451839"/>
                  <a:pt x="3662998" y="2452219"/>
                </a:cubicBezTo>
                <a:cubicBezTo>
                  <a:pt x="3663188" y="2452599"/>
                  <a:pt x="3659768" y="2452599"/>
                  <a:pt x="3652738" y="2452219"/>
                </a:cubicBezTo>
                <a:lnTo>
                  <a:pt x="3640578" y="2464379"/>
                </a:lnTo>
                <a:cubicBezTo>
                  <a:pt x="3637284" y="2464189"/>
                  <a:pt x="3633991" y="2464569"/>
                  <a:pt x="3630697" y="2465519"/>
                </a:cubicBezTo>
                <a:cubicBezTo>
                  <a:pt x="3627404" y="2466469"/>
                  <a:pt x="3625630" y="2469129"/>
                  <a:pt x="3625377" y="2473499"/>
                </a:cubicBezTo>
                <a:lnTo>
                  <a:pt x="3625377" y="2476539"/>
                </a:lnTo>
                <a:cubicBezTo>
                  <a:pt x="3623034" y="2476729"/>
                  <a:pt x="3618600" y="2477869"/>
                  <a:pt x="3612077" y="2479959"/>
                </a:cubicBezTo>
                <a:cubicBezTo>
                  <a:pt x="3605553" y="2482049"/>
                  <a:pt x="3601880" y="2483949"/>
                  <a:pt x="3601057" y="2485659"/>
                </a:cubicBezTo>
                <a:lnTo>
                  <a:pt x="3602088" y="2486461"/>
                </a:lnTo>
                <a:lnTo>
                  <a:pt x="3626880" y="2479182"/>
                </a:lnTo>
                <a:lnTo>
                  <a:pt x="3629757" y="2478382"/>
                </a:lnTo>
                <a:lnTo>
                  <a:pt x="3640578" y="2464379"/>
                </a:lnTo>
                <a:lnTo>
                  <a:pt x="3677058" y="2455259"/>
                </a:lnTo>
                <a:close/>
                <a:moveTo>
                  <a:pt x="3707150" y="2429334"/>
                </a:moveTo>
                <a:lnTo>
                  <a:pt x="3689218" y="2437018"/>
                </a:lnTo>
                <a:lnTo>
                  <a:pt x="3695299" y="2437018"/>
                </a:lnTo>
                <a:lnTo>
                  <a:pt x="3694588" y="2453019"/>
                </a:lnTo>
                <a:lnTo>
                  <a:pt x="3707062" y="2445742"/>
                </a:lnTo>
                <a:cubicBezTo>
                  <a:pt x="3708899" y="2445869"/>
                  <a:pt x="3711305" y="2445615"/>
                  <a:pt x="3714282" y="2444982"/>
                </a:cubicBezTo>
                <a:cubicBezTo>
                  <a:pt x="3717259" y="2444349"/>
                  <a:pt x="3718905" y="2442575"/>
                  <a:pt x="3719222" y="2439662"/>
                </a:cubicBezTo>
                <a:cubicBezTo>
                  <a:pt x="3718431" y="2437160"/>
                  <a:pt x="3716166" y="2434611"/>
                  <a:pt x="3712430" y="2432014"/>
                </a:cubicBezTo>
                <a:close/>
                <a:moveTo>
                  <a:pt x="4450028" y="2422612"/>
                </a:moveTo>
                <a:cubicBezTo>
                  <a:pt x="4449901" y="2424449"/>
                  <a:pt x="4450154" y="2426855"/>
                  <a:pt x="4450788" y="2429832"/>
                </a:cubicBezTo>
                <a:cubicBezTo>
                  <a:pt x="4451421" y="2432809"/>
                  <a:pt x="4453195" y="2434456"/>
                  <a:pt x="4456108" y="2434772"/>
                </a:cubicBezTo>
                <a:cubicBezTo>
                  <a:pt x="4457565" y="2434582"/>
                  <a:pt x="4458451" y="2433442"/>
                  <a:pt x="4458768" y="2431352"/>
                </a:cubicBezTo>
                <a:cubicBezTo>
                  <a:pt x="4459085" y="2429262"/>
                  <a:pt x="4459211" y="2427362"/>
                  <a:pt x="4459148" y="2425652"/>
                </a:cubicBezTo>
                <a:close/>
                <a:moveTo>
                  <a:pt x="3836135" y="2414026"/>
                </a:moveTo>
                <a:cubicBezTo>
                  <a:pt x="3836008" y="2415863"/>
                  <a:pt x="3836261" y="2418269"/>
                  <a:pt x="3836895" y="2421246"/>
                </a:cubicBezTo>
                <a:lnTo>
                  <a:pt x="3839464" y="2423631"/>
                </a:lnTo>
                <a:lnTo>
                  <a:pt x="3844878" y="2422729"/>
                </a:lnTo>
                <a:lnTo>
                  <a:pt x="3845255" y="2417066"/>
                </a:lnTo>
                <a:close/>
                <a:moveTo>
                  <a:pt x="4507789" y="2398291"/>
                </a:moveTo>
                <a:cubicBezTo>
                  <a:pt x="4507789" y="2401458"/>
                  <a:pt x="4508549" y="2404245"/>
                  <a:pt x="4510069" y="2406652"/>
                </a:cubicBezTo>
                <a:cubicBezTo>
                  <a:pt x="4511589" y="2409058"/>
                  <a:pt x="4513869" y="2410325"/>
                  <a:pt x="4516909" y="2410452"/>
                </a:cubicBezTo>
                <a:cubicBezTo>
                  <a:pt x="4518492" y="2410262"/>
                  <a:pt x="4519886" y="2409122"/>
                  <a:pt x="4521089" y="2407032"/>
                </a:cubicBezTo>
                <a:cubicBezTo>
                  <a:pt x="4522293" y="2404942"/>
                  <a:pt x="4522926" y="2403041"/>
                  <a:pt x="4522989" y="2401332"/>
                </a:cubicBezTo>
                <a:close/>
                <a:moveTo>
                  <a:pt x="3893896" y="2389705"/>
                </a:moveTo>
                <a:cubicBezTo>
                  <a:pt x="3893896" y="2392872"/>
                  <a:pt x="3894656" y="2395659"/>
                  <a:pt x="3896176" y="2398066"/>
                </a:cubicBezTo>
                <a:cubicBezTo>
                  <a:pt x="3897696" y="2400472"/>
                  <a:pt x="3899976" y="2401739"/>
                  <a:pt x="3903016" y="2401866"/>
                </a:cubicBezTo>
                <a:cubicBezTo>
                  <a:pt x="3904599" y="2401676"/>
                  <a:pt x="3905993" y="2400536"/>
                  <a:pt x="3907196" y="2398446"/>
                </a:cubicBezTo>
                <a:cubicBezTo>
                  <a:pt x="3908400" y="2396356"/>
                  <a:pt x="3909033" y="2394455"/>
                  <a:pt x="3909096" y="2392746"/>
                </a:cubicBezTo>
                <a:close/>
                <a:moveTo>
                  <a:pt x="4568590" y="2370931"/>
                </a:moveTo>
                <a:cubicBezTo>
                  <a:pt x="4568590" y="2372894"/>
                  <a:pt x="4569350" y="2375808"/>
                  <a:pt x="4570870" y="2379671"/>
                </a:cubicBezTo>
                <a:cubicBezTo>
                  <a:pt x="4572390" y="2383535"/>
                  <a:pt x="4574670" y="2385688"/>
                  <a:pt x="4577710" y="2386131"/>
                </a:cubicBezTo>
                <a:cubicBezTo>
                  <a:pt x="4580244" y="2385625"/>
                  <a:pt x="4581257" y="2383598"/>
                  <a:pt x="4580750" y="2380051"/>
                </a:cubicBezTo>
                <a:cubicBezTo>
                  <a:pt x="4580750" y="2373971"/>
                  <a:pt x="4577710" y="2370931"/>
                  <a:pt x="4571630" y="2370931"/>
                </a:cubicBezTo>
                <a:close/>
                <a:moveTo>
                  <a:pt x="3954697" y="2362345"/>
                </a:moveTo>
                <a:cubicBezTo>
                  <a:pt x="3954697" y="2364308"/>
                  <a:pt x="3955457" y="2367222"/>
                  <a:pt x="3956977" y="2371085"/>
                </a:cubicBezTo>
                <a:lnTo>
                  <a:pt x="3960970" y="2374856"/>
                </a:lnTo>
                <a:lnTo>
                  <a:pt x="3965673" y="2373834"/>
                </a:lnTo>
                <a:lnTo>
                  <a:pt x="3966857" y="2371465"/>
                </a:lnTo>
                <a:cubicBezTo>
                  <a:pt x="3966857" y="2365385"/>
                  <a:pt x="3963817" y="2362345"/>
                  <a:pt x="3957737" y="2362345"/>
                </a:cubicBezTo>
                <a:close/>
                <a:moveTo>
                  <a:pt x="4073676" y="2313555"/>
                </a:moveTo>
                <a:lnTo>
                  <a:pt x="4048179" y="2319404"/>
                </a:lnTo>
                <a:cubicBezTo>
                  <a:pt x="4024365" y="2327574"/>
                  <a:pt x="4004352" y="2337834"/>
                  <a:pt x="3988138" y="2350185"/>
                </a:cubicBezTo>
                <a:lnTo>
                  <a:pt x="3985098" y="2362345"/>
                </a:lnTo>
                <a:lnTo>
                  <a:pt x="4027659" y="2338024"/>
                </a:lnTo>
                <a:lnTo>
                  <a:pt x="4029982" y="2340159"/>
                </a:lnTo>
                <a:lnTo>
                  <a:pt x="4032746" y="2333656"/>
                </a:lnTo>
                <a:lnTo>
                  <a:pt x="4032746" y="2330616"/>
                </a:lnTo>
                <a:cubicBezTo>
                  <a:pt x="4037559" y="2330680"/>
                  <a:pt x="4042372" y="2329793"/>
                  <a:pt x="4047186" y="2327956"/>
                </a:cubicBezTo>
                <a:cubicBezTo>
                  <a:pt x="4051999" y="2326119"/>
                  <a:pt x="4055293" y="2322953"/>
                  <a:pt x="4057066" y="2318456"/>
                </a:cubicBezTo>
                <a:close/>
                <a:moveTo>
                  <a:pt x="3002495" y="2286893"/>
                </a:moveTo>
                <a:lnTo>
                  <a:pt x="3001213" y="2288175"/>
                </a:lnTo>
                <a:lnTo>
                  <a:pt x="3001540" y="2288641"/>
                </a:lnTo>
                <a:lnTo>
                  <a:pt x="3003039" y="2286893"/>
                </a:lnTo>
                <a:close/>
                <a:moveTo>
                  <a:pt x="3513625" y="2286309"/>
                </a:moveTo>
                <a:lnTo>
                  <a:pt x="3509489" y="2290945"/>
                </a:lnTo>
                <a:lnTo>
                  <a:pt x="3509940" y="2294553"/>
                </a:lnTo>
                <a:lnTo>
                  <a:pt x="3517618" y="2292299"/>
                </a:lnTo>
                <a:close/>
                <a:moveTo>
                  <a:pt x="3558099" y="2275498"/>
                </a:moveTo>
                <a:lnTo>
                  <a:pt x="3536818" y="2284618"/>
                </a:lnTo>
                <a:lnTo>
                  <a:pt x="3542899" y="2284618"/>
                </a:lnTo>
                <a:lnTo>
                  <a:pt x="3542887" y="2284880"/>
                </a:lnTo>
                <a:lnTo>
                  <a:pt x="3546387" y="2283852"/>
                </a:lnTo>
                <a:lnTo>
                  <a:pt x="3576410" y="2275498"/>
                </a:lnTo>
                <a:close/>
                <a:moveTo>
                  <a:pt x="4297628" y="2270212"/>
                </a:moveTo>
                <a:cubicBezTo>
                  <a:pt x="4297501" y="2272049"/>
                  <a:pt x="4297754" y="2274455"/>
                  <a:pt x="4298388" y="2277432"/>
                </a:cubicBezTo>
                <a:cubicBezTo>
                  <a:pt x="4299021" y="2280409"/>
                  <a:pt x="4300795" y="2282056"/>
                  <a:pt x="4303708" y="2282372"/>
                </a:cubicBezTo>
                <a:cubicBezTo>
                  <a:pt x="4305165" y="2282182"/>
                  <a:pt x="4306051" y="2281042"/>
                  <a:pt x="4306368" y="2278952"/>
                </a:cubicBezTo>
                <a:cubicBezTo>
                  <a:pt x="4306685" y="2276862"/>
                  <a:pt x="4306811" y="2274962"/>
                  <a:pt x="4306748" y="2273252"/>
                </a:cubicBezTo>
                <a:close/>
                <a:moveTo>
                  <a:pt x="3069478" y="2249652"/>
                </a:moveTo>
                <a:lnTo>
                  <a:pt x="3056374" y="2254294"/>
                </a:lnTo>
                <a:lnTo>
                  <a:pt x="3054943" y="2255726"/>
                </a:lnTo>
                <a:cubicBezTo>
                  <a:pt x="3055133" y="2257183"/>
                  <a:pt x="3056273" y="2258069"/>
                  <a:pt x="3058363" y="2258386"/>
                </a:cubicBezTo>
                <a:cubicBezTo>
                  <a:pt x="3060453" y="2258703"/>
                  <a:pt x="3062353" y="2258829"/>
                  <a:pt x="3064063" y="2258766"/>
                </a:cubicBezTo>
                <a:lnTo>
                  <a:pt x="3069482" y="2262272"/>
                </a:lnTo>
                <a:lnTo>
                  <a:pt x="3085249" y="2252137"/>
                </a:lnTo>
                <a:lnTo>
                  <a:pt x="3094807" y="2250169"/>
                </a:lnTo>
                <a:close/>
                <a:moveTo>
                  <a:pt x="4355389" y="2245891"/>
                </a:moveTo>
                <a:cubicBezTo>
                  <a:pt x="4355389" y="2249058"/>
                  <a:pt x="4356149" y="2251845"/>
                  <a:pt x="4357669" y="2254252"/>
                </a:cubicBezTo>
                <a:cubicBezTo>
                  <a:pt x="4359189" y="2256658"/>
                  <a:pt x="4361469" y="2257925"/>
                  <a:pt x="4364509" y="2258052"/>
                </a:cubicBezTo>
                <a:cubicBezTo>
                  <a:pt x="4366092" y="2257862"/>
                  <a:pt x="4367486" y="2256722"/>
                  <a:pt x="4368689" y="2254632"/>
                </a:cubicBezTo>
                <a:cubicBezTo>
                  <a:pt x="4369893" y="2252542"/>
                  <a:pt x="4370526" y="2250641"/>
                  <a:pt x="4370589" y="2248932"/>
                </a:cubicBezTo>
                <a:close/>
                <a:moveTo>
                  <a:pt x="3112798" y="2238251"/>
                </a:moveTo>
                <a:lnTo>
                  <a:pt x="3112032" y="2238963"/>
                </a:lnTo>
                <a:lnTo>
                  <a:pt x="3113036" y="2238778"/>
                </a:lnTo>
                <a:lnTo>
                  <a:pt x="3113129" y="2238629"/>
                </a:lnTo>
                <a:close/>
                <a:moveTo>
                  <a:pt x="3189854" y="2221137"/>
                </a:moveTo>
                <a:lnTo>
                  <a:pt x="3184216" y="2226775"/>
                </a:lnTo>
                <a:lnTo>
                  <a:pt x="3188611" y="2230856"/>
                </a:lnTo>
                <a:cubicBezTo>
                  <a:pt x="3190068" y="2230666"/>
                  <a:pt x="3190954" y="2229526"/>
                  <a:pt x="3191271" y="2227436"/>
                </a:cubicBezTo>
                <a:cubicBezTo>
                  <a:pt x="3191588" y="2225346"/>
                  <a:pt x="3191714" y="2223446"/>
                  <a:pt x="3191651" y="2221736"/>
                </a:cubicBezTo>
                <a:close/>
                <a:moveTo>
                  <a:pt x="4416190" y="2218531"/>
                </a:moveTo>
                <a:cubicBezTo>
                  <a:pt x="4416190" y="2220494"/>
                  <a:pt x="4416950" y="2223408"/>
                  <a:pt x="4418470" y="2227271"/>
                </a:cubicBezTo>
                <a:cubicBezTo>
                  <a:pt x="4419990" y="2231135"/>
                  <a:pt x="4422270" y="2233288"/>
                  <a:pt x="4425310" y="2233731"/>
                </a:cubicBezTo>
                <a:cubicBezTo>
                  <a:pt x="4427844" y="2233225"/>
                  <a:pt x="4428857" y="2231198"/>
                  <a:pt x="4428350" y="2227651"/>
                </a:cubicBezTo>
                <a:cubicBezTo>
                  <a:pt x="4428350" y="2221571"/>
                  <a:pt x="4425310" y="2218531"/>
                  <a:pt x="4419230" y="2218531"/>
                </a:cubicBezTo>
                <a:close/>
                <a:moveTo>
                  <a:pt x="3240292" y="2194375"/>
                </a:moveTo>
                <a:cubicBezTo>
                  <a:pt x="3240292" y="2197542"/>
                  <a:pt x="3241052" y="2200329"/>
                  <a:pt x="3242572" y="2202736"/>
                </a:cubicBezTo>
                <a:cubicBezTo>
                  <a:pt x="3244092" y="2205142"/>
                  <a:pt x="3246372" y="2206409"/>
                  <a:pt x="3249412" y="2206536"/>
                </a:cubicBezTo>
                <a:cubicBezTo>
                  <a:pt x="3250995" y="2206346"/>
                  <a:pt x="3252389" y="2205206"/>
                  <a:pt x="3253592" y="2203116"/>
                </a:cubicBezTo>
                <a:cubicBezTo>
                  <a:pt x="3254796" y="2201026"/>
                  <a:pt x="3255429" y="2199125"/>
                  <a:pt x="3255492" y="2197416"/>
                </a:cubicBezTo>
                <a:close/>
                <a:moveTo>
                  <a:pt x="3403536" y="2122018"/>
                </a:moveTo>
                <a:lnTo>
                  <a:pt x="3394575" y="2124074"/>
                </a:lnTo>
                <a:lnTo>
                  <a:pt x="3393116" y="2124822"/>
                </a:lnTo>
                <a:lnTo>
                  <a:pt x="3392484" y="2125769"/>
                </a:lnTo>
                <a:lnTo>
                  <a:pt x="3392484" y="2128809"/>
                </a:lnTo>
                <a:cubicBezTo>
                  <a:pt x="3390141" y="2128999"/>
                  <a:pt x="3385707" y="2130139"/>
                  <a:pt x="3379184" y="2132229"/>
                </a:cubicBezTo>
                <a:cubicBezTo>
                  <a:pt x="3372660" y="2134319"/>
                  <a:pt x="3368987" y="2136219"/>
                  <a:pt x="3368164" y="2137929"/>
                </a:cubicBezTo>
                <a:cubicBezTo>
                  <a:pt x="3368354" y="2139386"/>
                  <a:pt x="3369494" y="2140273"/>
                  <a:pt x="3371584" y="2140590"/>
                </a:cubicBezTo>
                <a:cubicBezTo>
                  <a:pt x="3373674" y="2140906"/>
                  <a:pt x="3375574" y="2141033"/>
                  <a:pt x="3377284" y="2140970"/>
                </a:cubicBezTo>
                <a:cubicBezTo>
                  <a:pt x="3383491" y="2140716"/>
                  <a:pt x="3389317" y="2138183"/>
                  <a:pt x="3394764" y="2133370"/>
                </a:cubicBezTo>
                <a:close/>
                <a:moveTo>
                  <a:pt x="4145228" y="2117812"/>
                </a:moveTo>
                <a:cubicBezTo>
                  <a:pt x="4145101" y="2119649"/>
                  <a:pt x="4145354" y="2122055"/>
                  <a:pt x="4145988" y="2125032"/>
                </a:cubicBezTo>
                <a:cubicBezTo>
                  <a:pt x="4146621" y="2128009"/>
                  <a:pt x="4148395" y="2129656"/>
                  <a:pt x="4151308" y="2129972"/>
                </a:cubicBezTo>
                <a:cubicBezTo>
                  <a:pt x="4152765" y="2129782"/>
                  <a:pt x="4153651" y="2128642"/>
                  <a:pt x="4153968" y="2126552"/>
                </a:cubicBezTo>
                <a:cubicBezTo>
                  <a:pt x="4154285" y="2124462"/>
                  <a:pt x="4154411" y="2122562"/>
                  <a:pt x="4154348" y="2120852"/>
                </a:cubicBezTo>
                <a:close/>
                <a:moveTo>
                  <a:pt x="4202989" y="2093491"/>
                </a:moveTo>
                <a:cubicBezTo>
                  <a:pt x="4202989" y="2096658"/>
                  <a:pt x="4203749" y="2099445"/>
                  <a:pt x="4205269" y="2101852"/>
                </a:cubicBezTo>
                <a:cubicBezTo>
                  <a:pt x="4206789" y="2104258"/>
                  <a:pt x="4209069" y="2105525"/>
                  <a:pt x="4212109" y="2105652"/>
                </a:cubicBezTo>
                <a:cubicBezTo>
                  <a:pt x="4213692" y="2105462"/>
                  <a:pt x="4215086" y="2104322"/>
                  <a:pt x="4216289" y="2102232"/>
                </a:cubicBezTo>
                <a:cubicBezTo>
                  <a:pt x="4217493" y="2100142"/>
                  <a:pt x="4218126" y="2098241"/>
                  <a:pt x="4218189" y="2096532"/>
                </a:cubicBezTo>
                <a:close/>
                <a:moveTo>
                  <a:pt x="3432005" y="2089288"/>
                </a:moveTo>
                <a:lnTo>
                  <a:pt x="3428965" y="2095369"/>
                </a:lnTo>
                <a:lnTo>
                  <a:pt x="3429354" y="2098481"/>
                </a:lnTo>
                <a:lnTo>
                  <a:pt x="3439549" y="2100605"/>
                </a:lnTo>
                <a:close/>
                <a:moveTo>
                  <a:pt x="4263790" y="2066131"/>
                </a:moveTo>
                <a:cubicBezTo>
                  <a:pt x="4263790" y="2068094"/>
                  <a:pt x="4264550" y="2071008"/>
                  <a:pt x="4266070" y="2074871"/>
                </a:cubicBezTo>
                <a:cubicBezTo>
                  <a:pt x="4267590" y="2078735"/>
                  <a:pt x="4269870" y="2080888"/>
                  <a:pt x="4272910" y="2081331"/>
                </a:cubicBezTo>
                <a:cubicBezTo>
                  <a:pt x="4275444" y="2080825"/>
                  <a:pt x="4276457" y="2078798"/>
                  <a:pt x="4275950" y="2075251"/>
                </a:cubicBezTo>
                <a:cubicBezTo>
                  <a:pt x="4275950" y="2069171"/>
                  <a:pt x="4272910" y="2066131"/>
                  <a:pt x="4266830" y="2066131"/>
                </a:cubicBezTo>
                <a:close/>
                <a:moveTo>
                  <a:pt x="3222146" y="2024681"/>
                </a:moveTo>
                <a:lnTo>
                  <a:pt x="3220642" y="2025897"/>
                </a:lnTo>
                <a:lnTo>
                  <a:pt x="3222853" y="2024892"/>
                </a:lnTo>
                <a:close/>
                <a:moveTo>
                  <a:pt x="3325508" y="1969960"/>
                </a:moveTo>
                <a:cubicBezTo>
                  <a:pt x="3312081" y="1970783"/>
                  <a:pt x="3300175" y="1975977"/>
                  <a:pt x="3289788" y="1985540"/>
                </a:cubicBezTo>
                <a:cubicBezTo>
                  <a:pt x="3279401" y="1995104"/>
                  <a:pt x="3269014" y="2004097"/>
                  <a:pt x="3258627" y="2012521"/>
                </a:cubicBezTo>
                <a:lnTo>
                  <a:pt x="3272346" y="2013235"/>
                </a:lnTo>
                <a:lnTo>
                  <a:pt x="3301282" y="2007207"/>
                </a:lnTo>
                <a:lnTo>
                  <a:pt x="3336068" y="1985800"/>
                </a:lnTo>
                <a:lnTo>
                  <a:pt x="3331588" y="1979080"/>
                </a:lnTo>
                <a:cubicBezTo>
                  <a:pt x="3331462" y="1973760"/>
                  <a:pt x="3329435" y="1970720"/>
                  <a:pt x="3325508" y="1969960"/>
                </a:cubicBezTo>
                <a:close/>
                <a:moveTo>
                  <a:pt x="3992828" y="1965412"/>
                </a:moveTo>
                <a:cubicBezTo>
                  <a:pt x="3992701" y="1967249"/>
                  <a:pt x="3992954" y="1969655"/>
                  <a:pt x="3993588" y="1972632"/>
                </a:cubicBezTo>
                <a:cubicBezTo>
                  <a:pt x="3994221" y="1975609"/>
                  <a:pt x="3995995" y="1977256"/>
                  <a:pt x="3998908" y="1977572"/>
                </a:cubicBezTo>
                <a:cubicBezTo>
                  <a:pt x="4000365" y="1977382"/>
                  <a:pt x="4001251" y="1976242"/>
                  <a:pt x="4001568" y="1974152"/>
                </a:cubicBezTo>
                <a:cubicBezTo>
                  <a:pt x="4001885" y="1972062"/>
                  <a:pt x="4002011" y="1970162"/>
                  <a:pt x="4001948" y="1968452"/>
                </a:cubicBezTo>
                <a:close/>
                <a:moveTo>
                  <a:pt x="4050589" y="1941091"/>
                </a:moveTo>
                <a:cubicBezTo>
                  <a:pt x="4050589" y="1944258"/>
                  <a:pt x="4051349" y="1947045"/>
                  <a:pt x="4052869" y="1949452"/>
                </a:cubicBezTo>
                <a:cubicBezTo>
                  <a:pt x="4054389" y="1951858"/>
                  <a:pt x="4056669" y="1953125"/>
                  <a:pt x="4059709" y="1953252"/>
                </a:cubicBezTo>
                <a:cubicBezTo>
                  <a:pt x="4061292" y="1953062"/>
                  <a:pt x="4062686" y="1951922"/>
                  <a:pt x="4063889" y="1949832"/>
                </a:cubicBezTo>
                <a:cubicBezTo>
                  <a:pt x="4065093" y="1947742"/>
                  <a:pt x="4065726" y="1945841"/>
                  <a:pt x="4065789" y="1944132"/>
                </a:cubicBezTo>
                <a:close/>
                <a:moveTo>
                  <a:pt x="3349829" y="1933479"/>
                </a:moveTo>
                <a:cubicBezTo>
                  <a:pt x="3348436" y="1933606"/>
                  <a:pt x="3347422" y="1934113"/>
                  <a:pt x="3346789" y="1934999"/>
                </a:cubicBezTo>
                <a:cubicBezTo>
                  <a:pt x="3346155" y="1935886"/>
                  <a:pt x="3345142" y="1936393"/>
                  <a:pt x="3343749" y="1936519"/>
                </a:cubicBezTo>
                <a:cubicBezTo>
                  <a:pt x="3343622" y="1938229"/>
                  <a:pt x="3343875" y="1940129"/>
                  <a:pt x="3344509" y="1942219"/>
                </a:cubicBezTo>
                <a:cubicBezTo>
                  <a:pt x="3345142" y="1944309"/>
                  <a:pt x="3346915" y="1945450"/>
                  <a:pt x="3349829" y="1945640"/>
                </a:cubicBezTo>
                <a:cubicBezTo>
                  <a:pt x="3352362" y="1945133"/>
                  <a:pt x="3353376" y="1943106"/>
                  <a:pt x="3352869" y="1939559"/>
                </a:cubicBezTo>
                <a:cubicBezTo>
                  <a:pt x="3353376" y="1936013"/>
                  <a:pt x="3352362" y="1933986"/>
                  <a:pt x="3349829" y="1933479"/>
                </a:cubicBezTo>
                <a:close/>
                <a:moveTo>
                  <a:pt x="4111390" y="1913731"/>
                </a:moveTo>
                <a:cubicBezTo>
                  <a:pt x="4111390" y="1915694"/>
                  <a:pt x="4112150" y="1918608"/>
                  <a:pt x="4113670" y="1922471"/>
                </a:cubicBezTo>
                <a:cubicBezTo>
                  <a:pt x="4115190" y="1926335"/>
                  <a:pt x="4117470" y="1928488"/>
                  <a:pt x="4120510" y="1928931"/>
                </a:cubicBezTo>
                <a:cubicBezTo>
                  <a:pt x="4123044" y="1928425"/>
                  <a:pt x="4124057" y="1926398"/>
                  <a:pt x="4123550" y="1922851"/>
                </a:cubicBezTo>
                <a:cubicBezTo>
                  <a:pt x="4123550" y="1916771"/>
                  <a:pt x="4120510" y="1913731"/>
                  <a:pt x="4114430" y="1913731"/>
                </a:cubicBezTo>
                <a:close/>
                <a:moveTo>
                  <a:pt x="3404550" y="1896999"/>
                </a:moveTo>
                <a:cubicBezTo>
                  <a:pt x="3405057" y="1902572"/>
                  <a:pt x="3407083" y="1906625"/>
                  <a:pt x="3410630" y="1909159"/>
                </a:cubicBezTo>
                <a:cubicBezTo>
                  <a:pt x="3413543" y="1908969"/>
                  <a:pt x="3415317" y="1907829"/>
                  <a:pt x="3415950" y="1905739"/>
                </a:cubicBezTo>
                <a:cubicBezTo>
                  <a:pt x="3416583" y="1903649"/>
                  <a:pt x="3416837" y="1901749"/>
                  <a:pt x="3416710" y="1900039"/>
                </a:cubicBezTo>
                <a:close/>
                <a:moveTo>
                  <a:pt x="3474471" y="1860518"/>
                </a:moveTo>
                <a:cubicBezTo>
                  <a:pt x="3469975" y="1860645"/>
                  <a:pt x="3466808" y="1861911"/>
                  <a:pt x="3464971" y="1864318"/>
                </a:cubicBezTo>
                <a:cubicBezTo>
                  <a:pt x="3463134" y="1866725"/>
                  <a:pt x="3462248" y="1869511"/>
                  <a:pt x="3462311" y="1872678"/>
                </a:cubicBezTo>
                <a:cubicBezTo>
                  <a:pt x="3460601" y="1872615"/>
                  <a:pt x="3458701" y="1872741"/>
                  <a:pt x="3456611" y="1873058"/>
                </a:cubicBezTo>
                <a:cubicBezTo>
                  <a:pt x="3454521" y="1873375"/>
                  <a:pt x="3453381" y="1874261"/>
                  <a:pt x="3453191" y="1875718"/>
                </a:cubicBezTo>
                <a:cubicBezTo>
                  <a:pt x="3453381" y="1877428"/>
                  <a:pt x="3454521" y="1879328"/>
                  <a:pt x="3456611" y="1881418"/>
                </a:cubicBezTo>
                <a:cubicBezTo>
                  <a:pt x="3458701" y="1883508"/>
                  <a:pt x="3460601" y="1884648"/>
                  <a:pt x="3462311" y="1884838"/>
                </a:cubicBezTo>
                <a:cubicBezTo>
                  <a:pt x="3459334" y="1876605"/>
                  <a:pt x="3462248" y="1872551"/>
                  <a:pt x="3471051" y="1872678"/>
                </a:cubicBezTo>
                <a:cubicBezTo>
                  <a:pt x="3479855" y="1872805"/>
                  <a:pt x="3485048" y="1871792"/>
                  <a:pt x="3486632" y="1869638"/>
                </a:cubicBezTo>
                <a:cubicBezTo>
                  <a:pt x="3486315" y="1866598"/>
                  <a:pt x="3484668" y="1864318"/>
                  <a:pt x="3481691" y="1862798"/>
                </a:cubicBezTo>
                <a:cubicBezTo>
                  <a:pt x="3478715" y="1861278"/>
                  <a:pt x="3476308" y="1860518"/>
                  <a:pt x="3474471" y="1860518"/>
                </a:cubicBezTo>
                <a:close/>
                <a:moveTo>
                  <a:pt x="3392086" y="1784199"/>
                </a:moveTo>
                <a:cubicBezTo>
                  <a:pt x="3390566" y="1799336"/>
                  <a:pt x="3384486" y="1808583"/>
                  <a:pt x="3373846" y="1811940"/>
                </a:cubicBezTo>
                <a:cubicBezTo>
                  <a:pt x="3363205" y="1815296"/>
                  <a:pt x="3357125" y="1822263"/>
                  <a:pt x="3355605" y="1832840"/>
                </a:cubicBezTo>
                <a:lnTo>
                  <a:pt x="3367382" y="1838127"/>
                </a:lnTo>
                <a:lnTo>
                  <a:pt x="3374909" y="1836577"/>
                </a:lnTo>
                <a:cubicBezTo>
                  <a:pt x="3378836" y="1834741"/>
                  <a:pt x="3381623" y="1831574"/>
                  <a:pt x="3383269" y="1827077"/>
                </a:cubicBezTo>
                <a:cubicBezTo>
                  <a:pt x="3388209" y="1827014"/>
                  <a:pt x="3393530" y="1825620"/>
                  <a:pt x="3399230" y="1822897"/>
                </a:cubicBezTo>
                <a:cubicBezTo>
                  <a:pt x="3404930" y="1820174"/>
                  <a:pt x="3408730" y="1816500"/>
                  <a:pt x="3410630" y="1811877"/>
                </a:cubicBezTo>
                <a:lnTo>
                  <a:pt x="3419528" y="1808848"/>
                </a:lnTo>
                <a:lnTo>
                  <a:pt x="3416407" y="1808519"/>
                </a:lnTo>
                <a:cubicBezTo>
                  <a:pt x="3414697" y="1806999"/>
                  <a:pt x="3412797" y="1805479"/>
                  <a:pt x="3410707" y="1803959"/>
                </a:cubicBezTo>
                <a:cubicBezTo>
                  <a:pt x="3408617" y="1802439"/>
                  <a:pt x="3407476" y="1800919"/>
                  <a:pt x="3407287" y="1799399"/>
                </a:cubicBezTo>
                <a:cubicBezTo>
                  <a:pt x="3407476" y="1797943"/>
                  <a:pt x="3408617" y="1797056"/>
                  <a:pt x="3410707" y="1796739"/>
                </a:cubicBezTo>
                <a:cubicBezTo>
                  <a:pt x="3412797" y="1796422"/>
                  <a:pt x="3414697" y="1796296"/>
                  <a:pt x="3416407" y="1796359"/>
                </a:cubicBezTo>
                <a:cubicBezTo>
                  <a:pt x="3415900" y="1787746"/>
                  <a:pt x="3410833" y="1783692"/>
                  <a:pt x="3401206" y="1784199"/>
                </a:cubicBezTo>
                <a:close/>
                <a:moveTo>
                  <a:pt x="3378010" y="1774629"/>
                </a:moveTo>
                <a:lnTo>
                  <a:pt x="3357423" y="1779352"/>
                </a:lnTo>
                <a:lnTo>
                  <a:pt x="3355605" y="1784199"/>
                </a:lnTo>
                <a:lnTo>
                  <a:pt x="3306964" y="1805479"/>
                </a:lnTo>
                <a:lnTo>
                  <a:pt x="3305839" y="1808105"/>
                </a:lnTo>
                <a:lnTo>
                  <a:pt x="3317281" y="1818620"/>
                </a:lnTo>
                <a:lnTo>
                  <a:pt x="3317717" y="1819675"/>
                </a:lnTo>
                <a:lnTo>
                  <a:pt x="3355605" y="1796359"/>
                </a:lnTo>
                <a:cubicBezTo>
                  <a:pt x="3356365" y="1788759"/>
                  <a:pt x="3360925" y="1782679"/>
                  <a:pt x="3369286" y="1778119"/>
                </a:cubicBezTo>
                <a:close/>
                <a:moveTo>
                  <a:pt x="3425527" y="1772039"/>
                </a:moveTo>
                <a:cubicBezTo>
                  <a:pt x="3425653" y="1775332"/>
                  <a:pt x="3426920" y="1778625"/>
                  <a:pt x="3429327" y="1781919"/>
                </a:cubicBezTo>
                <a:lnTo>
                  <a:pt x="3437460" y="1787094"/>
                </a:lnTo>
                <a:lnTo>
                  <a:pt x="3437991" y="1786996"/>
                </a:lnTo>
                <a:lnTo>
                  <a:pt x="3452887" y="1775079"/>
                </a:lnTo>
                <a:close/>
                <a:moveTo>
                  <a:pt x="3912335" y="1770082"/>
                </a:moveTo>
                <a:cubicBezTo>
                  <a:pt x="3912208" y="1771919"/>
                  <a:pt x="3912461" y="1774325"/>
                  <a:pt x="3913095" y="1777302"/>
                </a:cubicBezTo>
                <a:cubicBezTo>
                  <a:pt x="3913728" y="1780279"/>
                  <a:pt x="3915502" y="1781926"/>
                  <a:pt x="3918415" y="1782242"/>
                </a:cubicBezTo>
                <a:cubicBezTo>
                  <a:pt x="3919872" y="1782052"/>
                  <a:pt x="3920758" y="1780912"/>
                  <a:pt x="3921075" y="1778822"/>
                </a:cubicBezTo>
                <a:cubicBezTo>
                  <a:pt x="3921392" y="1776732"/>
                  <a:pt x="3921518" y="1774832"/>
                  <a:pt x="3921455" y="1773122"/>
                </a:cubicBezTo>
                <a:close/>
                <a:moveTo>
                  <a:pt x="3970096" y="1745761"/>
                </a:moveTo>
                <a:cubicBezTo>
                  <a:pt x="3970096" y="1748928"/>
                  <a:pt x="3970856" y="1751715"/>
                  <a:pt x="3972376" y="1754122"/>
                </a:cubicBezTo>
                <a:cubicBezTo>
                  <a:pt x="3973896" y="1756528"/>
                  <a:pt x="3976176" y="1757795"/>
                  <a:pt x="3979216" y="1757922"/>
                </a:cubicBezTo>
                <a:cubicBezTo>
                  <a:pt x="3980799" y="1757732"/>
                  <a:pt x="3982193" y="1756592"/>
                  <a:pt x="3983396" y="1754502"/>
                </a:cubicBezTo>
                <a:cubicBezTo>
                  <a:pt x="3984600" y="1752412"/>
                  <a:pt x="3985233" y="1750511"/>
                  <a:pt x="3985296" y="1748802"/>
                </a:cubicBezTo>
                <a:close/>
                <a:moveTo>
                  <a:pt x="3425527" y="1720358"/>
                </a:moveTo>
                <a:cubicBezTo>
                  <a:pt x="3418813" y="1720548"/>
                  <a:pt x="3411720" y="1723208"/>
                  <a:pt x="3404246" y="1728338"/>
                </a:cubicBezTo>
                <a:cubicBezTo>
                  <a:pt x="3396773" y="1733468"/>
                  <a:pt x="3392719" y="1739928"/>
                  <a:pt x="3392086" y="1747718"/>
                </a:cubicBezTo>
                <a:cubicBezTo>
                  <a:pt x="3386576" y="1748225"/>
                  <a:pt x="3382396" y="1750251"/>
                  <a:pt x="3379546" y="1753798"/>
                </a:cubicBezTo>
                <a:cubicBezTo>
                  <a:pt x="3376696" y="1757345"/>
                  <a:pt x="3371756" y="1759372"/>
                  <a:pt x="3364725" y="1759878"/>
                </a:cubicBezTo>
                <a:lnTo>
                  <a:pt x="3363717" y="1762568"/>
                </a:lnTo>
                <a:lnTo>
                  <a:pt x="3370102" y="1763899"/>
                </a:lnTo>
                <a:lnTo>
                  <a:pt x="3386289" y="1771317"/>
                </a:lnTo>
                <a:lnTo>
                  <a:pt x="3392086" y="1768999"/>
                </a:lnTo>
                <a:cubicBezTo>
                  <a:pt x="3396836" y="1760955"/>
                  <a:pt x="3403296" y="1753482"/>
                  <a:pt x="3411467" y="1746578"/>
                </a:cubicBezTo>
                <a:cubicBezTo>
                  <a:pt x="3419637" y="1739675"/>
                  <a:pt x="3428377" y="1736001"/>
                  <a:pt x="3437687" y="1735558"/>
                </a:cubicBezTo>
                <a:cubicBezTo>
                  <a:pt x="3436610" y="1731061"/>
                  <a:pt x="3438004" y="1727895"/>
                  <a:pt x="3441867" y="1726058"/>
                </a:cubicBezTo>
                <a:cubicBezTo>
                  <a:pt x="3445731" y="1724221"/>
                  <a:pt x="3449404" y="1723334"/>
                  <a:pt x="3452887" y="1723398"/>
                </a:cubicBezTo>
                <a:close/>
                <a:moveTo>
                  <a:pt x="4030897" y="1718401"/>
                </a:moveTo>
                <a:cubicBezTo>
                  <a:pt x="4030897" y="1720364"/>
                  <a:pt x="4031657" y="1723278"/>
                  <a:pt x="4033177" y="1727141"/>
                </a:cubicBezTo>
                <a:cubicBezTo>
                  <a:pt x="4034697" y="1731005"/>
                  <a:pt x="4036977" y="1733158"/>
                  <a:pt x="4040017" y="1733601"/>
                </a:cubicBezTo>
                <a:cubicBezTo>
                  <a:pt x="4042551" y="1733095"/>
                  <a:pt x="4043564" y="1731068"/>
                  <a:pt x="4043057" y="1727521"/>
                </a:cubicBezTo>
                <a:cubicBezTo>
                  <a:pt x="4043057" y="1721441"/>
                  <a:pt x="4040017" y="1718401"/>
                  <a:pt x="4033937" y="1718401"/>
                </a:cubicBezTo>
                <a:close/>
                <a:moveTo>
                  <a:pt x="3790334" y="1568354"/>
                </a:moveTo>
                <a:cubicBezTo>
                  <a:pt x="3789828" y="1576968"/>
                  <a:pt x="3793881" y="1581022"/>
                  <a:pt x="3802495" y="1580515"/>
                </a:cubicBezTo>
                <a:cubicBezTo>
                  <a:pt x="3802368" y="1577348"/>
                  <a:pt x="3801101" y="1574561"/>
                  <a:pt x="3798694" y="1572155"/>
                </a:cubicBezTo>
                <a:cubicBezTo>
                  <a:pt x="3796288" y="1569748"/>
                  <a:pt x="3793501" y="1568481"/>
                  <a:pt x="3790334" y="1568354"/>
                </a:cubicBezTo>
                <a:close/>
                <a:moveTo>
                  <a:pt x="3769054" y="1568354"/>
                </a:moveTo>
                <a:cubicBezTo>
                  <a:pt x="3748217" y="1569748"/>
                  <a:pt x="3729090" y="1577601"/>
                  <a:pt x="3711673" y="1591915"/>
                </a:cubicBezTo>
                <a:cubicBezTo>
                  <a:pt x="3694256" y="1606229"/>
                  <a:pt x="3675889" y="1618642"/>
                  <a:pt x="3656572" y="1629156"/>
                </a:cubicBezTo>
                <a:cubicBezTo>
                  <a:pt x="3654545" y="1642583"/>
                  <a:pt x="3646438" y="1650690"/>
                  <a:pt x="3632251" y="1653476"/>
                </a:cubicBezTo>
                <a:cubicBezTo>
                  <a:pt x="3618064" y="1656263"/>
                  <a:pt x="3609957" y="1664370"/>
                  <a:pt x="3607931" y="1677797"/>
                </a:cubicBezTo>
                <a:cubicBezTo>
                  <a:pt x="3590957" y="1680140"/>
                  <a:pt x="3565623" y="1691414"/>
                  <a:pt x="3531929" y="1711617"/>
                </a:cubicBezTo>
                <a:cubicBezTo>
                  <a:pt x="3498235" y="1731821"/>
                  <a:pt x="3475941" y="1746895"/>
                  <a:pt x="3465048" y="1756838"/>
                </a:cubicBezTo>
                <a:cubicBezTo>
                  <a:pt x="3482465" y="1745818"/>
                  <a:pt x="3502352" y="1737458"/>
                  <a:pt x="3524709" y="1731758"/>
                </a:cubicBezTo>
                <a:cubicBezTo>
                  <a:pt x="3547066" y="1726058"/>
                  <a:pt x="3567713" y="1716178"/>
                  <a:pt x="3586650" y="1702117"/>
                </a:cubicBezTo>
                <a:cubicBezTo>
                  <a:pt x="3588297" y="1697620"/>
                  <a:pt x="3591084" y="1694454"/>
                  <a:pt x="3595010" y="1692617"/>
                </a:cubicBezTo>
                <a:cubicBezTo>
                  <a:pt x="3598937" y="1690780"/>
                  <a:pt x="3603244" y="1689894"/>
                  <a:pt x="3607931" y="1689957"/>
                </a:cubicBezTo>
                <a:cubicBezTo>
                  <a:pt x="3608121" y="1683877"/>
                  <a:pt x="3610021" y="1679317"/>
                  <a:pt x="3613631" y="1676277"/>
                </a:cubicBezTo>
                <a:cubicBezTo>
                  <a:pt x="3617241" y="1673237"/>
                  <a:pt x="3621421" y="1671717"/>
                  <a:pt x="3626171" y="1671717"/>
                </a:cubicBezTo>
                <a:lnTo>
                  <a:pt x="3635291" y="1671717"/>
                </a:lnTo>
                <a:lnTo>
                  <a:pt x="3680892" y="1653476"/>
                </a:lnTo>
                <a:lnTo>
                  <a:pt x="3696092" y="1626116"/>
                </a:lnTo>
                <a:lnTo>
                  <a:pt x="3729533" y="1616995"/>
                </a:lnTo>
                <a:cubicBezTo>
                  <a:pt x="3736753" y="1609459"/>
                  <a:pt x="3745873" y="1604772"/>
                  <a:pt x="3756894" y="1602935"/>
                </a:cubicBezTo>
                <a:cubicBezTo>
                  <a:pt x="3767914" y="1601098"/>
                  <a:pt x="3773994" y="1592612"/>
                  <a:pt x="3775134" y="1577475"/>
                </a:cubicBezTo>
                <a:cubicBezTo>
                  <a:pt x="3774627" y="1571394"/>
                  <a:pt x="3772601" y="1568354"/>
                  <a:pt x="3769054" y="1568354"/>
                </a:cubicBezTo>
                <a:close/>
                <a:moveTo>
                  <a:pt x="3829855" y="1544034"/>
                </a:moveTo>
                <a:cubicBezTo>
                  <a:pt x="3827322" y="1543527"/>
                  <a:pt x="3826308" y="1544541"/>
                  <a:pt x="3826815" y="1547074"/>
                </a:cubicBezTo>
                <a:cubicBezTo>
                  <a:pt x="3826752" y="1551444"/>
                  <a:pt x="3827638" y="1554104"/>
                  <a:pt x="3829475" y="1555054"/>
                </a:cubicBezTo>
                <a:cubicBezTo>
                  <a:pt x="3831312" y="1556004"/>
                  <a:pt x="3834479" y="1556384"/>
                  <a:pt x="3838975" y="1556194"/>
                </a:cubicBezTo>
                <a:cubicBezTo>
                  <a:pt x="3838975" y="1553027"/>
                  <a:pt x="3838215" y="1550241"/>
                  <a:pt x="3836695" y="1547834"/>
                </a:cubicBezTo>
                <a:cubicBezTo>
                  <a:pt x="3835175" y="1545427"/>
                  <a:pt x="3832895" y="1544161"/>
                  <a:pt x="3829855" y="1544034"/>
                </a:cubicBezTo>
                <a:close/>
                <a:moveTo>
                  <a:pt x="941545" y="1540966"/>
                </a:moveTo>
                <a:cubicBezTo>
                  <a:pt x="939012" y="1541473"/>
                  <a:pt x="937998" y="1543499"/>
                  <a:pt x="938505" y="1547046"/>
                </a:cubicBezTo>
                <a:cubicBezTo>
                  <a:pt x="934008" y="1550340"/>
                  <a:pt x="930841" y="1555153"/>
                  <a:pt x="929005" y="1561487"/>
                </a:cubicBezTo>
                <a:cubicBezTo>
                  <a:pt x="927168" y="1567820"/>
                  <a:pt x="926281" y="1574154"/>
                  <a:pt x="926344" y="1580487"/>
                </a:cubicBezTo>
                <a:lnTo>
                  <a:pt x="941545" y="1568327"/>
                </a:lnTo>
                <a:cubicBezTo>
                  <a:pt x="947625" y="1568327"/>
                  <a:pt x="950665" y="1565287"/>
                  <a:pt x="950665" y="1559206"/>
                </a:cubicBezTo>
                <a:cubicBezTo>
                  <a:pt x="950665" y="1557116"/>
                  <a:pt x="949905" y="1553696"/>
                  <a:pt x="948385" y="1548946"/>
                </a:cubicBezTo>
                <a:cubicBezTo>
                  <a:pt x="946865" y="1544196"/>
                  <a:pt x="944585" y="1541536"/>
                  <a:pt x="941545" y="1540966"/>
                </a:cubicBezTo>
                <a:close/>
                <a:moveTo>
                  <a:pt x="1038827" y="1458884"/>
                </a:moveTo>
                <a:cubicBezTo>
                  <a:pt x="1037370" y="1459391"/>
                  <a:pt x="1036484" y="1461418"/>
                  <a:pt x="1036167" y="1464965"/>
                </a:cubicBezTo>
                <a:cubicBezTo>
                  <a:pt x="1035850" y="1468511"/>
                  <a:pt x="1035724" y="1470538"/>
                  <a:pt x="1035787" y="1471045"/>
                </a:cubicBezTo>
                <a:cubicBezTo>
                  <a:pt x="1031037" y="1470918"/>
                  <a:pt x="1026857" y="1471931"/>
                  <a:pt x="1023247" y="1474085"/>
                </a:cubicBezTo>
                <a:cubicBezTo>
                  <a:pt x="1019637" y="1476238"/>
                  <a:pt x="1017737" y="1480292"/>
                  <a:pt x="1017547" y="1486245"/>
                </a:cubicBezTo>
                <a:cubicBezTo>
                  <a:pt x="1017483" y="1486498"/>
                  <a:pt x="1017610" y="1487512"/>
                  <a:pt x="1017927" y="1489285"/>
                </a:cubicBezTo>
                <a:cubicBezTo>
                  <a:pt x="1018243" y="1491058"/>
                  <a:pt x="1019130" y="1492072"/>
                  <a:pt x="1020587" y="1492325"/>
                </a:cubicBezTo>
                <a:cubicBezTo>
                  <a:pt x="1022043" y="1492008"/>
                  <a:pt x="1022930" y="1490362"/>
                  <a:pt x="1023247" y="1487385"/>
                </a:cubicBezTo>
                <a:cubicBezTo>
                  <a:pt x="1023563" y="1484408"/>
                  <a:pt x="1023690" y="1482002"/>
                  <a:pt x="1023627" y="1480165"/>
                </a:cubicBezTo>
                <a:cubicBezTo>
                  <a:pt x="1028377" y="1480292"/>
                  <a:pt x="1032557" y="1479278"/>
                  <a:pt x="1036167" y="1477125"/>
                </a:cubicBezTo>
                <a:cubicBezTo>
                  <a:pt x="1039777" y="1474972"/>
                  <a:pt x="1041677" y="1470918"/>
                  <a:pt x="1041867" y="1464965"/>
                </a:cubicBezTo>
                <a:cubicBezTo>
                  <a:pt x="1041930" y="1464711"/>
                  <a:pt x="1041804" y="1463698"/>
                  <a:pt x="1041487" y="1461924"/>
                </a:cubicBezTo>
                <a:cubicBezTo>
                  <a:pt x="1041170" y="1460151"/>
                  <a:pt x="1040284" y="1459138"/>
                  <a:pt x="1038827" y="1458884"/>
                </a:cubicBezTo>
                <a:close/>
                <a:moveTo>
                  <a:pt x="4136901" y="1303869"/>
                </a:moveTo>
                <a:lnTo>
                  <a:pt x="4155142" y="1319069"/>
                </a:lnTo>
                <a:cubicBezTo>
                  <a:pt x="4159892" y="1319006"/>
                  <a:pt x="4164072" y="1317613"/>
                  <a:pt x="4167682" y="1314889"/>
                </a:cubicBezTo>
                <a:cubicBezTo>
                  <a:pt x="4171292" y="1312166"/>
                  <a:pt x="4173192" y="1308492"/>
                  <a:pt x="4173382" y="1303869"/>
                </a:cubicBezTo>
                <a:close/>
                <a:moveTo>
                  <a:pt x="4267624" y="1279548"/>
                </a:moveTo>
                <a:cubicBezTo>
                  <a:pt x="4268257" y="1285185"/>
                  <a:pt x="4271551" y="1287592"/>
                  <a:pt x="4277504" y="1286769"/>
                </a:cubicBezTo>
                <a:cubicBezTo>
                  <a:pt x="4283458" y="1285945"/>
                  <a:pt x="4288271" y="1284552"/>
                  <a:pt x="4291945" y="1282589"/>
                </a:cubicBezTo>
                <a:close/>
                <a:moveTo>
                  <a:pt x="4404427" y="1255228"/>
                </a:moveTo>
                <a:cubicBezTo>
                  <a:pt x="4404427" y="1257571"/>
                  <a:pt x="4405187" y="1262005"/>
                  <a:pt x="4406707" y="1268528"/>
                </a:cubicBezTo>
                <a:cubicBezTo>
                  <a:pt x="4408227" y="1275052"/>
                  <a:pt x="4410507" y="1278725"/>
                  <a:pt x="4413547" y="1279548"/>
                </a:cubicBezTo>
                <a:cubicBezTo>
                  <a:pt x="4415004" y="1279232"/>
                  <a:pt x="4415890" y="1277585"/>
                  <a:pt x="4416207" y="1274608"/>
                </a:cubicBezTo>
                <a:cubicBezTo>
                  <a:pt x="4416524" y="1271632"/>
                  <a:pt x="4416650" y="1269225"/>
                  <a:pt x="4416587" y="1267388"/>
                </a:cubicBezTo>
                <a:cubicBezTo>
                  <a:pt x="4417094" y="1267452"/>
                  <a:pt x="4419120" y="1267325"/>
                  <a:pt x="4422667" y="1267008"/>
                </a:cubicBezTo>
                <a:cubicBezTo>
                  <a:pt x="4426214" y="1266692"/>
                  <a:pt x="4428241" y="1265805"/>
                  <a:pt x="4428747" y="1264348"/>
                </a:cubicBezTo>
                <a:cubicBezTo>
                  <a:pt x="4427924" y="1262638"/>
                  <a:pt x="4424251" y="1260738"/>
                  <a:pt x="4417727" y="1258648"/>
                </a:cubicBezTo>
                <a:cubicBezTo>
                  <a:pt x="4411204" y="1256558"/>
                  <a:pt x="4406770" y="1255418"/>
                  <a:pt x="4404427" y="1255228"/>
                </a:cubicBezTo>
                <a:close/>
                <a:moveTo>
                  <a:pt x="4319305" y="1255228"/>
                </a:moveTo>
                <a:cubicBezTo>
                  <a:pt x="4316012" y="1256938"/>
                  <a:pt x="4312718" y="1259598"/>
                  <a:pt x="4309425" y="1263208"/>
                </a:cubicBezTo>
                <a:cubicBezTo>
                  <a:pt x="4306132" y="1266818"/>
                  <a:pt x="4304358" y="1270238"/>
                  <a:pt x="4304105" y="1273468"/>
                </a:cubicBezTo>
                <a:cubicBezTo>
                  <a:pt x="4304358" y="1276382"/>
                  <a:pt x="4306132" y="1278155"/>
                  <a:pt x="4309425" y="1278789"/>
                </a:cubicBezTo>
                <a:cubicBezTo>
                  <a:pt x="4312718" y="1279422"/>
                  <a:pt x="4316012" y="1279675"/>
                  <a:pt x="4319305" y="1279548"/>
                </a:cubicBezTo>
                <a:lnTo>
                  <a:pt x="4352746" y="1279548"/>
                </a:lnTo>
                <a:cubicBezTo>
                  <a:pt x="4361359" y="1280055"/>
                  <a:pt x="4365413" y="1276002"/>
                  <a:pt x="4364906" y="1267388"/>
                </a:cubicBezTo>
                <a:lnTo>
                  <a:pt x="4361866" y="1255228"/>
                </a:lnTo>
                <a:close/>
                <a:moveTo>
                  <a:pt x="4443948" y="1243068"/>
                </a:moveTo>
                <a:cubicBezTo>
                  <a:pt x="4442554" y="1243194"/>
                  <a:pt x="4441541" y="1243701"/>
                  <a:pt x="4440908" y="1244588"/>
                </a:cubicBezTo>
                <a:cubicBezTo>
                  <a:pt x="4440274" y="1245475"/>
                  <a:pt x="4439261" y="1245981"/>
                  <a:pt x="4437868" y="1246108"/>
                </a:cubicBezTo>
                <a:cubicBezTo>
                  <a:pt x="4437931" y="1247945"/>
                  <a:pt x="4438564" y="1250351"/>
                  <a:pt x="4439768" y="1253328"/>
                </a:cubicBezTo>
                <a:cubicBezTo>
                  <a:pt x="4440971" y="1256305"/>
                  <a:pt x="4442364" y="1257951"/>
                  <a:pt x="4443948" y="1258268"/>
                </a:cubicBezTo>
                <a:cubicBezTo>
                  <a:pt x="4446861" y="1258078"/>
                  <a:pt x="4448635" y="1256938"/>
                  <a:pt x="4449268" y="1254848"/>
                </a:cubicBezTo>
                <a:cubicBezTo>
                  <a:pt x="4449901" y="1252758"/>
                  <a:pt x="4450154" y="1250858"/>
                  <a:pt x="4450028" y="1249148"/>
                </a:cubicBezTo>
                <a:cubicBezTo>
                  <a:pt x="4449521" y="1245601"/>
                  <a:pt x="4447494" y="1243575"/>
                  <a:pt x="4443948" y="1243068"/>
                </a:cubicBezTo>
                <a:close/>
                <a:moveTo>
                  <a:pt x="1360620" y="1109525"/>
                </a:moveTo>
                <a:cubicBezTo>
                  <a:pt x="1358087" y="1110032"/>
                  <a:pt x="1357074" y="1112058"/>
                  <a:pt x="1357580" y="1115605"/>
                </a:cubicBezTo>
                <a:cubicBezTo>
                  <a:pt x="1353084" y="1118899"/>
                  <a:pt x="1349917" y="1123712"/>
                  <a:pt x="1348080" y="1130046"/>
                </a:cubicBezTo>
                <a:cubicBezTo>
                  <a:pt x="1346244" y="1136379"/>
                  <a:pt x="1345357" y="1142713"/>
                  <a:pt x="1345420" y="1149046"/>
                </a:cubicBezTo>
                <a:lnTo>
                  <a:pt x="1360620" y="1136886"/>
                </a:lnTo>
                <a:cubicBezTo>
                  <a:pt x="1366701" y="1136886"/>
                  <a:pt x="1369741" y="1133846"/>
                  <a:pt x="1369741" y="1127765"/>
                </a:cubicBezTo>
                <a:cubicBezTo>
                  <a:pt x="1369741" y="1125675"/>
                  <a:pt x="1368981" y="1122255"/>
                  <a:pt x="1367461" y="1117505"/>
                </a:cubicBezTo>
                <a:cubicBezTo>
                  <a:pt x="1365941" y="1112755"/>
                  <a:pt x="1363661" y="1110095"/>
                  <a:pt x="1360620" y="1109525"/>
                </a:cubicBezTo>
                <a:close/>
                <a:moveTo>
                  <a:pt x="1457903" y="1027443"/>
                </a:moveTo>
                <a:cubicBezTo>
                  <a:pt x="1456446" y="1027950"/>
                  <a:pt x="1455559" y="1029977"/>
                  <a:pt x="1455242" y="1033524"/>
                </a:cubicBezTo>
                <a:cubicBezTo>
                  <a:pt x="1454926" y="1037070"/>
                  <a:pt x="1454799" y="1039097"/>
                  <a:pt x="1454862" y="1039604"/>
                </a:cubicBezTo>
                <a:cubicBezTo>
                  <a:pt x="1450112" y="1039477"/>
                  <a:pt x="1445932" y="1040490"/>
                  <a:pt x="1442322" y="1042644"/>
                </a:cubicBezTo>
                <a:cubicBezTo>
                  <a:pt x="1438712" y="1044797"/>
                  <a:pt x="1436812" y="1048851"/>
                  <a:pt x="1436622" y="1054804"/>
                </a:cubicBezTo>
                <a:cubicBezTo>
                  <a:pt x="1436559" y="1055057"/>
                  <a:pt x="1436685" y="1056071"/>
                  <a:pt x="1437002" y="1057844"/>
                </a:cubicBezTo>
                <a:cubicBezTo>
                  <a:pt x="1437319" y="1059617"/>
                  <a:pt x="1438205" y="1060631"/>
                  <a:pt x="1439662" y="1060884"/>
                </a:cubicBezTo>
                <a:cubicBezTo>
                  <a:pt x="1441119" y="1060567"/>
                  <a:pt x="1442005" y="1058921"/>
                  <a:pt x="1442322" y="1055944"/>
                </a:cubicBezTo>
                <a:cubicBezTo>
                  <a:pt x="1442639" y="1052967"/>
                  <a:pt x="1442766" y="1050561"/>
                  <a:pt x="1442702" y="1048724"/>
                </a:cubicBezTo>
                <a:cubicBezTo>
                  <a:pt x="1447452" y="1048851"/>
                  <a:pt x="1451632" y="1047837"/>
                  <a:pt x="1455242" y="1045684"/>
                </a:cubicBezTo>
                <a:cubicBezTo>
                  <a:pt x="1458853" y="1043531"/>
                  <a:pt x="1460753" y="1039477"/>
                  <a:pt x="1460943" y="1033524"/>
                </a:cubicBezTo>
                <a:cubicBezTo>
                  <a:pt x="1461006" y="1033270"/>
                  <a:pt x="1460879" y="1032257"/>
                  <a:pt x="1460563" y="1030483"/>
                </a:cubicBezTo>
                <a:cubicBezTo>
                  <a:pt x="1460246" y="1028710"/>
                  <a:pt x="1459359" y="1027697"/>
                  <a:pt x="1457903" y="1027443"/>
                </a:cubicBezTo>
                <a:close/>
                <a:moveTo>
                  <a:pt x="3240387" y="0"/>
                </a:moveTo>
                <a:cubicBezTo>
                  <a:pt x="3244313" y="1014"/>
                  <a:pt x="3248620" y="5066"/>
                  <a:pt x="3253307" y="12160"/>
                </a:cubicBezTo>
                <a:cubicBezTo>
                  <a:pt x="3257994" y="19253"/>
                  <a:pt x="3266860" y="23308"/>
                  <a:pt x="3279907" y="24320"/>
                </a:cubicBezTo>
                <a:cubicBezTo>
                  <a:pt x="3308535" y="24700"/>
                  <a:pt x="3336402" y="26221"/>
                  <a:pt x="3363509" y="28880"/>
                </a:cubicBezTo>
                <a:cubicBezTo>
                  <a:pt x="3390616" y="31540"/>
                  <a:pt x="3418483" y="33060"/>
                  <a:pt x="3447111" y="33441"/>
                </a:cubicBezTo>
                <a:cubicBezTo>
                  <a:pt x="3462818" y="49148"/>
                  <a:pt x="3477005" y="66375"/>
                  <a:pt x="3489672" y="85122"/>
                </a:cubicBezTo>
                <a:lnTo>
                  <a:pt x="3489672" y="133762"/>
                </a:lnTo>
                <a:cubicBezTo>
                  <a:pt x="3485998" y="136866"/>
                  <a:pt x="3481185" y="140539"/>
                  <a:pt x="3475231" y="144783"/>
                </a:cubicBezTo>
                <a:cubicBezTo>
                  <a:pt x="3469278" y="149026"/>
                  <a:pt x="3465984" y="153460"/>
                  <a:pt x="3465351" y="158083"/>
                </a:cubicBezTo>
                <a:cubicBezTo>
                  <a:pt x="3467631" y="162326"/>
                  <a:pt x="3478271" y="164480"/>
                  <a:pt x="3497272" y="164543"/>
                </a:cubicBezTo>
                <a:cubicBezTo>
                  <a:pt x="3516272" y="164606"/>
                  <a:pt x="3529952" y="164480"/>
                  <a:pt x="3538313" y="164163"/>
                </a:cubicBezTo>
                <a:lnTo>
                  <a:pt x="3590880" y="210889"/>
                </a:lnTo>
                <a:lnTo>
                  <a:pt x="3599208" y="207490"/>
                </a:lnTo>
                <a:cubicBezTo>
                  <a:pt x="3599082" y="205653"/>
                  <a:pt x="3599335" y="203247"/>
                  <a:pt x="3599968" y="200270"/>
                </a:cubicBezTo>
                <a:cubicBezTo>
                  <a:pt x="3600602" y="197293"/>
                  <a:pt x="3602375" y="195647"/>
                  <a:pt x="3605289" y="195330"/>
                </a:cubicBezTo>
                <a:cubicBezTo>
                  <a:pt x="3609215" y="196343"/>
                  <a:pt x="3613522" y="200397"/>
                  <a:pt x="3618209" y="207490"/>
                </a:cubicBezTo>
                <a:cubicBezTo>
                  <a:pt x="3622896" y="214584"/>
                  <a:pt x="3631762" y="218637"/>
                  <a:pt x="3644809" y="219650"/>
                </a:cubicBezTo>
                <a:cubicBezTo>
                  <a:pt x="3673437" y="220031"/>
                  <a:pt x="3701304" y="221550"/>
                  <a:pt x="3728411" y="224211"/>
                </a:cubicBezTo>
                <a:cubicBezTo>
                  <a:pt x="3755518" y="226870"/>
                  <a:pt x="3783385" y="228391"/>
                  <a:pt x="3812013" y="228770"/>
                </a:cubicBezTo>
                <a:cubicBezTo>
                  <a:pt x="3827720" y="244478"/>
                  <a:pt x="3841907" y="261704"/>
                  <a:pt x="3854574" y="280452"/>
                </a:cubicBezTo>
                <a:lnTo>
                  <a:pt x="3854574" y="329092"/>
                </a:lnTo>
                <a:cubicBezTo>
                  <a:pt x="3850900" y="332196"/>
                  <a:pt x="3846087" y="335869"/>
                  <a:pt x="3840133" y="340113"/>
                </a:cubicBezTo>
                <a:cubicBezTo>
                  <a:pt x="3834180" y="344356"/>
                  <a:pt x="3830886" y="348790"/>
                  <a:pt x="3830253" y="353414"/>
                </a:cubicBezTo>
                <a:cubicBezTo>
                  <a:pt x="3832533" y="357656"/>
                  <a:pt x="3843173" y="359810"/>
                  <a:pt x="3862174" y="359873"/>
                </a:cubicBezTo>
                <a:cubicBezTo>
                  <a:pt x="3881174" y="359936"/>
                  <a:pt x="3894854" y="359810"/>
                  <a:pt x="3903215" y="359493"/>
                </a:cubicBezTo>
                <a:lnTo>
                  <a:pt x="3957936" y="408134"/>
                </a:lnTo>
                <a:cubicBezTo>
                  <a:pt x="3959963" y="419028"/>
                  <a:pt x="3968069" y="426122"/>
                  <a:pt x="3982256" y="429415"/>
                </a:cubicBezTo>
                <a:cubicBezTo>
                  <a:pt x="3996443" y="432708"/>
                  <a:pt x="4004550" y="439802"/>
                  <a:pt x="4006577" y="450695"/>
                </a:cubicBezTo>
                <a:cubicBezTo>
                  <a:pt x="4005310" y="480779"/>
                  <a:pt x="4000243" y="504213"/>
                  <a:pt x="3991376" y="520997"/>
                </a:cubicBezTo>
                <a:lnTo>
                  <a:pt x="3983272" y="554832"/>
                </a:lnTo>
                <a:lnTo>
                  <a:pt x="3983708" y="554823"/>
                </a:lnTo>
                <a:lnTo>
                  <a:pt x="4005688" y="574361"/>
                </a:lnTo>
                <a:lnTo>
                  <a:pt x="4044906" y="576500"/>
                </a:lnTo>
                <a:lnTo>
                  <a:pt x="4056466" y="590538"/>
                </a:lnTo>
                <a:lnTo>
                  <a:pt x="4067378" y="590538"/>
                </a:lnTo>
                <a:cubicBezTo>
                  <a:pt x="4065921" y="581545"/>
                  <a:pt x="4074915" y="577491"/>
                  <a:pt x="4094358" y="578378"/>
                </a:cubicBezTo>
                <a:cubicBezTo>
                  <a:pt x="4113802" y="579264"/>
                  <a:pt x="4125076" y="584331"/>
                  <a:pt x="4128179" y="593578"/>
                </a:cubicBezTo>
                <a:cubicBezTo>
                  <a:pt x="4126659" y="600608"/>
                  <a:pt x="4119819" y="604028"/>
                  <a:pt x="4107659" y="603838"/>
                </a:cubicBezTo>
                <a:cubicBezTo>
                  <a:pt x="4095498" y="603648"/>
                  <a:pt x="4087138" y="603269"/>
                  <a:pt x="4082578" y="602698"/>
                </a:cubicBezTo>
                <a:lnTo>
                  <a:pt x="4079538" y="614858"/>
                </a:lnTo>
                <a:lnTo>
                  <a:pt x="4077622" y="616227"/>
                </a:lnTo>
                <a:lnTo>
                  <a:pt x="4087467" y="628182"/>
                </a:lnTo>
                <a:lnTo>
                  <a:pt x="4087467" y="676823"/>
                </a:lnTo>
                <a:lnTo>
                  <a:pt x="4083024" y="680213"/>
                </a:lnTo>
                <a:lnTo>
                  <a:pt x="4082320" y="686164"/>
                </a:lnTo>
                <a:lnTo>
                  <a:pt x="4075401" y="706133"/>
                </a:lnTo>
                <a:lnTo>
                  <a:pt x="4095067" y="707603"/>
                </a:lnTo>
                <a:cubicBezTo>
                  <a:pt x="4114067" y="707666"/>
                  <a:pt x="4127747" y="707540"/>
                  <a:pt x="4136108" y="707223"/>
                </a:cubicBezTo>
                <a:lnTo>
                  <a:pt x="4158088" y="726761"/>
                </a:lnTo>
                <a:lnTo>
                  <a:pt x="4197306" y="728900"/>
                </a:lnTo>
                <a:cubicBezTo>
                  <a:pt x="4213013" y="744607"/>
                  <a:pt x="4227200" y="761834"/>
                  <a:pt x="4239867" y="780581"/>
                </a:cubicBezTo>
                <a:lnTo>
                  <a:pt x="4239867" y="829222"/>
                </a:lnTo>
                <a:lnTo>
                  <a:pt x="4235424" y="832613"/>
                </a:lnTo>
                <a:lnTo>
                  <a:pt x="4234720" y="838563"/>
                </a:lnTo>
                <a:lnTo>
                  <a:pt x="4227801" y="858532"/>
                </a:lnTo>
                <a:lnTo>
                  <a:pt x="4247467" y="860003"/>
                </a:lnTo>
                <a:cubicBezTo>
                  <a:pt x="4266467" y="860066"/>
                  <a:pt x="4280147" y="859940"/>
                  <a:pt x="4288508" y="859623"/>
                </a:cubicBezTo>
                <a:lnTo>
                  <a:pt x="4310488" y="879161"/>
                </a:lnTo>
                <a:lnTo>
                  <a:pt x="4349706" y="881300"/>
                </a:lnTo>
                <a:cubicBezTo>
                  <a:pt x="4365413" y="897007"/>
                  <a:pt x="4379600" y="914234"/>
                  <a:pt x="4392267" y="932981"/>
                </a:cubicBezTo>
                <a:lnTo>
                  <a:pt x="4392267" y="981622"/>
                </a:lnTo>
                <a:lnTo>
                  <a:pt x="4387824" y="985013"/>
                </a:lnTo>
                <a:lnTo>
                  <a:pt x="4387120" y="990963"/>
                </a:lnTo>
                <a:lnTo>
                  <a:pt x="4380201" y="1010932"/>
                </a:lnTo>
                <a:lnTo>
                  <a:pt x="4399867" y="1012403"/>
                </a:lnTo>
                <a:cubicBezTo>
                  <a:pt x="4418867" y="1012466"/>
                  <a:pt x="4432547" y="1012340"/>
                  <a:pt x="4440908" y="1012023"/>
                </a:cubicBezTo>
                <a:lnTo>
                  <a:pt x="4495629" y="1060664"/>
                </a:lnTo>
                <a:cubicBezTo>
                  <a:pt x="4497656" y="1071558"/>
                  <a:pt x="4505762" y="1078651"/>
                  <a:pt x="4519949" y="1081944"/>
                </a:cubicBezTo>
                <a:cubicBezTo>
                  <a:pt x="4534136" y="1085238"/>
                  <a:pt x="4542243" y="1092331"/>
                  <a:pt x="4544270" y="1103225"/>
                </a:cubicBezTo>
                <a:cubicBezTo>
                  <a:pt x="4543003" y="1133309"/>
                  <a:pt x="4537936" y="1156743"/>
                  <a:pt x="4529069" y="1173526"/>
                </a:cubicBezTo>
                <a:cubicBezTo>
                  <a:pt x="4520203" y="1190310"/>
                  <a:pt x="4515136" y="1211464"/>
                  <a:pt x="4513869" y="1236988"/>
                </a:cubicBezTo>
                <a:cubicBezTo>
                  <a:pt x="4514186" y="1239901"/>
                  <a:pt x="4515832" y="1241674"/>
                  <a:pt x="4518809" y="1242308"/>
                </a:cubicBezTo>
                <a:cubicBezTo>
                  <a:pt x="4521786" y="1242941"/>
                  <a:pt x="4524193" y="1243194"/>
                  <a:pt x="4526029" y="1243068"/>
                </a:cubicBezTo>
                <a:lnTo>
                  <a:pt x="4605071" y="1243068"/>
                </a:lnTo>
                <a:cubicBezTo>
                  <a:pt x="4603614" y="1234074"/>
                  <a:pt x="4612608" y="1230021"/>
                  <a:pt x="4632051" y="1230908"/>
                </a:cubicBezTo>
                <a:cubicBezTo>
                  <a:pt x="4651495" y="1231794"/>
                  <a:pt x="4662769" y="1236861"/>
                  <a:pt x="4665872" y="1246108"/>
                </a:cubicBezTo>
                <a:cubicBezTo>
                  <a:pt x="4664352" y="1253138"/>
                  <a:pt x="4657512" y="1256558"/>
                  <a:pt x="4645352" y="1256368"/>
                </a:cubicBezTo>
                <a:cubicBezTo>
                  <a:pt x="4633191" y="1256178"/>
                  <a:pt x="4624831" y="1255798"/>
                  <a:pt x="4620271" y="1255228"/>
                </a:cubicBezTo>
                <a:lnTo>
                  <a:pt x="4617231" y="1267388"/>
                </a:lnTo>
                <a:lnTo>
                  <a:pt x="4595951" y="1282589"/>
                </a:lnTo>
                <a:cubicBezTo>
                  <a:pt x="4589807" y="1283729"/>
                  <a:pt x="4580054" y="1285249"/>
                  <a:pt x="4566690" y="1287149"/>
                </a:cubicBezTo>
                <a:cubicBezTo>
                  <a:pt x="4553327" y="1289049"/>
                  <a:pt x="4545853" y="1293609"/>
                  <a:pt x="4544270" y="1300829"/>
                </a:cubicBezTo>
                <a:cubicBezTo>
                  <a:pt x="4527866" y="1301462"/>
                  <a:pt x="4515072" y="1303996"/>
                  <a:pt x="4505889" y="1308429"/>
                </a:cubicBezTo>
                <a:cubicBezTo>
                  <a:pt x="4496705" y="1312862"/>
                  <a:pt x="4489232" y="1315396"/>
                  <a:pt x="4483468" y="1316029"/>
                </a:cubicBezTo>
                <a:cubicBezTo>
                  <a:pt x="4483089" y="1306149"/>
                  <a:pt x="4480808" y="1302349"/>
                  <a:pt x="4476628" y="1304629"/>
                </a:cubicBezTo>
                <a:cubicBezTo>
                  <a:pt x="4472448" y="1306909"/>
                  <a:pt x="4468648" y="1310709"/>
                  <a:pt x="4465228" y="1316029"/>
                </a:cubicBezTo>
                <a:cubicBezTo>
                  <a:pt x="4462378" y="1316029"/>
                  <a:pt x="4455918" y="1316789"/>
                  <a:pt x="4445848" y="1318309"/>
                </a:cubicBezTo>
                <a:cubicBezTo>
                  <a:pt x="4435777" y="1319829"/>
                  <a:pt x="4430077" y="1322109"/>
                  <a:pt x="4428747" y="1325149"/>
                </a:cubicBezTo>
                <a:cubicBezTo>
                  <a:pt x="4429444" y="1326606"/>
                  <a:pt x="4432611" y="1327493"/>
                  <a:pt x="4438248" y="1327809"/>
                </a:cubicBezTo>
                <a:cubicBezTo>
                  <a:pt x="4443884" y="1328126"/>
                  <a:pt x="4447811" y="1328253"/>
                  <a:pt x="4450028" y="1328190"/>
                </a:cubicBezTo>
                <a:cubicBezTo>
                  <a:pt x="4463898" y="1326099"/>
                  <a:pt x="4474918" y="1323439"/>
                  <a:pt x="4483089" y="1320209"/>
                </a:cubicBezTo>
                <a:cubicBezTo>
                  <a:pt x="4491259" y="1316979"/>
                  <a:pt x="4495439" y="1325720"/>
                  <a:pt x="4495629" y="1346430"/>
                </a:cubicBezTo>
                <a:cubicBezTo>
                  <a:pt x="4495755" y="1348140"/>
                  <a:pt x="4495502" y="1350040"/>
                  <a:pt x="4494869" y="1352130"/>
                </a:cubicBezTo>
                <a:cubicBezTo>
                  <a:pt x="4494235" y="1354220"/>
                  <a:pt x="4492462" y="1355360"/>
                  <a:pt x="4489549" y="1355550"/>
                </a:cubicBezTo>
                <a:cubicBezTo>
                  <a:pt x="4486382" y="1355297"/>
                  <a:pt x="4482835" y="1353523"/>
                  <a:pt x="4478908" y="1350230"/>
                </a:cubicBezTo>
                <a:cubicBezTo>
                  <a:pt x="4474982" y="1346937"/>
                  <a:pt x="4471435" y="1343643"/>
                  <a:pt x="4468268" y="1340350"/>
                </a:cubicBezTo>
                <a:cubicBezTo>
                  <a:pt x="4461175" y="1347253"/>
                  <a:pt x="4452561" y="1351687"/>
                  <a:pt x="4442428" y="1353650"/>
                </a:cubicBezTo>
                <a:cubicBezTo>
                  <a:pt x="4432294" y="1355613"/>
                  <a:pt x="4426721" y="1359287"/>
                  <a:pt x="4425707" y="1364670"/>
                </a:cubicBezTo>
                <a:cubicBezTo>
                  <a:pt x="4424821" y="1373664"/>
                  <a:pt x="4418994" y="1379997"/>
                  <a:pt x="4408227" y="1383671"/>
                </a:cubicBezTo>
                <a:cubicBezTo>
                  <a:pt x="4397460" y="1387344"/>
                  <a:pt x="4387073" y="1389118"/>
                  <a:pt x="4377066" y="1388991"/>
                </a:cubicBezTo>
                <a:lnTo>
                  <a:pt x="4352746" y="1413311"/>
                </a:lnTo>
                <a:lnTo>
                  <a:pt x="4319305" y="1419391"/>
                </a:lnTo>
                <a:lnTo>
                  <a:pt x="4288904" y="1413311"/>
                </a:lnTo>
                <a:lnTo>
                  <a:pt x="4276744" y="1422431"/>
                </a:lnTo>
                <a:lnTo>
                  <a:pt x="4249384" y="1422431"/>
                </a:lnTo>
                <a:lnTo>
                  <a:pt x="4246344" y="1434592"/>
                </a:lnTo>
                <a:lnTo>
                  <a:pt x="4212903" y="1434592"/>
                </a:lnTo>
                <a:cubicBezTo>
                  <a:pt x="4183579" y="1455555"/>
                  <a:pt x="4147985" y="1471389"/>
                  <a:pt x="4106121" y="1482093"/>
                </a:cubicBezTo>
                <a:cubicBezTo>
                  <a:pt x="4064257" y="1492796"/>
                  <a:pt x="4027902" y="1509390"/>
                  <a:pt x="3997059" y="1531874"/>
                </a:cubicBezTo>
                <a:cubicBezTo>
                  <a:pt x="3985152" y="1532380"/>
                  <a:pt x="3973245" y="1534407"/>
                  <a:pt x="3961338" y="1537954"/>
                </a:cubicBezTo>
                <a:cubicBezTo>
                  <a:pt x="3949431" y="1541501"/>
                  <a:pt x="3936004" y="1543527"/>
                  <a:pt x="3921057" y="1544034"/>
                </a:cubicBezTo>
                <a:lnTo>
                  <a:pt x="3899777" y="1556194"/>
                </a:lnTo>
                <a:lnTo>
                  <a:pt x="3884576" y="1580515"/>
                </a:lnTo>
                <a:cubicBezTo>
                  <a:pt x="3875519" y="1580008"/>
                  <a:pt x="3863993" y="1581022"/>
                  <a:pt x="3849996" y="1583555"/>
                </a:cubicBezTo>
                <a:cubicBezTo>
                  <a:pt x="3835999" y="1586088"/>
                  <a:pt x="3828272" y="1593182"/>
                  <a:pt x="3826815" y="1604835"/>
                </a:cubicBezTo>
                <a:cubicBezTo>
                  <a:pt x="3816555" y="1605722"/>
                  <a:pt x="3807435" y="1609269"/>
                  <a:pt x="3799454" y="1615475"/>
                </a:cubicBezTo>
                <a:cubicBezTo>
                  <a:pt x="3791474" y="1621682"/>
                  <a:pt x="3782354" y="1625229"/>
                  <a:pt x="3772094" y="1626116"/>
                </a:cubicBezTo>
                <a:lnTo>
                  <a:pt x="3729533" y="1662596"/>
                </a:lnTo>
                <a:lnTo>
                  <a:pt x="3680892" y="1677797"/>
                </a:lnTo>
                <a:lnTo>
                  <a:pt x="3662652" y="1702117"/>
                </a:lnTo>
                <a:cubicBezTo>
                  <a:pt x="3640738" y="1711871"/>
                  <a:pt x="3618444" y="1721244"/>
                  <a:pt x="3595770" y="1730238"/>
                </a:cubicBezTo>
                <a:lnTo>
                  <a:pt x="3581776" y="1740365"/>
                </a:lnTo>
                <a:lnTo>
                  <a:pt x="3586954" y="1748035"/>
                </a:lnTo>
                <a:cubicBezTo>
                  <a:pt x="3584927" y="1757662"/>
                  <a:pt x="3576060" y="1764249"/>
                  <a:pt x="3560353" y="1767796"/>
                </a:cubicBezTo>
                <a:cubicBezTo>
                  <a:pt x="3544646" y="1771343"/>
                  <a:pt x="3534259" y="1777930"/>
                  <a:pt x="3529192" y="1787556"/>
                </a:cubicBezTo>
                <a:cubicBezTo>
                  <a:pt x="3518996" y="1788506"/>
                  <a:pt x="3512789" y="1794206"/>
                  <a:pt x="3510572" y="1804657"/>
                </a:cubicBezTo>
                <a:cubicBezTo>
                  <a:pt x="3508355" y="1815107"/>
                  <a:pt x="3507469" y="1824607"/>
                  <a:pt x="3507912" y="1833157"/>
                </a:cubicBezTo>
                <a:lnTo>
                  <a:pt x="3507912" y="1851398"/>
                </a:lnTo>
                <a:cubicBezTo>
                  <a:pt x="3513549" y="1842088"/>
                  <a:pt x="3521275" y="1837907"/>
                  <a:pt x="3531092" y="1838857"/>
                </a:cubicBezTo>
                <a:cubicBezTo>
                  <a:pt x="3540909" y="1839807"/>
                  <a:pt x="3546356" y="1847028"/>
                  <a:pt x="3547433" y="1860518"/>
                </a:cubicBezTo>
                <a:lnTo>
                  <a:pt x="3547433" y="1863558"/>
                </a:lnTo>
                <a:cubicBezTo>
                  <a:pt x="3542085" y="1867968"/>
                  <a:pt x="3523056" y="1880090"/>
                  <a:pt x="3490347" y="1899926"/>
                </a:cubicBezTo>
                <a:lnTo>
                  <a:pt x="3394268" y="1956997"/>
                </a:lnTo>
                <a:lnTo>
                  <a:pt x="3404930" y="1953388"/>
                </a:lnTo>
                <a:cubicBezTo>
                  <a:pt x="3412530" y="1951172"/>
                  <a:pt x="3418515" y="1949857"/>
                  <a:pt x="3422885" y="1949446"/>
                </a:cubicBezTo>
                <a:cubicBezTo>
                  <a:pt x="3424658" y="1944949"/>
                  <a:pt x="3427952" y="1941782"/>
                  <a:pt x="3432765" y="1939946"/>
                </a:cubicBezTo>
                <a:cubicBezTo>
                  <a:pt x="3437578" y="1938109"/>
                  <a:pt x="3442392" y="1937222"/>
                  <a:pt x="3447205" y="1937285"/>
                </a:cubicBezTo>
                <a:lnTo>
                  <a:pt x="3465446" y="1925125"/>
                </a:lnTo>
                <a:cubicBezTo>
                  <a:pt x="3473996" y="1924618"/>
                  <a:pt x="3481216" y="1922592"/>
                  <a:pt x="3487106" y="1919045"/>
                </a:cubicBezTo>
                <a:cubicBezTo>
                  <a:pt x="3492996" y="1915498"/>
                  <a:pt x="3500976" y="1913472"/>
                  <a:pt x="3511047" y="1912965"/>
                </a:cubicBezTo>
                <a:lnTo>
                  <a:pt x="3553607" y="1879524"/>
                </a:lnTo>
                <a:lnTo>
                  <a:pt x="3623529" y="1864324"/>
                </a:lnTo>
                <a:cubicBezTo>
                  <a:pt x="3630876" y="1858117"/>
                  <a:pt x="3638222" y="1853050"/>
                  <a:pt x="3645569" y="1849123"/>
                </a:cubicBezTo>
                <a:cubicBezTo>
                  <a:pt x="3652916" y="1845197"/>
                  <a:pt x="3661783" y="1843170"/>
                  <a:pt x="3672170" y="1843043"/>
                </a:cubicBezTo>
                <a:cubicBezTo>
                  <a:pt x="3672043" y="1845133"/>
                  <a:pt x="3672297" y="1848554"/>
                  <a:pt x="3672930" y="1853304"/>
                </a:cubicBezTo>
                <a:cubicBezTo>
                  <a:pt x="3673563" y="1858054"/>
                  <a:pt x="3675337" y="1860714"/>
                  <a:pt x="3678250" y="1861284"/>
                </a:cubicBezTo>
                <a:cubicBezTo>
                  <a:pt x="3680023" y="1860524"/>
                  <a:pt x="3687117" y="1857484"/>
                  <a:pt x="3699531" y="1852164"/>
                </a:cubicBezTo>
                <a:cubicBezTo>
                  <a:pt x="3711944" y="1846844"/>
                  <a:pt x="3728158" y="1843803"/>
                  <a:pt x="3748171" y="1843043"/>
                </a:cubicBezTo>
                <a:cubicBezTo>
                  <a:pt x="3749945" y="1838547"/>
                  <a:pt x="3753238" y="1835380"/>
                  <a:pt x="3758052" y="1833543"/>
                </a:cubicBezTo>
                <a:cubicBezTo>
                  <a:pt x="3762865" y="1831707"/>
                  <a:pt x="3767679" y="1830820"/>
                  <a:pt x="3772492" y="1830883"/>
                </a:cubicBezTo>
                <a:lnTo>
                  <a:pt x="3815053" y="1803523"/>
                </a:lnTo>
                <a:cubicBezTo>
                  <a:pt x="3818600" y="1803586"/>
                  <a:pt x="3822906" y="1802699"/>
                  <a:pt x="3827973" y="1800863"/>
                </a:cubicBezTo>
                <a:cubicBezTo>
                  <a:pt x="3833040" y="1799026"/>
                  <a:pt x="3835826" y="1795859"/>
                  <a:pt x="3836333" y="1791362"/>
                </a:cubicBezTo>
                <a:cubicBezTo>
                  <a:pt x="3841147" y="1791426"/>
                  <a:pt x="3845960" y="1790539"/>
                  <a:pt x="3850774" y="1788702"/>
                </a:cubicBezTo>
                <a:cubicBezTo>
                  <a:pt x="3855587" y="1786866"/>
                  <a:pt x="3858880" y="1783699"/>
                  <a:pt x="3860654" y="1779202"/>
                </a:cubicBezTo>
                <a:cubicBezTo>
                  <a:pt x="3870787" y="1778315"/>
                  <a:pt x="3879401" y="1774769"/>
                  <a:pt x="3886494" y="1768562"/>
                </a:cubicBezTo>
                <a:cubicBezTo>
                  <a:pt x="3893588" y="1762355"/>
                  <a:pt x="3902201" y="1758808"/>
                  <a:pt x="3912335" y="1757922"/>
                </a:cubicBezTo>
                <a:cubicBezTo>
                  <a:pt x="3917718" y="1758555"/>
                  <a:pt x="3924432" y="1758808"/>
                  <a:pt x="3932475" y="1758682"/>
                </a:cubicBezTo>
                <a:cubicBezTo>
                  <a:pt x="3940519" y="1758555"/>
                  <a:pt x="3944952" y="1754248"/>
                  <a:pt x="3945775" y="1745761"/>
                </a:cubicBezTo>
                <a:cubicBezTo>
                  <a:pt x="3952742" y="1744621"/>
                  <a:pt x="3963129" y="1740061"/>
                  <a:pt x="3976936" y="1732081"/>
                </a:cubicBezTo>
                <a:cubicBezTo>
                  <a:pt x="3990743" y="1724101"/>
                  <a:pt x="4002650" y="1719541"/>
                  <a:pt x="4012657" y="1718401"/>
                </a:cubicBezTo>
                <a:cubicBezTo>
                  <a:pt x="4013037" y="1713904"/>
                  <a:pt x="4015317" y="1710737"/>
                  <a:pt x="4019497" y="1708901"/>
                </a:cubicBezTo>
                <a:cubicBezTo>
                  <a:pt x="4023677" y="1707064"/>
                  <a:pt x="4027477" y="1706177"/>
                  <a:pt x="4030897" y="1706241"/>
                </a:cubicBezTo>
                <a:cubicBezTo>
                  <a:pt x="4046478" y="1695284"/>
                  <a:pt x="4063958" y="1685277"/>
                  <a:pt x="4083338" y="1676220"/>
                </a:cubicBezTo>
                <a:cubicBezTo>
                  <a:pt x="4102719" y="1667163"/>
                  <a:pt x="4121719" y="1660956"/>
                  <a:pt x="4140339" y="1657600"/>
                </a:cubicBezTo>
                <a:cubicBezTo>
                  <a:pt x="4140466" y="1654559"/>
                  <a:pt x="4141733" y="1652280"/>
                  <a:pt x="4144139" y="1650759"/>
                </a:cubicBezTo>
                <a:cubicBezTo>
                  <a:pt x="4146546" y="1649239"/>
                  <a:pt x="4149333" y="1648479"/>
                  <a:pt x="4152500" y="1648479"/>
                </a:cubicBezTo>
                <a:cubicBezTo>
                  <a:pt x="4158580" y="1648606"/>
                  <a:pt x="4164660" y="1649873"/>
                  <a:pt x="4170740" y="1652280"/>
                </a:cubicBezTo>
                <a:cubicBezTo>
                  <a:pt x="4176820" y="1654686"/>
                  <a:pt x="4182900" y="1657473"/>
                  <a:pt x="4188981" y="1660640"/>
                </a:cubicBezTo>
                <a:cubicBezTo>
                  <a:pt x="4169727" y="1662350"/>
                  <a:pt x="4148193" y="1667290"/>
                  <a:pt x="4124379" y="1675460"/>
                </a:cubicBezTo>
                <a:cubicBezTo>
                  <a:pt x="4100565" y="1683630"/>
                  <a:pt x="4080552" y="1693890"/>
                  <a:pt x="4064338" y="1706241"/>
                </a:cubicBezTo>
                <a:lnTo>
                  <a:pt x="4061298" y="1718401"/>
                </a:lnTo>
                <a:lnTo>
                  <a:pt x="4103859" y="1694080"/>
                </a:lnTo>
                <a:cubicBezTo>
                  <a:pt x="4108735" y="1697247"/>
                  <a:pt x="4113422" y="1701554"/>
                  <a:pt x="4117919" y="1707001"/>
                </a:cubicBezTo>
                <a:cubicBezTo>
                  <a:pt x="4122416" y="1712447"/>
                  <a:pt x="4124823" y="1718274"/>
                  <a:pt x="4125139" y="1724481"/>
                </a:cubicBezTo>
                <a:cubicBezTo>
                  <a:pt x="4124632" y="1728851"/>
                  <a:pt x="4121846" y="1731511"/>
                  <a:pt x="4116779" y="1732461"/>
                </a:cubicBezTo>
                <a:cubicBezTo>
                  <a:pt x="4111712" y="1733411"/>
                  <a:pt x="4107406" y="1733791"/>
                  <a:pt x="4103859" y="1733601"/>
                </a:cubicBezTo>
                <a:cubicBezTo>
                  <a:pt x="4096005" y="1739491"/>
                  <a:pt x="4078271" y="1748232"/>
                  <a:pt x="4050658" y="1759822"/>
                </a:cubicBezTo>
                <a:cubicBezTo>
                  <a:pt x="4023044" y="1771412"/>
                  <a:pt x="4005310" y="1777872"/>
                  <a:pt x="3997457" y="1779202"/>
                </a:cubicBezTo>
                <a:lnTo>
                  <a:pt x="3945775" y="1809603"/>
                </a:lnTo>
                <a:cubicBezTo>
                  <a:pt x="3941215" y="1828983"/>
                  <a:pt x="3921455" y="1842663"/>
                  <a:pt x="3886494" y="1850644"/>
                </a:cubicBezTo>
                <a:cubicBezTo>
                  <a:pt x="3851534" y="1858624"/>
                  <a:pt x="3828733" y="1863184"/>
                  <a:pt x="3818093" y="1864324"/>
                </a:cubicBezTo>
                <a:lnTo>
                  <a:pt x="3812013" y="1879524"/>
                </a:lnTo>
                <a:lnTo>
                  <a:pt x="3781612" y="1879524"/>
                </a:lnTo>
                <a:lnTo>
                  <a:pt x="3757292" y="1888644"/>
                </a:lnTo>
                <a:cubicBezTo>
                  <a:pt x="3755518" y="1895991"/>
                  <a:pt x="3751465" y="1905618"/>
                  <a:pt x="3745131" y="1917525"/>
                </a:cubicBezTo>
                <a:cubicBezTo>
                  <a:pt x="3738798" y="1929432"/>
                  <a:pt x="3731704" y="1936019"/>
                  <a:pt x="3723851" y="1937285"/>
                </a:cubicBezTo>
                <a:lnTo>
                  <a:pt x="3672170" y="1964646"/>
                </a:lnTo>
                <a:cubicBezTo>
                  <a:pt x="3670903" y="1972563"/>
                  <a:pt x="3664317" y="1980290"/>
                  <a:pt x="3652410" y="1987826"/>
                </a:cubicBezTo>
                <a:cubicBezTo>
                  <a:pt x="3640503" y="1995363"/>
                  <a:pt x="3630876" y="2000810"/>
                  <a:pt x="3623529" y="2004167"/>
                </a:cubicBezTo>
                <a:lnTo>
                  <a:pt x="3617449" y="2034567"/>
                </a:lnTo>
                <a:cubicBezTo>
                  <a:pt x="3612635" y="2034504"/>
                  <a:pt x="3607822" y="2035391"/>
                  <a:pt x="3603008" y="2037227"/>
                </a:cubicBezTo>
                <a:cubicBezTo>
                  <a:pt x="3598195" y="2039064"/>
                  <a:pt x="3594902" y="2042231"/>
                  <a:pt x="3593128" y="2046728"/>
                </a:cubicBezTo>
                <a:cubicBezTo>
                  <a:pt x="3585908" y="2047108"/>
                  <a:pt x="3579828" y="2048628"/>
                  <a:pt x="3574888" y="2051288"/>
                </a:cubicBezTo>
                <a:cubicBezTo>
                  <a:pt x="3569948" y="2053948"/>
                  <a:pt x="3563868" y="2055468"/>
                  <a:pt x="3556648" y="2055848"/>
                </a:cubicBezTo>
                <a:lnTo>
                  <a:pt x="3526247" y="2080168"/>
                </a:lnTo>
                <a:lnTo>
                  <a:pt x="3477606" y="2080168"/>
                </a:lnTo>
                <a:lnTo>
                  <a:pt x="3456325" y="2089288"/>
                </a:lnTo>
                <a:lnTo>
                  <a:pt x="3462406" y="2089288"/>
                </a:lnTo>
                <a:cubicBezTo>
                  <a:pt x="3460632" y="2094419"/>
                  <a:pt x="3460379" y="2100119"/>
                  <a:pt x="3461646" y="2106389"/>
                </a:cubicBezTo>
                <a:cubicBezTo>
                  <a:pt x="3462912" y="2112659"/>
                  <a:pt x="3467219" y="2116079"/>
                  <a:pt x="3474566" y="2116649"/>
                </a:cubicBezTo>
                <a:cubicBezTo>
                  <a:pt x="3481343" y="2116079"/>
                  <a:pt x="3493630" y="2112659"/>
                  <a:pt x="3511427" y="2106389"/>
                </a:cubicBezTo>
                <a:cubicBezTo>
                  <a:pt x="3529224" y="2100119"/>
                  <a:pt x="3539230" y="2094419"/>
                  <a:pt x="3541447" y="2089288"/>
                </a:cubicBezTo>
                <a:lnTo>
                  <a:pt x="3568808" y="2089288"/>
                </a:lnTo>
                <a:lnTo>
                  <a:pt x="3580968" y="2080168"/>
                </a:lnTo>
                <a:cubicBezTo>
                  <a:pt x="3593128" y="2079662"/>
                  <a:pt x="3605289" y="2077635"/>
                  <a:pt x="3617449" y="2074088"/>
                </a:cubicBezTo>
                <a:cubicBezTo>
                  <a:pt x="3629609" y="2070541"/>
                  <a:pt x="3641769" y="2068515"/>
                  <a:pt x="3653930" y="2068008"/>
                </a:cubicBezTo>
                <a:cubicBezTo>
                  <a:pt x="3660960" y="2063385"/>
                  <a:pt x="3674260" y="2058191"/>
                  <a:pt x="3693830" y="2052428"/>
                </a:cubicBezTo>
                <a:cubicBezTo>
                  <a:pt x="3713401" y="2046664"/>
                  <a:pt x="3724421" y="2040711"/>
                  <a:pt x="3726891" y="2034567"/>
                </a:cubicBezTo>
                <a:cubicBezTo>
                  <a:pt x="3731578" y="2034631"/>
                  <a:pt x="3735885" y="2033744"/>
                  <a:pt x="3739811" y="2031907"/>
                </a:cubicBezTo>
                <a:cubicBezTo>
                  <a:pt x="3743738" y="2030071"/>
                  <a:pt x="3746525" y="2026904"/>
                  <a:pt x="3748171" y="2022407"/>
                </a:cubicBezTo>
                <a:cubicBezTo>
                  <a:pt x="3753111" y="2022344"/>
                  <a:pt x="3758432" y="2020950"/>
                  <a:pt x="3764132" y="2018227"/>
                </a:cubicBezTo>
                <a:cubicBezTo>
                  <a:pt x="3769832" y="2015504"/>
                  <a:pt x="3773632" y="2011830"/>
                  <a:pt x="3775532" y="2007207"/>
                </a:cubicBezTo>
                <a:cubicBezTo>
                  <a:pt x="3783195" y="2007080"/>
                  <a:pt x="3789149" y="2005054"/>
                  <a:pt x="3793392" y="2001127"/>
                </a:cubicBezTo>
                <a:cubicBezTo>
                  <a:pt x="3797636" y="1997200"/>
                  <a:pt x="3799789" y="1992133"/>
                  <a:pt x="3799853" y="1985926"/>
                </a:cubicBezTo>
                <a:lnTo>
                  <a:pt x="3799853" y="1982886"/>
                </a:lnTo>
                <a:cubicBezTo>
                  <a:pt x="3804666" y="1982950"/>
                  <a:pt x="3809479" y="1982063"/>
                  <a:pt x="3814293" y="1980226"/>
                </a:cubicBezTo>
                <a:cubicBezTo>
                  <a:pt x="3819106" y="1978389"/>
                  <a:pt x="3822400" y="1975223"/>
                  <a:pt x="3824173" y="1970726"/>
                </a:cubicBezTo>
                <a:cubicBezTo>
                  <a:pt x="3839627" y="1969966"/>
                  <a:pt x="3855080" y="1965406"/>
                  <a:pt x="3870534" y="1957046"/>
                </a:cubicBezTo>
                <a:cubicBezTo>
                  <a:pt x="3885988" y="1948686"/>
                  <a:pt x="3899921" y="1941085"/>
                  <a:pt x="3912335" y="1934245"/>
                </a:cubicBezTo>
                <a:cubicBezTo>
                  <a:pt x="3912272" y="1931079"/>
                  <a:pt x="3913158" y="1928292"/>
                  <a:pt x="3914995" y="1925885"/>
                </a:cubicBezTo>
                <a:cubicBezTo>
                  <a:pt x="3916832" y="1923479"/>
                  <a:pt x="3919998" y="1922212"/>
                  <a:pt x="3924495" y="1922085"/>
                </a:cubicBezTo>
                <a:cubicBezTo>
                  <a:pt x="3929625" y="1922212"/>
                  <a:pt x="3935325" y="1924238"/>
                  <a:pt x="3941595" y="1928165"/>
                </a:cubicBezTo>
                <a:cubicBezTo>
                  <a:pt x="3947866" y="1932092"/>
                  <a:pt x="3951286" y="1937159"/>
                  <a:pt x="3951856" y="1943365"/>
                </a:cubicBezTo>
                <a:cubicBezTo>
                  <a:pt x="3949829" y="1952992"/>
                  <a:pt x="3940962" y="1959579"/>
                  <a:pt x="3925255" y="1963126"/>
                </a:cubicBezTo>
                <a:cubicBezTo>
                  <a:pt x="3909548" y="1966673"/>
                  <a:pt x="3899161" y="1973260"/>
                  <a:pt x="3894094" y="1982886"/>
                </a:cubicBezTo>
                <a:cubicBezTo>
                  <a:pt x="3883898" y="1983836"/>
                  <a:pt x="3877691" y="1989536"/>
                  <a:pt x="3875474" y="1999987"/>
                </a:cubicBezTo>
                <a:lnTo>
                  <a:pt x="3874306" y="2012507"/>
                </a:lnTo>
                <a:lnTo>
                  <a:pt x="3895546" y="1998853"/>
                </a:lnTo>
                <a:cubicBezTo>
                  <a:pt x="3899093" y="1998916"/>
                  <a:pt x="3903399" y="1998029"/>
                  <a:pt x="3908466" y="1996193"/>
                </a:cubicBezTo>
                <a:cubicBezTo>
                  <a:pt x="3913533" y="1994356"/>
                  <a:pt x="3916319" y="1991189"/>
                  <a:pt x="3916826" y="1986692"/>
                </a:cubicBezTo>
                <a:cubicBezTo>
                  <a:pt x="3921640" y="1986756"/>
                  <a:pt x="3926453" y="1985869"/>
                  <a:pt x="3931267" y="1984032"/>
                </a:cubicBezTo>
                <a:cubicBezTo>
                  <a:pt x="3936080" y="1982196"/>
                  <a:pt x="3939373" y="1979029"/>
                  <a:pt x="3941147" y="1974532"/>
                </a:cubicBezTo>
                <a:cubicBezTo>
                  <a:pt x="3951280" y="1973645"/>
                  <a:pt x="3959894" y="1970099"/>
                  <a:pt x="3966987" y="1963892"/>
                </a:cubicBezTo>
                <a:cubicBezTo>
                  <a:pt x="3974081" y="1957685"/>
                  <a:pt x="3982694" y="1954138"/>
                  <a:pt x="3992828" y="1953252"/>
                </a:cubicBezTo>
                <a:cubicBezTo>
                  <a:pt x="3998211" y="1953885"/>
                  <a:pt x="4004925" y="1954138"/>
                  <a:pt x="4012968" y="1954012"/>
                </a:cubicBezTo>
                <a:cubicBezTo>
                  <a:pt x="4021012" y="1953885"/>
                  <a:pt x="4025445" y="1949578"/>
                  <a:pt x="4026268" y="1941091"/>
                </a:cubicBezTo>
                <a:cubicBezTo>
                  <a:pt x="4033235" y="1939951"/>
                  <a:pt x="4043622" y="1935391"/>
                  <a:pt x="4057429" y="1927411"/>
                </a:cubicBezTo>
                <a:cubicBezTo>
                  <a:pt x="4071236" y="1919431"/>
                  <a:pt x="4083143" y="1914871"/>
                  <a:pt x="4093150" y="1913731"/>
                </a:cubicBezTo>
                <a:cubicBezTo>
                  <a:pt x="4093530" y="1909234"/>
                  <a:pt x="4095810" y="1906067"/>
                  <a:pt x="4099990" y="1904231"/>
                </a:cubicBezTo>
                <a:cubicBezTo>
                  <a:pt x="4104170" y="1902394"/>
                  <a:pt x="4107970" y="1901507"/>
                  <a:pt x="4111390" y="1901571"/>
                </a:cubicBezTo>
                <a:cubicBezTo>
                  <a:pt x="4126971" y="1890614"/>
                  <a:pt x="4144451" y="1880607"/>
                  <a:pt x="4163831" y="1871550"/>
                </a:cubicBezTo>
                <a:cubicBezTo>
                  <a:pt x="4183212" y="1862493"/>
                  <a:pt x="4202212" y="1856286"/>
                  <a:pt x="4220832" y="1852930"/>
                </a:cubicBezTo>
                <a:cubicBezTo>
                  <a:pt x="4220959" y="1849889"/>
                  <a:pt x="4222226" y="1847610"/>
                  <a:pt x="4224632" y="1846089"/>
                </a:cubicBezTo>
                <a:cubicBezTo>
                  <a:pt x="4227039" y="1844569"/>
                  <a:pt x="4229826" y="1843809"/>
                  <a:pt x="4232993" y="1843809"/>
                </a:cubicBezTo>
                <a:cubicBezTo>
                  <a:pt x="4239073" y="1843936"/>
                  <a:pt x="4245153" y="1845203"/>
                  <a:pt x="4251233" y="1847610"/>
                </a:cubicBezTo>
                <a:cubicBezTo>
                  <a:pt x="4257313" y="1850016"/>
                  <a:pt x="4263393" y="1852803"/>
                  <a:pt x="4269474" y="1855970"/>
                </a:cubicBezTo>
                <a:cubicBezTo>
                  <a:pt x="4250220" y="1857680"/>
                  <a:pt x="4228686" y="1862620"/>
                  <a:pt x="4204872" y="1870790"/>
                </a:cubicBezTo>
                <a:cubicBezTo>
                  <a:pt x="4181058" y="1878960"/>
                  <a:pt x="4161045" y="1889220"/>
                  <a:pt x="4144831" y="1901571"/>
                </a:cubicBezTo>
                <a:lnTo>
                  <a:pt x="4141791" y="1913731"/>
                </a:lnTo>
                <a:lnTo>
                  <a:pt x="4184352" y="1889410"/>
                </a:lnTo>
                <a:cubicBezTo>
                  <a:pt x="4189228" y="1892577"/>
                  <a:pt x="4193915" y="1896884"/>
                  <a:pt x="4198412" y="1902331"/>
                </a:cubicBezTo>
                <a:cubicBezTo>
                  <a:pt x="4202909" y="1907777"/>
                  <a:pt x="4205316" y="1913604"/>
                  <a:pt x="4205632" y="1919811"/>
                </a:cubicBezTo>
                <a:cubicBezTo>
                  <a:pt x="4205125" y="1924181"/>
                  <a:pt x="4202339" y="1926841"/>
                  <a:pt x="4197272" y="1927791"/>
                </a:cubicBezTo>
                <a:cubicBezTo>
                  <a:pt x="4192205" y="1928741"/>
                  <a:pt x="4187899" y="1929121"/>
                  <a:pt x="4184352" y="1928931"/>
                </a:cubicBezTo>
                <a:cubicBezTo>
                  <a:pt x="4176498" y="1934821"/>
                  <a:pt x="4158764" y="1943562"/>
                  <a:pt x="4131151" y="1955152"/>
                </a:cubicBezTo>
                <a:cubicBezTo>
                  <a:pt x="4103537" y="1966742"/>
                  <a:pt x="4085803" y="1973202"/>
                  <a:pt x="4077950" y="1974532"/>
                </a:cubicBezTo>
                <a:lnTo>
                  <a:pt x="4026268" y="2004933"/>
                </a:lnTo>
                <a:cubicBezTo>
                  <a:pt x="4021708" y="2024313"/>
                  <a:pt x="4001948" y="2037993"/>
                  <a:pt x="3966987" y="2045974"/>
                </a:cubicBezTo>
                <a:cubicBezTo>
                  <a:pt x="3949507" y="2049964"/>
                  <a:pt x="3935067" y="2053099"/>
                  <a:pt x="3923667" y="2055379"/>
                </a:cubicBezTo>
                <a:lnTo>
                  <a:pt x="3912335" y="2057310"/>
                </a:lnTo>
                <a:lnTo>
                  <a:pt x="3912335" y="2058888"/>
                </a:lnTo>
                <a:cubicBezTo>
                  <a:pt x="3909661" y="2061093"/>
                  <a:pt x="3903567" y="2065226"/>
                  <a:pt x="3894052" y="2071287"/>
                </a:cubicBezTo>
                <a:lnTo>
                  <a:pt x="3893893" y="2071386"/>
                </a:lnTo>
                <a:lnTo>
                  <a:pt x="3892506" y="2074854"/>
                </a:lnTo>
                <a:lnTo>
                  <a:pt x="3888278" y="2074854"/>
                </a:lnTo>
                <a:lnTo>
                  <a:pt x="3855249" y="2095256"/>
                </a:lnTo>
                <a:lnTo>
                  <a:pt x="3825625" y="2112853"/>
                </a:lnTo>
                <a:lnTo>
                  <a:pt x="3825624" y="2112855"/>
                </a:lnTo>
                <a:cubicBezTo>
                  <a:pt x="3819291" y="2124762"/>
                  <a:pt x="3812197" y="2131349"/>
                  <a:pt x="3804344" y="2132615"/>
                </a:cubicBezTo>
                <a:lnTo>
                  <a:pt x="3752663" y="2159976"/>
                </a:lnTo>
                <a:cubicBezTo>
                  <a:pt x="3751396" y="2167893"/>
                  <a:pt x="3744810" y="2175620"/>
                  <a:pt x="3732903" y="2183156"/>
                </a:cubicBezTo>
                <a:cubicBezTo>
                  <a:pt x="3720996" y="2190693"/>
                  <a:pt x="3711369" y="2196140"/>
                  <a:pt x="3704022" y="2199497"/>
                </a:cubicBezTo>
                <a:lnTo>
                  <a:pt x="3697942" y="2229897"/>
                </a:lnTo>
                <a:cubicBezTo>
                  <a:pt x="3693128" y="2229834"/>
                  <a:pt x="3688315" y="2230721"/>
                  <a:pt x="3683501" y="2232557"/>
                </a:cubicBezTo>
                <a:lnTo>
                  <a:pt x="3677580" y="2238251"/>
                </a:lnTo>
                <a:lnTo>
                  <a:pt x="3687370" y="2238251"/>
                </a:lnTo>
                <a:cubicBezTo>
                  <a:pt x="3691804" y="2231918"/>
                  <a:pt x="3699657" y="2227865"/>
                  <a:pt x="3710931" y="2226091"/>
                </a:cubicBezTo>
                <a:cubicBezTo>
                  <a:pt x="3722204" y="2224318"/>
                  <a:pt x="3728538" y="2226345"/>
                  <a:pt x="3729931" y="2232171"/>
                </a:cubicBezTo>
                <a:cubicBezTo>
                  <a:pt x="3727714" y="2236225"/>
                  <a:pt x="3718468" y="2242558"/>
                  <a:pt x="3702191" y="2251172"/>
                </a:cubicBezTo>
                <a:cubicBezTo>
                  <a:pt x="3685913" y="2259785"/>
                  <a:pt x="3675907" y="2264599"/>
                  <a:pt x="3672170" y="2265612"/>
                </a:cubicBezTo>
                <a:lnTo>
                  <a:pt x="3663518" y="2275156"/>
                </a:lnTo>
                <a:lnTo>
                  <a:pt x="3697942" y="2269418"/>
                </a:lnTo>
                <a:lnTo>
                  <a:pt x="3731831" y="2263770"/>
                </a:lnTo>
                <a:lnTo>
                  <a:pt x="3735411" y="2262861"/>
                </a:lnTo>
                <a:lnTo>
                  <a:pt x="3749671" y="2255975"/>
                </a:lnTo>
                <a:lnTo>
                  <a:pt x="3750150" y="2255816"/>
                </a:lnTo>
                <a:lnTo>
                  <a:pt x="3786500" y="2227254"/>
                </a:lnTo>
                <a:lnTo>
                  <a:pt x="3828282" y="2218171"/>
                </a:lnTo>
                <a:lnTo>
                  <a:pt x="3828664" y="2217737"/>
                </a:lnTo>
                <a:cubicBezTo>
                  <a:pt x="3833604" y="2217674"/>
                  <a:pt x="3838925" y="2216280"/>
                  <a:pt x="3844625" y="2213557"/>
                </a:cubicBezTo>
                <a:cubicBezTo>
                  <a:pt x="3850325" y="2210834"/>
                  <a:pt x="3854125" y="2207160"/>
                  <a:pt x="3856025" y="2202537"/>
                </a:cubicBezTo>
                <a:cubicBezTo>
                  <a:pt x="3863688" y="2202410"/>
                  <a:pt x="3869642" y="2200384"/>
                  <a:pt x="3873885" y="2196457"/>
                </a:cubicBezTo>
                <a:cubicBezTo>
                  <a:pt x="3878129" y="2192530"/>
                  <a:pt x="3880282" y="2187463"/>
                  <a:pt x="3880346" y="2181256"/>
                </a:cubicBezTo>
                <a:lnTo>
                  <a:pt x="3880346" y="2178216"/>
                </a:lnTo>
                <a:cubicBezTo>
                  <a:pt x="3885159" y="2178280"/>
                  <a:pt x="3889972" y="2177393"/>
                  <a:pt x="3894786" y="2175556"/>
                </a:cubicBezTo>
                <a:cubicBezTo>
                  <a:pt x="3899599" y="2173719"/>
                  <a:pt x="3902893" y="2170553"/>
                  <a:pt x="3904666" y="2166056"/>
                </a:cubicBezTo>
                <a:cubicBezTo>
                  <a:pt x="3920120" y="2165296"/>
                  <a:pt x="3935573" y="2160736"/>
                  <a:pt x="3951027" y="2152376"/>
                </a:cubicBezTo>
                <a:cubicBezTo>
                  <a:pt x="3966481" y="2144016"/>
                  <a:pt x="3980414" y="2136415"/>
                  <a:pt x="3992828" y="2129575"/>
                </a:cubicBezTo>
                <a:cubicBezTo>
                  <a:pt x="3992765" y="2126409"/>
                  <a:pt x="3993651" y="2123622"/>
                  <a:pt x="3995488" y="2121215"/>
                </a:cubicBezTo>
                <a:cubicBezTo>
                  <a:pt x="3997325" y="2118809"/>
                  <a:pt x="4000491" y="2117542"/>
                  <a:pt x="4004988" y="2117415"/>
                </a:cubicBezTo>
                <a:cubicBezTo>
                  <a:pt x="4010118" y="2117542"/>
                  <a:pt x="4015818" y="2119568"/>
                  <a:pt x="4022088" y="2123495"/>
                </a:cubicBezTo>
                <a:cubicBezTo>
                  <a:pt x="4028359" y="2127422"/>
                  <a:pt x="4031779" y="2132489"/>
                  <a:pt x="4032349" y="2138695"/>
                </a:cubicBezTo>
                <a:cubicBezTo>
                  <a:pt x="4030322" y="2148322"/>
                  <a:pt x="4021455" y="2154909"/>
                  <a:pt x="4005748" y="2158456"/>
                </a:cubicBezTo>
                <a:cubicBezTo>
                  <a:pt x="3990041" y="2162003"/>
                  <a:pt x="3979654" y="2168590"/>
                  <a:pt x="3974587" y="2178216"/>
                </a:cubicBezTo>
                <a:cubicBezTo>
                  <a:pt x="3964391" y="2179166"/>
                  <a:pt x="3958184" y="2184866"/>
                  <a:pt x="3955967" y="2195317"/>
                </a:cubicBezTo>
                <a:lnTo>
                  <a:pt x="3955952" y="2195482"/>
                </a:lnTo>
                <a:lnTo>
                  <a:pt x="3981064" y="2190773"/>
                </a:lnTo>
                <a:cubicBezTo>
                  <a:pt x="3982838" y="2186277"/>
                  <a:pt x="3986131" y="2183110"/>
                  <a:pt x="3990945" y="2181273"/>
                </a:cubicBezTo>
                <a:cubicBezTo>
                  <a:pt x="3995758" y="2179437"/>
                  <a:pt x="4000572" y="2178550"/>
                  <a:pt x="4005385" y="2178613"/>
                </a:cubicBezTo>
                <a:lnTo>
                  <a:pt x="4047946" y="2151253"/>
                </a:lnTo>
                <a:cubicBezTo>
                  <a:pt x="4051493" y="2151316"/>
                  <a:pt x="4055799" y="2150429"/>
                  <a:pt x="4060866" y="2148593"/>
                </a:cubicBezTo>
                <a:cubicBezTo>
                  <a:pt x="4065933" y="2146756"/>
                  <a:pt x="4068719" y="2143589"/>
                  <a:pt x="4069226" y="2139092"/>
                </a:cubicBezTo>
                <a:cubicBezTo>
                  <a:pt x="4074040" y="2139156"/>
                  <a:pt x="4078853" y="2138269"/>
                  <a:pt x="4083667" y="2136432"/>
                </a:cubicBezTo>
                <a:cubicBezTo>
                  <a:pt x="4088480" y="2134596"/>
                  <a:pt x="4091773" y="2131429"/>
                  <a:pt x="4093547" y="2126932"/>
                </a:cubicBezTo>
                <a:cubicBezTo>
                  <a:pt x="4103680" y="2126045"/>
                  <a:pt x="4112294" y="2122499"/>
                  <a:pt x="4119387" y="2116292"/>
                </a:cubicBezTo>
                <a:cubicBezTo>
                  <a:pt x="4126481" y="2110085"/>
                  <a:pt x="4135094" y="2106538"/>
                  <a:pt x="4145228" y="2105652"/>
                </a:cubicBezTo>
                <a:cubicBezTo>
                  <a:pt x="4150611" y="2106285"/>
                  <a:pt x="4157325" y="2106538"/>
                  <a:pt x="4165368" y="2106412"/>
                </a:cubicBezTo>
                <a:cubicBezTo>
                  <a:pt x="4173412" y="2106285"/>
                  <a:pt x="4177845" y="2101978"/>
                  <a:pt x="4178668" y="2093491"/>
                </a:cubicBezTo>
                <a:cubicBezTo>
                  <a:pt x="4185635" y="2092351"/>
                  <a:pt x="4196022" y="2087791"/>
                  <a:pt x="4209829" y="2079811"/>
                </a:cubicBezTo>
                <a:cubicBezTo>
                  <a:pt x="4223636" y="2071831"/>
                  <a:pt x="4235543" y="2067271"/>
                  <a:pt x="4245550" y="2066131"/>
                </a:cubicBezTo>
                <a:cubicBezTo>
                  <a:pt x="4245930" y="2061634"/>
                  <a:pt x="4248210" y="2058467"/>
                  <a:pt x="4252390" y="2056631"/>
                </a:cubicBezTo>
                <a:cubicBezTo>
                  <a:pt x="4256570" y="2054794"/>
                  <a:pt x="4260370" y="2053907"/>
                  <a:pt x="4263790" y="2053971"/>
                </a:cubicBezTo>
                <a:cubicBezTo>
                  <a:pt x="4279371" y="2043014"/>
                  <a:pt x="4296851" y="2033007"/>
                  <a:pt x="4316231" y="2023950"/>
                </a:cubicBezTo>
                <a:cubicBezTo>
                  <a:pt x="4335612" y="2014893"/>
                  <a:pt x="4354612" y="2008686"/>
                  <a:pt x="4373232" y="2005330"/>
                </a:cubicBezTo>
                <a:cubicBezTo>
                  <a:pt x="4373359" y="2002289"/>
                  <a:pt x="4374626" y="2000010"/>
                  <a:pt x="4377032" y="1998489"/>
                </a:cubicBezTo>
                <a:cubicBezTo>
                  <a:pt x="4379439" y="1996969"/>
                  <a:pt x="4382226" y="1996209"/>
                  <a:pt x="4385393" y="1996209"/>
                </a:cubicBezTo>
                <a:cubicBezTo>
                  <a:pt x="4391473" y="1996336"/>
                  <a:pt x="4397553" y="1997603"/>
                  <a:pt x="4403633" y="2000010"/>
                </a:cubicBezTo>
                <a:cubicBezTo>
                  <a:pt x="4409713" y="2002416"/>
                  <a:pt x="4415793" y="2005203"/>
                  <a:pt x="4421874" y="2008370"/>
                </a:cubicBezTo>
                <a:cubicBezTo>
                  <a:pt x="4402620" y="2010080"/>
                  <a:pt x="4381086" y="2015020"/>
                  <a:pt x="4357272" y="2023190"/>
                </a:cubicBezTo>
                <a:cubicBezTo>
                  <a:pt x="4333458" y="2031360"/>
                  <a:pt x="4313445" y="2041620"/>
                  <a:pt x="4297231" y="2053971"/>
                </a:cubicBezTo>
                <a:lnTo>
                  <a:pt x="4294191" y="2066131"/>
                </a:lnTo>
                <a:lnTo>
                  <a:pt x="4336752" y="2041810"/>
                </a:lnTo>
                <a:cubicBezTo>
                  <a:pt x="4341628" y="2044977"/>
                  <a:pt x="4346315" y="2049284"/>
                  <a:pt x="4350812" y="2054731"/>
                </a:cubicBezTo>
                <a:cubicBezTo>
                  <a:pt x="4355309" y="2060177"/>
                  <a:pt x="4357716" y="2066004"/>
                  <a:pt x="4358032" y="2072211"/>
                </a:cubicBezTo>
                <a:cubicBezTo>
                  <a:pt x="4357525" y="2076581"/>
                  <a:pt x="4354739" y="2079241"/>
                  <a:pt x="4349672" y="2080191"/>
                </a:cubicBezTo>
                <a:cubicBezTo>
                  <a:pt x="4344605" y="2081141"/>
                  <a:pt x="4340299" y="2081521"/>
                  <a:pt x="4336752" y="2081331"/>
                </a:cubicBezTo>
                <a:cubicBezTo>
                  <a:pt x="4328898" y="2087221"/>
                  <a:pt x="4311164" y="2095962"/>
                  <a:pt x="4283551" y="2107552"/>
                </a:cubicBezTo>
                <a:cubicBezTo>
                  <a:pt x="4255937" y="2119142"/>
                  <a:pt x="4238203" y="2125602"/>
                  <a:pt x="4230350" y="2126932"/>
                </a:cubicBezTo>
                <a:lnTo>
                  <a:pt x="4178668" y="2157333"/>
                </a:lnTo>
                <a:cubicBezTo>
                  <a:pt x="4174108" y="2176713"/>
                  <a:pt x="4154348" y="2190393"/>
                  <a:pt x="4119387" y="2198374"/>
                </a:cubicBezTo>
                <a:cubicBezTo>
                  <a:pt x="4084427" y="2206354"/>
                  <a:pt x="4061626" y="2210914"/>
                  <a:pt x="4050986" y="2212054"/>
                </a:cubicBezTo>
                <a:lnTo>
                  <a:pt x="4044906" y="2227254"/>
                </a:lnTo>
                <a:lnTo>
                  <a:pt x="4014505" y="2227254"/>
                </a:lnTo>
                <a:lnTo>
                  <a:pt x="3990185" y="2236374"/>
                </a:lnTo>
                <a:lnTo>
                  <a:pt x="3989029" y="2239118"/>
                </a:lnTo>
                <a:lnTo>
                  <a:pt x="3992828" y="2251178"/>
                </a:lnTo>
                <a:lnTo>
                  <a:pt x="3992828" y="2254218"/>
                </a:lnTo>
                <a:lnTo>
                  <a:pt x="3978612" y="2263860"/>
                </a:lnTo>
                <a:lnTo>
                  <a:pt x="3978024" y="2265255"/>
                </a:lnTo>
                <a:cubicBezTo>
                  <a:pt x="3971691" y="2277162"/>
                  <a:pt x="3964597" y="2283749"/>
                  <a:pt x="3956744" y="2285015"/>
                </a:cubicBezTo>
                <a:lnTo>
                  <a:pt x="3905063" y="2312376"/>
                </a:lnTo>
                <a:cubicBezTo>
                  <a:pt x="3903796" y="2320293"/>
                  <a:pt x="3897210" y="2328020"/>
                  <a:pt x="3885303" y="2335556"/>
                </a:cubicBezTo>
                <a:cubicBezTo>
                  <a:pt x="3873396" y="2343093"/>
                  <a:pt x="3863769" y="2348540"/>
                  <a:pt x="3856422" y="2351897"/>
                </a:cubicBezTo>
                <a:lnTo>
                  <a:pt x="3850342" y="2382297"/>
                </a:lnTo>
                <a:cubicBezTo>
                  <a:pt x="3845528" y="2382234"/>
                  <a:pt x="3840715" y="2383121"/>
                  <a:pt x="3835901" y="2384957"/>
                </a:cubicBezTo>
                <a:cubicBezTo>
                  <a:pt x="3831088" y="2386794"/>
                  <a:pt x="3827795" y="2389961"/>
                  <a:pt x="3826021" y="2394458"/>
                </a:cubicBezTo>
                <a:cubicBezTo>
                  <a:pt x="3818801" y="2394838"/>
                  <a:pt x="3812721" y="2396358"/>
                  <a:pt x="3807781" y="2399018"/>
                </a:cubicBezTo>
                <a:cubicBezTo>
                  <a:pt x="3802841" y="2401678"/>
                  <a:pt x="3796761" y="2403198"/>
                  <a:pt x="3789541" y="2403578"/>
                </a:cubicBezTo>
                <a:lnTo>
                  <a:pt x="3759140" y="2427898"/>
                </a:lnTo>
                <a:lnTo>
                  <a:pt x="3731860" y="2427898"/>
                </a:lnTo>
                <a:lnTo>
                  <a:pt x="3746583" y="2433581"/>
                </a:lnTo>
                <a:lnTo>
                  <a:pt x="3767863" y="2433581"/>
                </a:lnTo>
                <a:lnTo>
                  <a:pt x="3780250" y="2427188"/>
                </a:lnTo>
                <a:lnTo>
                  <a:pt x="3784454" y="2423146"/>
                </a:lnTo>
                <a:cubicBezTo>
                  <a:pt x="3794587" y="2422259"/>
                  <a:pt x="3803201" y="2418713"/>
                  <a:pt x="3810294" y="2412506"/>
                </a:cubicBezTo>
                <a:cubicBezTo>
                  <a:pt x="3817388" y="2406299"/>
                  <a:pt x="3826001" y="2402752"/>
                  <a:pt x="3836135" y="2401866"/>
                </a:cubicBezTo>
                <a:cubicBezTo>
                  <a:pt x="3841518" y="2402499"/>
                  <a:pt x="3848232" y="2402752"/>
                  <a:pt x="3856275" y="2402626"/>
                </a:cubicBezTo>
                <a:cubicBezTo>
                  <a:pt x="3864319" y="2402499"/>
                  <a:pt x="3868752" y="2398192"/>
                  <a:pt x="3869575" y="2389705"/>
                </a:cubicBezTo>
                <a:cubicBezTo>
                  <a:pt x="3876542" y="2388565"/>
                  <a:pt x="3886929" y="2384005"/>
                  <a:pt x="3900736" y="2376025"/>
                </a:cubicBezTo>
                <a:cubicBezTo>
                  <a:pt x="3914543" y="2368045"/>
                  <a:pt x="3926450" y="2363485"/>
                  <a:pt x="3936457" y="2362345"/>
                </a:cubicBezTo>
                <a:cubicBezTo>
                  <a:pt x="3936837" y="2357848"/>
                  <a:pt x="3939117" y="2354681"/>
                  <a:pt x="3943297" y="2352845"/>
                </a:cubicBezTo>
                <a:cubicBezTo>
                  <a:pt x="3947477" y="2351008"/>
                  <a:pt x="3951277" y="2350121"/>
                  <a:pt x="3954697" y="2350185"/>
                </a:cubicBezTo>
                <a:cubicBezTo>
                  <a:pt x="3970278" y="2339228"/>
                  <a:pt x="3987758" y="2329221"/>
                  <a:pt x="4007138" y="2320164"/>
                </a:cubicBezTo>
                <a:cubicBezTo>
                  <a:pt x="4026519" y="2311107"/>
                  <a:pt x="4045519" y="2304900"/>
                  <a:pt x="4064139" y="2301544"/>
                </a:cubicBezTo>
                <a:cubicBezTo>
                  <a:pt x="4064266" y="2298503"/>
                  <a:pt x="4065533" y="2296224"/>
                  <a:pt x="4067939" y="2294703"/>
                </a:cubicBezTo>
                <a:cubicBezTo>
                  <a:pt x="4070346" y="2293183"/>
                  <a:pt x="4073133" y="2292423"/>
                  <a:pt x="4076300" y="2292423"/>
                </a:cubicBezTo>
                <a:cubicBezTo>
                  <a:pt x="4082380" y="2292550"/>
                  <a:pt x="4088460" y="2293817"/>
                  <a:pt x="4094540" y="2296224"/>
                </a:cubicBezTo>
                <a:lnTo>
                  <a:pt x="4107889" y="2302342"/>
                </a:lnTo>
                <a:lnTo>
                  <a:pt x="4145228" y="2281975"/>
                </a:lnTo>
                <a:cubicBezTo>
                  <a:pt x="4145165" y="2278809"/>
                  <a:pt x="4146051" y="2276022"/>
                  <a:pt x="4147888" y="2273615"/>
                </a:cubicBezTo>
                <a:cubicBezTo>
                  <a:pt x="4149725" y="2271209"/>
                  <a:pt x="4152891" y="2269942"/>
                  <a:pt x="4157388" y="2269815"/>
                </a:cubicBezTo>
                <a:cubicBezTo>
                  <a:pt x="4162518" y="2269942"/>
                  <a:pt x="4168218" y="2271968"/>
                  <a:pt x="4174488" y="2275895"/>
                </a:cubicBezTo>
                <a:cubicBezTo>
                  <a:pt x="4180759" y="2279822"/>
                  <a:pt x="4184179" y="2284889"/>
                  <a:pt x="4184749" y="2291095"/>
                </a:cubicBezTo>
                <a:cubicBezTo>
                  <a:pt x="4182722" y="2300722"/>
                  <a:pt x="4173855" y="2307309"/>
                  <a:pt x="4158148" y="2310856"/>
                </a:cubicBezTo>
                <a:cubicBezTo>
                  <a:pt x="4142441" y="2314403"/>
                  <a:pt x="4132054" y="2320990"/>
                  <a:pt x="4126987" y="2330616"/>
                </a:cubicBezTo>
                <a:cubicBezTo>
                  <a:pt x="4116791" y="2331566"/>
                  <a:pt x="4110584" y="2337266"/>
                  <a:pt x="4108367" y="2347717"/>
                </a:cubicBezTo>
                <a:lnTo>
                  <a:pt x="4108352" y="2347882"/>
                </a:lnTo>
                <a:lnTo>
                  <a:pt x="4133464" y="2343173"/>
                </a:lnTo>
                <a:cubicBezTo>
                  <a:pt x="4135238" y="2338677"/>
                  <a:pt x="4138531" y="2335510"/>
                  <a:pt x="4143345" y="2333673"/>
                </a:cubicBezTo>
                <a:cubicBezTo>
                  <a:pt x="4148158" y="2331837"/>
                  <a:pt x="4152972" y="2330950"/>
                  <a:pt x="4157785" y="2331013"/>
                </a:cubicBezTo>
                <a:lnTo>
                  <a:pt x="4200346" y="2303653"/>
                </a:lnTo>
                <a:cubicBezTo>
                  <a:pt x="4203893" y="2303716"/>
                  <a:pt x="4208199" y="2302829"/>
                  <a:pt x="4213266" y="2300993"/>
                </a:cubicBezTo>
                <a:cubicBezTo>
                  <a:pt x="4218333" y="2299156"/>
                  <a:pt x="4221119" y="2295989"/>
                  <a:pt x="4221626" y="2291492"/>
                </a:cubicBezTo>
                <a:cubicBezTo>
                  <a:pt x="4226440" y="2291556"/>
                  <a:pt x="4231253" y="2290669"/>
                  <a:pt x="4236067" y="2288832"/>
                </a:cubicBezTo>
                <a:cubicBezTo>
                  <a:pt x="4240880" y="2286996"/>
                  <a:pt x="4244173" y="2283829"/>
                  <a:pt x="4245947" y="2279332"/>
                </a:cubicBezTo>
                <a:cubicBezTo>
                  <a:pt x="4256080" y="2278445"/>
                  <a:pt x="4264694" y="2274899"/>
                  <a:pt x="4271787" y="2268692"/>
                </a:cubicBezTo>
                <a:cubicBezTo>
                  <a:pt x="4278881" y="2262485"/>
                  <a:pt x="4287494" y="2258938"/>
                  <a:pt x="4297628" y="2258052"/>
                </a:cubicBezTo>
                <a:cubicBezTo>
                  <a:pt x="4303011" y="2258685"/>
                  <a:pt x="4309725" y="2258938"/>
                  <a:pt x="4317768" y="2258812"/>
                </a:cubicBezTo>
                <a:cubicBezTo>
                  <a:pt x="4325812" y="2258685"/>
                  <a:pt x="4330245" y="2254378"/>
                  <a:pt x="4331068" y="2245891"/>
                </a:cubicBezTo>
                <a:cubicBezTo>
                  <a:pt x="4338035" y="2244751"/>
                  <a:pt x="4348422" y="2240191"/>
                  <a:pt x="4362229" y="2232211"/>
                </a:cubicBezTo>
                <a:cubicBezTo>
                  <a:pt x="4376036" y="2224231"/>
                  <a:pt x="4387943" y="2219671"/>
                  <a:pt x="4397950" y="2218531"/>
                </a:cubicBezTo>
                <a:cubicBezTo>
                  <a:pt x="4398330" y="2214034"/>
                  <a:pt x="4400610" y="2210867"/>
                  <a:pt x="4404790" y="2209031"/>
                </a:cubicBezTo>
                <a:cubicBezTo>
                  <a:pt x="4408970" y="2207194"/>
                  <a:pt x="4412770" y="2206307"/>
                  <a:pt x="4416190" y="2206371"/>
                </a:cubicBezTo>
                <a:cubicBezTo>
                  <a:pt x="4431771" y="2195414"/>
                  <a:pt x="4449251" y="2185407"/>
                  <a:pt x="4468631" y="2176350"/>
                </a:cubicBezTo>
                <a:cubicBezTo>
                  <a:pt x="4488012" y="2167293"/>
                  <a:pt x="4507012" y="2161086"/>
                  <a:pt x="4525632" y="2157730"/>
                </a:cubicBezTo>
                <a:cubicBezTo>
                  <a:pt x="4525759" y="2154689"/>
                  <a:pt x="4527026" y="2152410"/>
                  <a:pt x="4529432" y="2150889"/>
                </a:cubicBezTo>
                <a:cubicBezTo>
                  <a:pt x="4531839" y="2149369"/>
                  <a:pt x="4534626" y="2148609"/>
                  <a:pt x="4537793" y="2148609"/>
                </a:cubicBezTo>
                <a:cubicBezTo>
                  <a:pt x="4543873" y="2148736"/>
                  <a:pt x="4549953" y="2150003"/>
                  <a:pt x="4556033" y="2152410"/>
                </a:cubicBezTo>
                <a:cubicBezTo>
                  <a:pt x="4562113" y="2154816"/>
                  <a:pt x="4568193" y="2157603"/>
                  <a:pt x="4574274" y="2160770"/>
                </a:cubicBezTo>
                <a:cubicBezTo>
                  <a:pt x="4555020" y="2162480"/>
                  <a:pt x="4533486" y="2167420"/>
                  <a:pt x="4509672" y="2175590"/>
                </a:cubicBezTo>
                <a:cubicBezTo>
                  <a:pt x="4485858" y="2183760"/>
                  <a:pt x="4465845" y="2194020"/>
                  <a:pt x="4449631" y="2206371"/>
                </a:cubicBezTo>
                <a:lnTo>
                  <a:pt x="4446591" y="2218531"/>
                </a:lnTo>
                <a:lnTo>
                  <a:pt x="4489152" y="2194210"/>
                </a:lnTo>
                <a:cubicBezTo>
                  <a:pt x="4494028" y="2197377"/>
                  <a:pt x="4498715" y="2201684"/>
                  <a:pt x="4503212" y="2207131"/>
                </a:cubicBezTo>
                <a:cubicBezTo>
                  <a:pt x="4507709" y="2212577"/>
                  <a:pt x="4510116" y="2218404"/>
                  <a:pt x="4510432" y="2224611"/>
                </a:cubicBezTo>
                <a:cubicBezTo>
                  <a:pt x="4509925" y="2228981"/>
                  <a:pt x="4507139" y="2231641"/>
                  <a:pt x="4502072" y="2232591"/>
                </a:cubicBezTo>
                <a:cubicBezTo>
                  <a:pt x="4497005" y="2233541"/>
                  <a:pt x="4492699" y="2233921"/>
                  <a:pt x="4489152" y="2233731"/>
                </a:cubicBezTo>
                <a:cubicBezTo>
                  <a:pt x="4481298" y="2239621"/>
                  <a:pt x="4463564" y="2248362"/>
                  <a:pt x="4435951" y="2259952"/>
                </a:cubicBezTo>
                <a:cubicBezTo>
                  <a:pt x="4408337" y="2271542"/>
                  <a:pt x="4390603" y="2278002"/>
                  <a:pt x="4382750" y="2279332"/>
                </a:cubicBezTo>
                <a:lnTo>
                  <a:pt x="4331068" y="2309733"/>
                </a:lnTo>
                <a:cubicBezTo>
                  <a:pt x="4326508" y="2329113"/>
                  <a:pt x="4306748" y="2342793"/>
                  <a:pt x="4271787" y="2350774"/>
                </a:cubicBezTo>
                <a:cubicBezTo>
                  <a:pt x="4236827" y="2358754"/>
                  <a:pt x="4214026" y="2363314"/>
                  <a:pt x="4203386" y="2364454"/>
                </a:cubicBezTo>
                <a:lnTo>
                  <a:pt x="4197306" y="2379654"/>
                </a:lnTo>
                <a:lnTo>
                  <a:pt x="4166905" y="2379654"/>
                </a:lnTo>
                <a:lnTo>
                  <a:pt x="4142585" y="2388774"/>
                </a:lnTo>
                <a:lnTo>
                  <a:pt x="4141429" y="2391518"/>
                </a:lnTo>
                <a:lnTo>
                  <a:pt x="4145228" y="2403578"/>
                </a:lnTo>
                <a:lnTo>
                  <a:pt x="4145228" y="2406618"/>
                </a:lnTo>
                <a:lnTo>
                  <a:pt x="4131012" y="2416260"/>
                </a:lnTo>
                <a:lnTo>
                  <a:pt x="4130424" y="2417655"/>
                </a:lnTo>
                <a:cubicBezTo>
                  <a:pt x="4124091" y="2429562"/>
                  <a:pt x="4116997" y="2436149"/>
                  <a:pt x="4109144" y="2437415"/>
                </a:cubicBezTo>
                <a:lnTo>
                  <a:pt x="4057463" y="2464776"/>
                </a:lnTo>
                <a:cubicBezTo>
                  <a:pt x="4056196" y="2472693"/>
                  <a:pt x="4049610" y="2480420"/>
                  <a:pt x="4037703" y="2487956"/>
                </a:cubicBezTo>
                <a:cubicBezTo>
                  <a:pt x="4025796" y="2495493"/>
                  <a:pt x="4016169" y="2500940"/>
                  <a:pt x="4008822" y="2504297"/>
                </a:cubicBezTo>
                <a:lnTo>
                  <a:pt x="4002742" y="2534697"/>
                </a:lnTo>
                <a:cubicBezTo>
                  <a:pt x="3997928" y="2534634"/>
                  <a:pt x="3993115" y="2535521"/>
                  <a:pt x="3988301" y="2537357"/>
                </a:cubicBezTo>
                <a:cubicBezTo>
                  <a:pt x="3983488" y="2539194"/>
                  <a:pt x="3980195" y="2542361"/>
                  <a:pt x="3978421" y="2546858"/>
                </a:cubicBezTo>
                <a:cubicBezTo>
                  <a:pt x="3971201" y="2547238"/>
                  <a:pt x="3965121" y="2548758"/>
                  <a:pt x="3960181" y="2551418"/>
                </a:cubicBezTo>
                <a:cubicBezTo>
                  <a:pt x="3955241" y="2554078"/>
                  <a:pt x="3949161" y="2555598"/>
                  <a:pt x="3941941" y="2555978"/>
                </a:cubicBezTo>
                <a:lnTo>
                  <a:pt x="3911540" y="2580298"/>
                </a:lnTo>
                <a:lnTo>
                  <a:pt x="3884260" y="2580298"/>
                </a:lnTo>
                <a:lnTo>
                  <a:pt x="3898983" y="2585981"/>
                </a:lnTo>
                <a:lnTo>
                  <a:pt x="3920263" y="2585981"/>
                </a:lnTo>
                <a:cubicBezTo>
                  <a:pt x="3924697" y="2579648"/>
                  <a:pt x="3932550" y="2575595"/>
                  <a:pt x="3943824" y="2573821"/>
                </a:cubicBezTo>
                <a:cubicBezTo>
                  <a:pt x="3955097" y="2572048"/>
                  <a:pt x="3961431" y="2574075"/>
                  <a:pt x="3962824" y="2579901"/>
                </a:cubicBezTo>
                <a:cubicBezTo>
                  <a:pt x="3961716" y="2581928"/>
                  <a:pt x="3958850" y="2584525"/>
                  <a:pt x="3954227" y="2587692"/>
                </a:cubicBezTo>
                <a:lnTo>
                  <a:pt x="3951278" y="2589418"/>
                </a:lnTo>
                <a:lnTo>
                  <a:pt x="3954101" y="2589418"/>
                </a:lnTo>
                <a:lnTo>
                  <a:pt x="3966261" y="2580298"/>
                </a:lnTo>
                <a:cubicBezTo>
                  <a:pt x="3978421" y="2579792"/>
                  <a:pt x="3990582" y="2577765"/>
                  <a:pt x="4002742" y="2574218"/>
                </a:cubicBezTo>
                <a:lnTo>
                  <a:pt x="4036631" y="2568570"/>
                </a:lnTo>
                <a:lnTo>
                  <a:pt x="4040211" y="2567661"/>
                </a:lnTo>
                <a:lnTo>
                  <a:pt x="4054470" y="2560775"/>
                </a:lnTo>
                <a:lnTo>
                  <a:pt x="4054950" y="2560616"/>
                </a:lnTo>
                <a:lnTo>
                  <a:pt x="4091300" y="2532054"/>
                </a:lnTo>
                <a:lnTo>
                  <a:pt x="4133082" y="2522971"/>
                </a:lnTo>
                <a:lnTo>
                  <a:pt x="4133464" y="2522537"/>
                </a:lnTo>
                <a:cubicBezTo>
                  <a:pt x="4138404" y="2522474"/>
                  <a:pt x="4143725" y="2521080"/>
                  <a:pt x="4149425" y="2518357"/>
                </a:cubicBezTo>
                <a:cubicBezTo>
                  <a:pt x="4155125" y="2515634"/>
                  <a:pt x="4158925" y="2511960"/>
                  <a:pt x="4160825" y="2507337"/>
                </a:cubicBezTo>
                <a:cubicBezTo>
                  <a:pt x="4168488" y="2507210"/>
                  <a:pt x="4174442" y="2505184"/>
                  <a:pt x="4178685" y="2501257"/>
                </a:cubicBezTo>
                <a:cubicBezTo>
                  <a:pt x="4182929" y="2497330"/>
                  <a:pt x="4185082" y="2492263"/>
                  <a:pt x="4185146" y="2486056"/>
                </a:cubicBezTo>
                <a:lnTo>
                  <a:pt x="4185146" y="2483016"/>
                </a:lnTo>
                <a:cubicBezTo>
                  <a:pt x="4189959" y="2483080"/>
                  <a:pt x="4194772" y="2482193"/>
                  <a:pt x="4199586" y="2480356"/>
                </a:cubicBezTo>
                <a:cubicBezTo>
                  <a:pt x="4204399" y="2478519"/>
                  <a:pt x="4207693" y="2475353"/>
                  <a:pt x="4209466" y="2470856"/>
                </a:cubicBezTo>
                <a:cubicBezTo>
                  <a:pt x="4224920" y="2470096"/>
                  <a:pt x="4240373" y="2465536"/>
                  <a:pt x="4255827" y="2457176"/>
                </a:cubicBezTo>
                <a:cubicBezTo>
                  <a:pt x="4271281" y="2448816"/>
                  <a:pt x="4285214" y="2441215"/>
                  <a:pt x="4297628" y="2434375"/>
                </a:cubicBezTo>
                <a:cubicBezTo>
                  <a:pt x="4297565" y="2431209"/>
                  <a:pt x="4298451" y="2428422"/>
                  <a:pt x="4300288" y="2426015"/>
                </a:cubicBezTo>
                <a:cubicBezTo>
                  <a:pt x="4302125" y="2423609"/>
                  <a:pt x="4305291" y="2422342"/>
                  <a:pt x="4309788" y="2422215"/>
                </a:cubicBezTo>
                <a:cubicBezTo>
                  <a:pt x="4314918" y="2422342"/>
                  <a:pt x="4320618" y="2424368"/>
                  <a:pt x="4326888" y="2428295"/>
                </a:cubicBezTo>
                <a:cubicBezTo>
                  <a:pt x="4333159" y="2432222"/>
                  <a:pt x="4336579" y="2437289"/>
                  <a:pt x="4337149" y="2443495"/>
                </a:cubicBezTo>
                <a:cubicBezTo>
                  <a:pt x="4335122" y="2453122"/>
                  <a:pt x="4326255" y="2459709"/>
                  <a:pt x="4310548" y="2463256"/>
                </a:cubicBezTo>
                <a:cubicBezTo>
                  <a:pt x="4294841" y="2466803"/>
                  <a:pt x="4284454" y="2473390"/>
                  <a:pt x="4279387" y="2483016"/>
                </a:cubicBezTo>
                <a:cubicBezTo>
                  <a:pt x="4269191" y="2483966"/>
                  <a:pt x="4262984" y="2489666"/>
                  <a:pt x="4260767" y="2500117"/>
                </a:cubicBezTo>
                <a:lnTo>
                  <a:pt x="4260752" y="2500282"/>
                </a:lnTo>
                <a:lnTo>
                  <a:pt x="4285864" y="2495573"/>
                </a:lnTo>
                <a:cubicBezTo>
                  <a:pt x="4287638" y="2491077"/>
                  <a:pt x="4290931" y="2487910"/>
                  <a:pt x="4295745" y="2486073"/>
                </a:cubicBezTo>
                <a:cubicBezTo>
                  <a:pt x="4300558" y="2484237"/>
                  <a:pt x="4305372" y="2483350"/>
                  <a:pt x="4310185" y="2483413"/>
                </a:cubicBezTo>
                <a:lnTo>
                  <a:pt x="4352746" y="2456053"/>
                </a:lnTo>
                <a:cubicBezTo>
                  <a:pt x="4356293" y="2456116"/>
                  <a:pt x="4360599" y="2455229"/>
                  <a:pt x="4365666" y="2453393"/>
                </a:cubicBezTo>
                <a:cubicBezTo>
                  <a:pt x="4370733" y="2451556"/>
                  <a:pt x="4373519" y="2448389"/>
                  <a:pt x="4374026" y="2443892"/>
                </a:cubicBezTo>
                <a:cubicBezTo>
                  <a:pt x="4378840" y="2443956"/>
                  <a:pt x="4383653" y="2443069"/>
                  <a:pt x="4388467" y="2441232"/>
                </a:cubicBezTo>
                <a:cubicBezTo>
                  <a:pt x="4393280" y="2439396"/>
                  <a:pt x="4396573" y="2436229"/>
                  <a:pt x="4398347" y="2431732"/>
                </a:cubicBezTo>
                <a:cubicBezTo>
                  <a:pt x="4408480" y="2430845"/>
                  <a:pt x="4417094" y="2427299"/>
                  <a:pt x="4424187" y="2421092"/>
                </a:cubicBezTo>
                <a:cubicBezTo>
                  <a:pt x="4431281" y="2414885"/>
                  <a:pt x="4439894" y="2411338"/>
                  <a:pt x="4450028" y="2410452"/>
                </a:cubicBezTo>
                <a:cubicBezTo>
                  <a:pt x="4455411" y="2411085"/>
                  <a:pt x="4462125" y="2411338"/>
                  <a:pt x="4470168" y="2411212"/>
                </a:cubicBezTo>
                <a:cubicBezTo>
                  <a:pt x="4478212" y="2411085"/>
                  <a:pt x="4482645" y="2406778"/>
                  <a:pt x="4483468" y="2398291"/>
                </a:cubicBezTo>
                <a:cubicBezTo>
                  <a:pt x="4490435" y="2397151"/>
                  <a:pt x="4500822" y="2392591"/>
                  <a:pt x="4514629" y="2384611"/>
                </a:cubicBezTo>
                <a:cubicBezTo>
                  <a:pt x="4528436" y="2376631"/>
                  <a:pt x="4540343" y="2372071"/>
                  <a:pt x="4550350" y="2370931"/>
                </a:cubicBezTo>
                <a:cubicBezTo>
                  <a:pt x="4550730" y="2366434"/>
                  <a:pt x="4553010" y="2363267"/>
                  <a:pt x="4557190" y="2361431"/>
                </a:cubicBezTo>
                <a:cubicBezTo>
                  <a:pt x="4561370" y="2359594"/>
                  <a:pt x="4565170" y="2358707"/>
                  <a:pt x="4568590" y="2358771"/>
                </a:cubicBezTo>
                <a:cubicBezTo>
                  <a:pt x="4584171" y="2347814"/>
                  <a:pt x="4601651" y="2337807"/>
                  <a:pt x="4621031" y="2328750"/>
                </a:cubicBezTo>
                <a:cubicBezTo>
                  <a:pt x="4640412" y="2319693"/>
                  <a:pt x="4659412" y="2313486"/>
                  <a:pt x="4678032" y="2310130"/>
                </a:cubicBezTo>
                <a:cubicBezTo>
                  <a:pt x="4678159" y="2307089"/>
                  <a:pt x="4679426" y="2304810"/>
                  <a:pt x="4681832" y="2303289"/>
                </a:cubicBezTo>
                <a:cubicBezTo>
                  <a:pt x="4684239" y="2301769"/>
                  <a:pt x="4687026" y="2301009"/>
                  <a:pt x="4690193" y="2301009"/>
                </a:cubicBezTo>
                <a:cubicBezTo>
                  <a:pt x="4696273" y="2301136"/>
                  <a:pt x="4702353" y="2302403"/>
                  <a:pt x="4708433" y="2304810"/>
                </a:cubicBezTo>
                <a:cubicBezTo>
                  <a:pt x="4714513" y="2307216"/>
                  <a:pt x="4720593" y="2310003"/>
                  <a:pt x="4726674" y="2313170"/>
                </a:cubicBezTo>
                <a:cubicBezTo>
                  <a:pt x="4707420" y="2314880"/>
                  <a:pt x="4685886" y="2319820"/>
                  <a:pt x="4662072" y="2327990"/>
                </a:cubicBezTo>
                <a:cubicBezTo>
                  <a:pt x="4638258" y="2336160"/>
                  <a:pt x="4618245" y="2346420"/>
                  <a:pt x="4602031" y="2358771"/>
                </a:cubicBezTo>
                <a:lnTo>
                  <a:pt x="4598991" y="2370931"/>
                </a:lnTo>
                <a:lnTo>
                  <a:pt x="4641552" y="2346610"/>
                </a:lnTo>
                <a:cubicBezTo>
                  <a:pt x="4646428" y="2349777"/>
                  <a:pt x="4651115" y="2354084"/>
                  <a:pt x="4655612" y="2359531"/>
                </a:cubicBezTo>
                <a:cubicBezTo>
                  <a:pt x="4660109" y="2364977"/>
                  <a:pt x="4662516" y="2370804"/>
                  <a:pt x="4662832" y="2377011"/>
                </a:cubicBezTo>
                <a:cubicBezTo>
                  <a:pt x="4662325" y="2381381"/>
                  <a:pt x="4659539" y="2384041"/>
                  <a:pt x="4654472" y="2384991"/>
                </a:cubicBezTo>
                <a:cubicBezTo>
                  <a:pt x="4649405" y="2385941"/>
                  <a:pt x="4645099" y="2386321"/>
                  <a:pt x="4641552" y="2386131"/>
                </a:cubicBezTo>
                <a:cubicBezTo>
                  <a:pt x="4633698" y="2392021"/>
                  <a:pt x="4615964" y="2400762"/>
                  <a:pt x="4588351" y="2412352"/>
                </a:cubicBezTo>
                <a:cubicBezTo>
                  <a:pt x="4560737" y="2423942"/>
                  <a:pt x="4543003" y="2430402"/>
                  <a:pt x="4535150" y="2431732"/>
                </a:cubicBezTo>
                <a:lnTo>
                  <a:pt x="4483468" y="2462133"/>
                </a:lnTo>
                <a:cubicBezTo>
                  <a:pt x="4478908" y="2481513"/>
                  <a:pt x="4459148" y="2495193"/>
                  <a:pt x="4424187" y="2503174"/>
                </a:cubicBezTo>
                <a:cubicBezTo>
                  <a:pt x="4389227" y="2511154"/>
                  <a:pt x="4366426" y="2515714"/>
                  <a:pt x="4355786" y="2516854"/>
                </a:cubicBezTo>
                <a:lnTo>
                  <a:pt x="4349706" y="2532054"/>
                </a:lnTo>
                <a:lnTo>
                  <a:pt x="4319305" y="2532054"/>
                </a:lnTo>
                <a:lnTo>
                  <a:pt x="4294985" y="2541174"/>
                </a:lnTo>
                <a:lnTo>
                  <a:pt x="4293829" y="2543918"/>
                </a:lnTo>
                <a:lnTo>
                  <a:pt x="4297628" y="2555978"/>
                </a:lnTo>
                <a:lnTo>
                  <a:pt x="4297628" y="2559018"/>
                </a:lnTo>
                <a:lnTo>
                  <a:pt x="4283412" y="2568660"/>
                </a:lnTo>
                <a:lnTo>
                  <a:pt x="4282824" y="2570055"/>
                </a:lnTo>
                <a:cubicBezTo>
                  <a:pt x="4276491" y="2581962"/>
                  <a:pt x="4269397" y="2588549"/>
                  <a:pt x="4261544" y="2589815"/>
                </a:cubicBezTo>
                <a:lnTo>
                  <a:pt x="4209863" y="2617176"/>
                </a:lnTo>
                <a:cubicBezTo>
                  <a:pt x="4208596" y="2625093"/>
                  <a:pt x="4202010" y="2632820"/>
                  <a:pt x="4190103" y="2640356"/>
                </a:cubicBezTo>
                <a:cubicBezTo>
                  <a:pt x="4178196" y="2647893"/>
                  <a:pt x="4168569" y="2653340"/>
                  <a:pt x="4161222" y="2656697"/>
                </a:cubicBezTo>
                <a:lnTo>
                  <a:pt x="4155142" y="2687097"/>
                </a:lnTo>
                <a:cubicBezTo>
                  <a:pt x="4150328" y="2687034"/>
                  <a:pt x="4145515" y="2687921"/>
                  <a:pt x="4140701" y="2689757"/>
                </a:cubicBezTo>
                <a:cubicBezTo>
                  <a:pt x="4135888" y="2691594"/>
                  <a:pt x="4132595" y="2694761"/>
                  <a:pt x="4130821" y="2699258"/>
                </a:cubicBezTo>
                <a:cubicBezTo>
                  <a:pt x="4123601" y="2699638"/>
                  <a:pt x="4117521" y="2701158"/>
                  <a:pt x="4112581" y="2703818"/>
                </a:cubicBezTo>
                <a:cubicBezTo>
                  <a:pt x="4107641" y="2706478"/>
                  <a:pt x="4101561" y="2707998"/>
                  <a:pt x="4094341" y="2708378"/>
                </a:cubicBezTo>
                <a:lnTo>
                  <a:pt x="4063940" y="2732698"/>
                </a:lnTo>
                <a:lnTo>
                  <a:pt x="4036660" y="2732698"/>
                </a:lnTo>
                <a:lnTo>
                  <a:pt x="4051383" y="2738381"/>
                </a:lnTo>
                <a:lnTo>
                  <a:pt x="4072663" y="2738381"/>
                </a:lnTo>
                <a:cubicBezTo>
                  <a:pt x="4077097" y="2732048"/>
                  <a:pt x="4084950" y="2727995"/>
                  <a:pt x="4096224" y="2726221"/>
                </a:cubicBezTo>
                <a:cubicBezTo>
                  <a:pt x="4107497" y="2724448"/>
                  <a:pt x="4113831" y="2726475"/>
                  <a:pt x="4115224" y="2732301"/>
                </a:cubicBezTo>
                <a:cubicBezTo>
                  <a:pt x="4114116" y="2734328"/>
                  <a:pt x="4111250" y="2736925"/>
                  <a:pt x="4106626" y="2740092"/>
                </a:cubicBezTo>
                <a:lnTo>
                  <a:pt x="4103678" y="2741818"/>
                </a:lnTo>
                <a:lnTo>
                  <a:pt x="4106501" y="2741818"/>
                </a:lnTo>
                <a:lnTo>
                  <a:pt x="4118661" y="2732698"/>
                </a:lnTo>
                <a:cubicBezTo>
                  <a:pt x="4130821" y="2732192"/>
                  <a:pt x="4142982" y="2730165"/>
                  <a:pt x="4155142" y="2726618"/>
                </a:cubicBezTo>
                <a:cubicBezTo>
                  <a:pt x="4167302" y="2723071"/>
                  <a:pt x="4179462" y="2721045"/>
                  <a:pt x="4191623" y="2720538"/>
                </a:cubicBezTo>
                <a:cubicBezTo>
                  <a:pt x="4198653" y="2715915"/>
                  <a:pt x="4211953" y="2710721"/>
                  <a:pt x="4231523" y="2704958"/>
                </a:cubicBezTo>
                <a:cubicBezTo>
                  <a:pt x="4251094" y="2699194"/>
                  <a:pt x="4262114" y="2693241"/>
                  <a:pt x="4264584" y="2687097"/>
                </a:cubicBezTo>
                <a:cubicBezTo>
                  <a:pt x="4269271" y="2687161"/>
                  <a:pt x="4273578" y="2686274"/>
                  <a:pt x="4277504" y="2684437"/>
                </a:cubicBezTo>
                <a:cubicBezTo>
                  <a:pt x="4281431" y="2682601"/>
                  <a:pt x="4284218" y="2679434"/>
                  <a:pt x="4285864" y="2674937"/>
                </a:cubicBezTo>
                <a:cubicBezTo>
                  <a:pt x="4290804" y="2674874"/>
                  <a:pt x="4296125" y="2673480"/>
                  <a:pt x="4301825" y="2670757"/>
                </a:cubicBezTo>
                <a:cubicBezTo>
                  <a:pt x="4307525" y="2668034"/>
                  <a:pt x="4311325" y="2664360"/>
                  <a:pt x="4313225" y="2659737"/>
                </a:cubicBezTo>
                <a:cubicBezTo>
                  <a:pt x="4320888" y="2659610"/>
                  <a:pt x="4326842" y="2657584"/>
                  <a:pt x="4331085" y="2653657"/>
                </a:cubicBezTo>
                <a:cubicBezTo>
                  <a:pt x="4335329" y="2649730"/>
                  <a:pt x="4337482" y="2644663"/>
                  <a:pt x="4337546" y="2638456"/>
                </a:cubicBezTo>
                <a:lnTo>
                  <a:pt x="4337546" y="2635416"/>
                </a:lnTo>
                <a:cubicBezTo>
                  <a:pt x="4342359" y="2635480"/>
                  <a:pt x="4347172" y="2634593"/>
                  <a:pt x="4351986" y="2632756"/>
                </a:cubicBezTo>
                <a:cubicBezTo>
                  <a:pt x="4356799" y="2630919"/>
                  <a:pt x="4360093" y="2627753"/>
                  <a:pt x="4361866" y="2623256"/>
                </a:cubicBezTo>
                <a:cubicBezTo>
                  <a:pt x="4377320" y="2622496"/>
                  <a:pt x="4392773" y="2617936"/>
                  <a:pt x="4408227" y="2609576"/>
                </a:cubicBezTo>
                <a:cubicBezTo>
                  <a:pt x="4423681" y="2601216"/>
                  <a:pt x="4437614" y="2593615"/>
                  <a:pt x="4450028" y="2586775"/>
                </a:cubicBezTo>
                <a:cubicBezTo>
                  <a:pt x="4449965" y="2583609"/>
                  <a:pt x="4450851" y="2580822"/>
                  <a:pt x="4452688" y="2578415"/>
                </a:cubicBezTo>
                <a:cubicBezTo>
                  <a:pt x="4454525" y="2576009"/>
                  <a:pt x="4457691" y="2574742"/>
                  <a:pt x="4462188" y="2574615"/>
                </a:cubicBezTo>
                <a:cubicBezTo>
                  <a:pt x="4467318" y="2574742"/>
                  <a:pt x="4473018" y="2576768"/>
                  <a:pt x="4479288" y="2580695"/>
                </a:cubicBezTo>
                <a:cubicBezTo>
                  <a:pt x="4485559" y="2584622"/>
                  <a:pt x="4488979" y="2589689"/>
                  <a:pt x="4489549" y="2595895"/>
                </a:cubicBezTo>
                <a:cubicBezTo>
                  <a:pt x="4487522" y="2605522"/>
                  <a:pt x="4478655" y="2612109"/>
                  <a:pt x="4462948" y="2615656"/>
                </a:cubicBezTo>
                <a:cubicBezTo>
                  <a:pt x="4447241" y="2619203"/>
                  <a:pt x="4436854" y="2625790"/>
                  <a:pt x="4431787" y="2635416"/>
                </a:cubicBezTo>
                <a:cubicBezTo>
                  <a:pt x="4421591" y="2636366"/>
                  <a:pt x="4415384" y="2642066"/>
                  <a:pt x="4413167" y="2652517"/>
                </a:cubicBezTo>
                <a:cubicBezTo>
                  <a:pt x="4410950" y="2662967"/>
                  <a:pt x="4410064" y="2672467"/>
                  <a:pt x="4410507" y="2681017"/>
                </a:cubicBezTo>
                <a:lnTo>
                  <a:pt x="4410507" y="2699258"/>
                </a:lnTo>
                <a:cubicBezTo>
                  <a:pt x="4416144" y="2689948"/>
                  <a:pt x="4423870" y="2685767"/>
                  <a:pt x="4433687" y="2686717"/>
                </a:cubicBezTo>
                <a:cubicBezTo>
                  <a:pt x="4443504" y="2687667"/>
                  <a:pt x="4448951" y="2694888"/>
                  <a:pt x="4450028" y="2708378"/>
                </a:cubicBezTo>
                <a:lnTo>
                  <a:pt x="4450028" y="2711418"/>
                </a:lnTo>
                <a:cubicBezTo>
                  <a:pt x="4444680" y="2715828"/>
                  <a:pt x="4425651" y="2727950"/>
                  <a:pt x="4392942" y="2747786"/>
                </a:cubicBezTo>
                <a:cubicBezTo>
                  <a:pt x="4360233" y="2767622"/>
                  <a:pt x="4327693" y="2786950"/>
                  <a:pt x="4295322" y="2805772"/>
                </a:cubicBezTo>
                <a:cubicBezTo>
                  <a:pt x="4262951" y="2824595"/>
                  <a:pt x="4244598" y="2834690"/>
                  <a:pt x="4240264" y="2836060"/>
                </a:cubicBezTo>
                <a:cubicBezTo>
                  <a:pt x="4236337" y="2835300"/>
                  <a:pt x="4234310" y="2832260"/>
                  <a:pt x="4234183" y="2826940"/>
                </a:cubicBezTo>
                <a:cubicBezTo>
                  <a:pt x="4234057" y="2821620"/>
                  <a:pt x="4232030" y="2818580"/>
                  <a:pt x="4228103" y="2817820"/>
                </a:cubicBezTo>
                <a:cubicBezTo>
                  <a:pt x="4214676" y="2818643"/>
                  <a:pt x="4202770" y="2823837"/>
                  <a:pt x="4192383" y="2833400"/>
                </a:cubicBezTo>
                <a:cubicBezTo>
                  <a:pt x="4181996" y="2842964"/>
                  <a:pt x="4171609" y="2851957"/>
                  <a:pt x="4161222" y="2860381"/>
                </a:cubicBezTo>
                <a:cubicBezTo>
                  <a:pt x="4176866" y="2857658"/>
                  <a:pt x="4184339" y="2861584"/>
                  <a:pt x="4183642" y="2872161"/>
                </a:cubicBezTo>
                <a:cubicBezTo>
                  <a:pt x="4182946" y="2882738"/>
                  <a:pt x="4189659" y="2888945"/>
                  <a:pt x="4203783" y="2890781"/>
                </a:cubicBezTo>
                <a:lnTo>
                  <a:pt x="4225063" y="2890781"/>
                </a:lnTo>
                <a:cubicBezTo>
                  <a:pt x="4229497" y="2884448"/>
                  <a:pt x="4237350" y="2880395"/>
                  <a:pt x="4248624" y="2878621"/>
                </a:cubicBezTo>
                <a:cubicBezTo>
                  <a:pt x="4259897" y="2876848"/>
                  <a:pt x="4266231" y="2878875"/>
                  <a:pt x="4267624" y="2884701"/>
                </a:cubicBezTo>
                <a:cubicBezTo>
                  <a:pt x="4265407" y="2888755"/>
                  <a:pt x="4256161" y="2895088"/>
                  <a:pt x="4239884" y="2903702"/>
                </a:cubicBezTo>
                <a:cubicBezTo>
                  <a:pt x="4223606" y="2912315"/>
                  <a:pt x="4213600" y="2917129"/>
                  <a:pt x="4209863" y="2918142"/>
                </a:cubicBezTo>
                <a:cubicBezTo>
                  <a:pt x="4206126" y="2925235"/>
                  <a:pt x="4190799" y="2939169"/>
                  <a:pt x="4163882" y="2959943"/>
                </a:cubicBezTo>
                <a:cubicBezTo>
                  <a:pt x="4136965" y="2980717"/>
                  <a:pt x="4120878" y="2993130"/>
                  <a:pt x="4115621" y="2997184"/>
                </a:cubicBezTo>
                <a:cubicBezTo>
                  <a:pt x="4108781" y="2996360"/>
                  <a:pt x="4101181" y="2995727"/>
                  <a:pt x="4092821" y="2995284"/>
                </a:cubicBezTo>
                <a:cubicBezTo>
                  <a:pt x="4084460" y="2994840"/>
                  <a:pt x="4079900" y="2999527"/>
                  <a:pt x="4079140" y="3009344"/>
                </a:cubicBezTo>
                <a:cubicBezTo>
                  <a:pt x="4069070" y="3012194"/>
                  <a:pt x="4053490" y="3023974"/>
                  <a:pt x="4032399" y="3044685"/>
                </a:cubicBezTo>
                <a:cubicBezTo>
                  <a:pt x="4011309" y="3065395"/>
                  <a:pt x="3999529" y="3077935"/>
                  <a:pt x="3997059" y="3082306"/>
                </a:cubicBezTo>
                <a:cubicBezTo>
                  <a:pt x="3993512" y="3082242"/>
                  <a:pt x="3989205" y="3083129"/>
                  <a:pt x="3984138" y="3084966"/>
                </a:cubicBezTo>
                <a:cubicBezTo>
                  <a:pt x="3979071" y="3086802"/>
                  <a:pt x="3976285" y="3089969"/>
                  <a:pt x="3975778" y="3094466"/>
                </a:cubicBezTo>
                <a:cubicBezTo>
                  <a:pt x="3973688" y="3094276"/>
                  <a:pt x="3970268" y="3094656"/>
                  <a:pt x="3965518" y="3095606"/>
                </a:cubicBezTo>
                <a:cubicBezTo>
                  <a:pt x="3960768" y="3096556"/>
                  <a:pt x="3958108" y="3099216"/>
                  <a:pt x="3957538" y="3103586"/>
                </a:cubicBezTo>
                <a:cubicBezTo>
                  <a:pt x="3957728" y="3105043"/>
                  <a:pt x="3958868" y="3105929"/>
                  <a:pt x="3960958" y="3106246"/>
                </a:cubicBezTo>
                <a:cubicBezTo>
                  <a:pt x="3963048" y="3106563"/>
                  <a:pt x="3964948" y="3106689"/>
                  <a:pt x="3966658" y="3106626"/>
                </a:cubicBezTo>
                <a:cubicBezTo>
                  <a:pt x="3970205" y="3108273"/>
                  <a:pt x="3974511" y="3111059"/>
                  <a:pt x="3979578" y="3114986"/>
                </a:cubicBezTo>
                <a:cubicBezTo>
                  <a:pt x="3984645" y="3118913"/>
                  <a:pt x="3987432" y="3123220"/>
                  <a:pt x="3987938" y="3127907"/>
                </a:cubicBezTo>
                <a:cubicBezTo>
                  <a:pt x="3987685" y="3129363"/>
                  <a:pt x="3986672" y="3130250"/>
                  <a:pt x="3984898" y="3130567"/>
                </a:cubicBezTo>
                <a:cubicBezTo>
                  <a:pt x="3983125" y="3130883"/>
                  <a:pt x="3982111" y="3131010"/>
                  <a:pt x="3981858" y="3130946"/>
                </a:cubicBezTo>
                <a:lnTo>
                  <a:pt x="3939297" y="3155267"/>
                </a:lnTo>
                <a:cubicBezTo>
                  <a:pt x="3938094" y="3162740"/>
                  <a:pt x="3932141" y="3166794"/>
                  <a:pt x="3921437" y="3167427"/>
                </a:cubicBezTo>
                <a:cubicBezTo>
                  <a:pt x="3910734" y="3168060"/>
                  <a:pt x="3902500" y="3175154"/>
                  <a:pt x="3896736" y="3188708"/>
                </a:cubicBezTo>
                <a:cubicBezTo>
                  <a:pt x="3879826" y="3193458"/>
                  <a:pt x="3862726" y="3199918"/>
                  <a:pt x="3845436" y="3208088"/>
                </a:cubicBezTo>
                <a:cubicBezTo>
                  <a:pt x="3828145" y="3216258"/>
                  <a:pt x="3811805" y="3224998"/>
                  <a:pt x="3796414" y="3234308"/>
                </a:cubicBezTo>
                <a:cubicBezTo>
                  <a:pt x="3788054" y="3234815"/>
                  <a:pt x="3781974" y="3236842"/>
                  <a:pt x="3778174" y="3240389"/>
                </a:cubicBezTo>
                <a:cubicBezTo>
                  <a:pt x="3774374" y="3243936"/>
                  <a:pt x="3768294" y="3245962"/>
                  <a:pt x="3759934" y="3246469"/>
                </a:cubicBezTo>
                <a:cubicBezTo>
                  <a:pt x="3747267" y="3252549"/>
                  <a:pt x="3736120" y="3261669"/>
                  <a:pt x="3726493" y="3273829"/>
                </a:cubicBezTo>
                <a:lnTo>
                  <a:pt x="3696092" y="3273829"/>
                </a:lnTo>
                <a:lnTo>
                  <a:pt x="3677852" y="3285990"/>
                </a:lnTo>
                <a:cubicBezTo>
                  <a:pt x="3674495" y="3290993"/>
                  <a:pt x="3664488" y="3296187"/>
                  <a:pt x="3647831" y="3301570"/>
                </a:cubicBezTo>
                <a:cubicBezTo>
                  <a:pt x="3631174" y="3306953"/>
                  <a:pt x="3618887" y="3309867"/>
                  <a:pt x="3610971" y="3310310"/>
                </a:cubicBezTo>
                <a:lnTo>
                  <a:pt x="3595770" y="3334631"/>
                </a:lnTo>
                <a:cubicBezTo>
                  <a:pt x="3588930" y="3333807"/>
                  <a:pt x="3581330" y="3333174"/>
                  <a:pt x="3572970" y="3332731"/>
                </a:cubicBezTo>
                <a:cubicBezTo>
                  <a:pt x="3564610" y="3332287"/>
                  <a:pt x="3560050" y="3336974"/>
                  <a:pt x="3559290" y="3346791"/>
                </a:cubicBezTo>
                <a:cubicBezTo>
                  <a:pt x="3551689" y="3345461"/>
                  <a:pt x="3541049" y="3342801"/>
                  <a:pt x="3527369" y="3338811"/>
                </a:cubicBezTo>
                <a:cubicBezTo>
                  <a:pt x="3513689" y="3334821"/>
                  <a:pt x="3506088" y="3337481"/>
                  <a:pt x="3504568" y="3346791"/>
                </a:cubicBezTo>
                <a:cubicBezTo>
                  <a:pt x="3490571" y="3353124"/>
                  <a:pt x="3475244" y="3358698"/>
                  <a:pt x="3458587" y="3363511"/>
                </a:cubicBezTo>
                <a:cubicBezTo>
                  <a:pt x="3441930" y="3368325"/>
                  <a:pt x="3425843" y="3370858"/>
                  <a:pt x="3410327" y="3371111"/>
                </a:cubicBezTo>
                <a:cubicBezTo>
                  <a:pt x="3405640" y="3371048"/>
                  <a:pt x="3400573" y="3370415"/>
                  <a:pt x="3395126" y="3369211"/>
                </a:cubicBezTo>
                <a:cubicBezTo>
                  <a:pt x="3389679" y="3368008"/>
                  <a:pt x="3384613" y="3366615"/>
                  <a:pt x="3379926" y="3365031"/>
                </a:cubicBezTo>
                <a:cubicBezTo>
                  <a:pt x="3371692" y="3366805"/>
                  <a:pt x="3358519" y="3370098"/>
                  <a:pt x="3340405" y="3374912"/>
                </a:cubicBezTo>
                <a:cubicBezTo>
                  <a:pt x="3322291" y="3379725"/>
                  <a:pt x="3312158" y="3384538"/>
                  <a:pt x="3310004" y="3389352"/>
                </a:cubicBezTo>
                <a:cubicBezTo>
                  <a:pt x="3306946" y="3400011"/>
                  <a:pt x="3283338" y="3412133"/>
                  <a:pt x="3239182" y="3425720"/>
                </a:cubicBezTo>
                <a:cubicBezTo>
                  <a:pt x="3195026" y="3439306"/>
                  <a:pt x="3148675" y="3451204"/>
                  <a:pt x="3100127" y="3461413"/>
                </a:cubicBezTo>
                <a:cubicBezTo>
                  <a:pt x="3051580" y="3471621"/>
                  <a:pt x="3019191" y="3476988"/>
                  <a:pt x="3002958" y="3477514"/>
                </a:cubicBezTo>
                <a:cubicBezTo>
                  <a:pt x="2998208" y="3477577"/>
                  <a:pt x="2993268" y="3476690"/>
                  <a:pt x="2988138" y="3474854"/>
                </a:cubicBezTo>
                <a:cubicBezTo>
                  <a:pt x="2983008" y="3473017"/>
                  <a:pt x="2978828" y="3469850"/>
                  <a:pt x="2975597" y="3465353"/>
                </a:cubicBezTo>
                <a:cubicBezTo>
                  <a:pt x="2973634" y="3465417"/>
                  <a:pt x="2970721" y="3465290"/>
                  <a:pt x="2966857" y="3464973"/>
                </a:cubicBezTo>
                <a:cubicBezTo>
                  <a:pt x="2962994" y="3464657"/>
                  <a:pt x="2960840" y="3463770"/>
                  <a:pt x="2960397" y="3462313"/>
                </a:cubicBezTo>
                <a:cubicBezTo>
                  <a:pt x="2960714" y="3459337"/>
                  <a:pt x="2962361" y="3456930"/>
                  <a:pt x="2965337" y="3455093"/>
                </a:cubicBezTo>
                <a:cubicBezTo>
                  <a:pt x="2968314" y="3453256"/>
                  <a:pt x="2970721" y="3451610"/>
                  <a:pt x="2972557" y="3450153"/>
                </a:cubicBezTo>
                <a:cubicBezTo>
                  <a:pt x="2972177" y="3445656"/>
                  <a:pt x="2969897" y="3442490"/>
                  <a:pt x="2965717" y="3440653"/>
                </a:cubicBezTo>
                <a:cubicBezTo>
                  <a:pt x="2961537" y="3438816"/>
                  <a:pt x="2957737" y="3437929"/>
                  <a:pt x="2954317" y="3437993"/>
                </a:cubicBezTo>
                <a:cubicBezTo>
                  <a:pt x="2949884" y="3438120"/>
                  <a:pt x="2942030" y="3439386"/>
                  <a:pt x="2930757" y="3441793"/>
                </a:cubicBezTo>
                <a:cubicBezTo>
                  <a:pt x="2919483" y="3444200"/>
                  <a:pt x="2913150" y="3446986"/>
                  <a:pt x="2911756" y="3450153"/>
                </a:cubicBezTo>
                <a:cubicBezTo>
                  <a:pt x="2912136" y="3451610"/>
                  <a:pt x="2913656" y="3452496"/>
                  <a:pt x="2916316" y="3452813"/>
                </a:cubicBezTo>
                <a:cubicBezTo>
                  <a:pt x="2918976" y="3453130"/>
                  <a:pt x="2920496" y="3453256"/>
                  <a:pt x="2920876" y="3453193"/>
                </a:cubicBezTo>
                <a:lnTo>
                  <a:pt x="2902636" y="3465353"/>
                </a:lnTo>
                <a:cubicBezTo>
                  <a:pt x="2887499" y="3464847"/>
                  <a:pt x="2873692" y="3462820"/>
                  <a:pt x="2861215" y="3459273"/>
                </a:cubicBezTo>
                <a:cubicBezTo>
                  <a:pt x="2848738" y="3455726"/>
                  <a:pt x="2837211" y="3453700"/>
                  <a:pt x="2826634" y="3453193"/>
                </a:cubicBezTo>
                <a:cubicBezTo>
                  <a:pt x="2818908" y="3453826"/>
                  <a:pt x="2809281" y="3456360"/>
                  <a:pt x="2797754" y="3460793"/>
                </a:cubicBezTo>
                <a:cubicBezTo>
                  <a:pt x="2786227" y="3465227"/>
                  <a:pt x="2773560" y="3467760"/>
                  <a:pt x="2759753" y="3468393"/>
                </a:cubicBezTo>
                <a:cubicBezTo>
                  <a:pt x="2754496" y="3468710"/>
                  <a:pt x="2748290" y="3468077"/>
                  <a:pt x="2741133" y="3466493"/>
                </a:cubicBezTo>
                <a:cubicBezTo>
                  <a:pt x="2733976" y="3464910"/>
                  <a:pt x="2730049" y="3460477"/>
                  <a:pt x="2729352" y="3453193"/>
                </a:cubicBezTo>
                <a:cubicBezTo>
                  <a:pt x="2719029" y="3453763"/>
                  <a:pt x="2705475" y="3454143"/>
                  <a:pt x="2688692" y="3454333"/>
                </a:cubicBezTo>
                <a:lnTo>
                  <a:pt x="2687757" y="3454083"/>
                </a:lnTo>
                <a:lnTo>
                  <a:pt x="2673268" y="3461833"/>
                </a:lnTo>
                <a:cubicBezTo>
                  <a:pt x="2664908" y="3462340"/>
                  <a:pt x="2658828" y="3464367"/>
                  <a:pt x="2655028" y="3467914"/>
                </a:cubicBezTo>
                <a:cubicBezTo>
                  <a:pt x="2651228" y="3471461"/>
                  <a:pt x="2645148" y="3473487"/>
                  <a:pt x="2636788" y="3473994"/>
                </a:cubicBezTo>
                <a:cubicBezTo>
                  <a:pt x="2624121" y="3480074"/>
                  <a:pt x="2612974" y="3489194"/>
                  <a:pt x="2603347" y="3501354"/>
                </a:cubicBezTo>
                <a:lnTo>
                  <a:pt x="2572946" y="3501354"/>
                </a:lnTo>
                <a:lnTo>
                  <a:pt x="2554706" y="3513515"/>
                </a:lnTo>
                <a:cubicBezTo>
                  <a:pt x="2551349" y="3518518"/>
                  <a:pt x="2541342" y="3523712"/>
                  <a:pt x="2524685" y="3529095"/>
                </a:cubicBezTo>
                <a:cubicBezTo>
                  <a:pt x="2508028" y="3534478"/>
                  <a:pt x="2495741" y="3537392"/>
                  <a:pt x="2487825" y="3537835"/>
                </a:cubicBezTo>
                <a:lnTo>
                  <a:pt x="2472624" y="3562156"/>
                </a:lnTo>
                <a:cubicBezTo>
                  <a:pt x="2465784" y="3561332"/>
                  <a:pt x="2458184" y="3560699"/>
                  <a:pt x="2449824" y="3560256"/>
                </a:cubicBezTo>
                <a:cubicBezTo>
                  <a:pt x="2441464" y="3559812"/>
                  <a:pt x="2436904" y="3564499"/>
                  <a:pt x="2436144" y="3574316"/>
                </a:cubicBezTo>
                <a:cubicBezTo>
                  <a:pt x="2428543" y="3572986"/>
                  <a:pt x="2417903" y="3570326"/>
                  <a:pt x="2404223" y="3566336"/>
                </a:cubicBezTo>
                <a:cubicBezTo>
                  <a:pt x="2390543" y="3562346"/>
                  <a:pt x="2382942" y="3565006"/>
                  <a:pt x="2381422" y="3574316"/>
                </a:cubicBezTo>
                <a:cubicBezTo>
                  <a:pt x="2367425" y="3580649"/>
                  <a:pt x="2352098" y="3586223"/>
                  <a:pt x="2335441" y="3591036"/>
                </a:cubicBezTo>
                <a:cubicBezTo>
                  <a:pt x="2318784" y="3595850"/>
                  <a:pt x="2302697" y="3598383"/>
                  <a:pt x="2287181" y="3598636"/>
                </a:cubicBezTo>
                <a:cubicBezTo>
                  <a:pt x="2282494" y="3598573"/>
                  <a:pt x="2277427" y="3597940"/>
                  <a:pt x="2271980" y="3596736"/>
                </a:cubicBezTo>
                <a:cubicBezTo>
                  <a:pt x="2266533" y="3595533"/>
                  <a:pt x="2261467" y="3594140"/>
                  <a:pt x="2256780" y="3592556"/>
                </a:cubicBezTo>
                <a:cubicBezTo>
                  <a:pt x="2248546" y="3594330"/>
                  <a:pt x="2235373" y="3597623"/>
                  <a:pt x="2217259" y="3602437"/>
                </a:cubicBezTo>
                <a:cubicBezTo>
                  <a:pt x="2199145" y="3607250"/>
                  <a:pt x="2189012" y="3612063"/>
                  <a:pt x="2186858" y="3616877"/>
                </a:cubicBezTo>
                <a:cubicBezTo>
                  <a:pt x="2183799" y="3627536"/>
                  <a:pt x="2160192" y="3639658"/>
                  <a:pt x="2116036" y="3653245"/>
                </a:cubicBezTo>
                <a:cubicBezTo>
                  <a:pt x="2071880" y="3666831"/>
                  <a:pt x="2025528" y="3678729"/>
                  <a:pt x="1976981" y="3688938"/>
                </a:cubicBezTo>
                <a:cubicBezTo>
                  <a:pt x="1928434" y="3699146"/>
                  <a:pt x="1896044" y="3704513"/>
                  <a:pt x="1879812" y="3705039"/>
                </a:cubicBezTo>
                <a:cubicBezTo>
                  <a:pt x="1875062" y="3705102"/>
                  <a:pt x="1870122" y="3704215"/>
                  <a:pt x="1864991" y="3702379"/>
                </a:cubicBezTo>
                <a:lnTo>
                  <a:pt x="1861130" y="3699453"/>
                </a:lnTo>
                <a:lnTo>
                  <a:pt x="1847416" y="3704025"/>
                </a:lnTo>
                <a:cubicBezTo>
                  <a:pt x="1843616" y="3707572"/>
                  <a:pt x="1837535" y="3709598"/>
                  <a:pt x="1829175" y="3710105"/>
                </a:cubicBezTo>
                <a:cubicBezTo>
                  <a:pt x="1816508" y="3716185"/>
                  <a:pt x="1805361" y="3725305"/>
                  <a:pt x="1795735" y="3737465"/>
                </a:cubicBezTo>
                <a:lnTo>
                  <a:pt x="1765334" y="3737465"/>
                </a:lnTo>
                <a:lnTo>
                  <a:pt x="1747094" y="3749626"/>
                </a:lnTo>
                <a:cubicBezTo>
                  <a:pt x="1743737" y="3754629"/>
                  <a:pt x="1733730" y="3759823"/>
                  <a:pt x="1717073" y="3765206"/>
                </a:cubicBezTo>
                <a:cubicBezTo>
                  <a:pt x="1700416" y="3770589"/>
                  <a:pt x="1688129" y="3773503"/>
                  <a:pt x="1680212" y="3773946"/>
                </a:cubicBezTo>
                <a:lnTo>
                  <a:pt x="1665012" y="3798267"/>
                </a:lnTo>
                <a:cubicBezTo>
                  <a:pt x="1658172" y="3797443"/>
                  <a:pt x="1650572" y="3796810"/>
                  <a:pt x="1642211" y="3796367"/>
                </a:cubicBezTo>
                <a:cubicBezTo>
                  <a:pt x="1633851" y="3795923"/>
                  <a:pt x="1629291" y="3800610"/>
                  <a:pt x="1628531" y="3810427"/>
                </a:cubicBezTo>
                <a:cubicBezTo>
                  <a:pt x="1620931" y="3809097"/>
                  <a:pt x="1610291" y="3806437"/>
                  <a:pt x="1596610" y="3802447"/>
                </a:cubicBezTo>
                <a:cubicBezTo>
                  <a:pt x="1582930" y="3798457"/>
                  <a:pt x="1575330" y="3801117"/>
                  <a:pt x="1573810" y="3810427"/>
                </a:cubicBezTo>
                <a:cubicBezTo>
                  <a:pt x="1559813" y="3816760"/>
                  <a:pt x="1544486" y="3822334"/>
                  <a:pt x="1527829" y="3827147"/>
                </a:cubicBezTo>
                <a:cubicBezTo>
                  <a:pt x="1511172" y="3831961"/>
                  <a:pt x="1495085" y="3834494"/>
                  <a:pt x="1479568" y="3834747"/>
                </a:cubicBezTo>
                <a:cubicBezTo>
                  <a:pt x="1474881" y="3834684"/>
                  <a:pt x="1469814" y="3834051"/>
                  <a:pt x="1464368" y="3832847"/>
                </a:cubicBezTo>
                <a:cubicBezTo>
                  <a:pt x="1458921" y="3831644"/>
                  <a:pt x="1453854" y="3830251"/>
                  <a:pt x="1449167" y="3828667"/>
                </a:cubicBezTo>
                <a:cubicBezTo>
                  <a:pt x="1440934" y="3830441"/>
                  <a:pt x="1427760" y="3833734"/>
                  <a:pt x="1409647" y="3838548"/>
                </a:cubicBezTo>
                <a:cubicBezTo>
                  <a:pt x="1391533" y="3843361"/>
                  <a:pt x="1381399" y="3848174"/>
                  <a:pt x="1379246" y="3852988"/>
                </a:cubicBezTo>
                <a:cubicBezTo>
                  <a:pt x="1376187" y="3863647"/>
                  <a:pt x="1352580" y="3875769"/>
                  <a:pt x="1308424" y="3889356"/>
                </a:cubicBezTo>
                <a:cubicBezTo>
                  <a:pt x="1264268" y="3902942"/>
                  <a:pt x="1217916" y="3914840"/>
                  <a:pt x="1169369" y="3925049"/>
                </a:cubicBezTo>
                <a:cubicBezTo>
                  <a:pt x="1120822" y="3935257"/>
                  <a:pt x="1088432" y="3940624"/>
                  <a:pt x="1072200" y="3941150"/>
                </a:cubicBezTo>
                <a:cubicBezTo>
                  <a:pt x="1067450" y="3941213"/>
                  <a:pt x="1062510" y="3940326"/>
                  <a:pt x="1057380" y="3938490"/>
                </a:cubicBezTo>
                <a:cubicBezTo>
                  <a:pt x="1052250" y="3936653"/>
                  <a:pt x="1048070" y="3933486"/>
                  <a:pt x="1044840" y="3928989"/>
                </a:cubicBezTo>
                <a:cubicBezTo>
                  <a:pt x="1042876" y="3929053"/>
                  <a:pt x="1039963" y="3928926"/>
                  <a:pt x="1036099" y="3928609"/>
                </a:cubicBezTo>
                <a:cubicBezTo>
                  <a:pt x="1032236" y="3928293"/>
                  <a:pt x="1030082" y="3927406"/>
                  <a:pt x="1029639" y="3925949"/>
                </a:cubicBezTo>
                <a:cubicBezTo>
                  <a:pt x="1029956" y="3922973"/>
                  <a:pt x="1031603" y="3920566"/>
                  <a:pt x="1034579" y="3918729"/>
                </a:cubicBezTo>
                <a:cubicBezTo>
                  <a:pt x="1037556" y="3916892"/>
                  <a:pt x="1039963" y="3915246"/>
                  <a:pt x="1041799" y="3913789"/>
                </a:cubicBezTo>
                <a:cubicBezTo>
                  <a:pt x="1041420" y="3909292"/>
                  <a:pt x="1039140" y="3906126"/>
                  <a:pt x="1034959" y="3904289"/>
                </a:cubicBezTo>
                <a:cubicBezTo>
                  <a:pt x="1030779" y="3902452"/>
                  <a:pt x="1026979" y="3901565"/>
                  <a:pt x="1023559" y="3901629"/>
                </a:cubicBezTo>
                <a:cubicBezTo>
                  <a:pt x="1019126" y="3901756"/>
                  <a:pt x="1011272" y="3903022"/>
                  <a:pt x="999999" y="3905429"/>
                </a:cubicBezTo>
                <a:cubicBezTo>
                  <a:pt x="988725" y="3907836"/>
                  <a:pt x="982392" y="3910622"/>
                  <a:pt x="980998" y="3913789"/>
                </a:cubicBezTo>
                <a:cubicBezTo>
                  <a:pt x="981378" y="3915246"/>
                  <a:pt x="982898" y="3916132"/>
                  <a:pt x="985558" y="3916449"/>
                </a:cubicBezTo>
                <a:cubicBezTo>
                  <a:pt x="988218" y="3916766"/>
                  <a:pt x="989738" y="3916892"/>
                  <a:pt x="990118" y="3916829"/>
                </a:cubicBezTo>
                <a:lnTo>
                  <a:pt x="971878" y="3928989"/>
                </a:lnTo>
                <a:cubicBezTo>
                  <a:pt x="956741" y="3928483"/>
                  <a:pt x="942934" y="3926456"/>
                  <a:pt x="930457" y="3922909"/>
                </a:cubicBezTo>
                <a:cubicBezTo>
                  <a:pt x="917980" y="3919362"/>
                  <a:pt x="906454" y="3917336"/>
                  <a:pt x="895876" y="3916829"/>
                </a:cubicBezTo>
                <a:cubicBezTo>
                  <a:pt x="888150" y="3917462"/>
                  <a:pt x="878523" y="3919996"/>
                  <a:pt x="866996" y="3924429"/>
                </a:cubicBezTo>
                <a:cubicBezTo>
                  <a:pt x="855469" y="3928863"/>
                  <a:pt x="842802" y="3931396"/>
                  <a:pt x="828995" y="3932029"/>
                </a:cubicBezTo>
                <a:cubicBezTo>
                  <a:pt x="823738" y="3932346"/>
                  <a:pt x="817532" y="3931713"/>
                  <a:pt x="810375" y="3930129"/>
                </a:cubicBezTo>
                <a:cubicBezTo>
                  <a:pt x="803218" y="3928546"/>
                  <a:pt x="799291" y="3924113"/>
                  <a:pt x="798594" y="3916829"/>
                </a:cubicBezTo>
                <a:cubicBezTo>
                  <a:pt x="788271" y="3917399"/>
                  <a:pt x="774717" y="3917779"/>
                  <a:pt x="757934" y="3917969"/>
                </a:cubicBezTo>
                <a:cubicBezTo>
                  <a:pt x="741150" y="3918159"/>
                  <a:pt x="728356" y="3914739"/>
                  <a:pt x="719553" y="3907709"/>
                </a:cubicBezTo>
                <a:lnTo>
                  <a:pt x="658752" y="3901629"/>
                </a:lnTo>
                <a:lnTo>
                  <a:pt x="657462" y="3901023"/>
                </a:lnTo>
                <a:lnTo>
                  <a:pt x="629356" y="3906644"/>
                </a:lnTo>
                <a:cubicBezTo>
                  <a:pt x="624099" y="3906961"/>
                  <a:pt x="617892" y="3906328"/>
                  <a:pt x="610736" y="3904744"/>
                </a:cubicBezTo>
                <a:cubicBezTo>
                  <a:pt x="603579" y="3903161"/>
                  <a:pt x="599652" y="3898728"/>
                  <a:pt x="598955" y="3891444"/>
                </a:cubicBezTo>
                <a:cubicBezTo>
                  <a:pt x="588632" y="3892014"/>
                  <a:pt x="575078" y="3892394"/>
                  <a:pt x="558295" y="3892584"/>
                </a:cubicBezTo>
                <a:cubicBezTo>
                  <a:pt x="541511" y="3892774"/>
                  <a:pt x="528717" y="3889354"/>
                  <a:pt x="519914" y="3882324"/>
                </a:cubicBezTo>
                <a:lnTo>
                  <a:pt x="459113" y="3876244"/>
                </a:lnTo>
                <a:cubicBezTo>
                  <a:pt x="451132" y="3873267"/>
                  <a:pt x="442772" y="3869340"/>
                  <a:pt x="434032" y="3864463"/>
                </a:cubicBezTo>
                <a:cubicBezTo>
                  <a:pt x="425292" y="3859587"/>
                  <a:pt x="418452" y="3853380"/>
                  <a:pt x="413512" y="3845843"/>
                </a:cubicBezTo>
                <a:lnTo>
                  <a:pt x="407432" y="3858003"/>
                </a:lnTo>
                <a:lnTo>
                  <a:pt x="367911" y="3858003"/>
                </a:lnTo>
                <a:lnTo>
                  <a:pt x="301029" y="3827603"/>
                </a:lnTo>
                <a:cubicBezTo>
                  <a:pt x="300523" y="3824056"/>
                  <a:pt x="298496" y="3822029"/>
                  <a:pt x="294949" y="3821523"/>
                </a:cubicBezTo>
                <a:cubicBezTo>
                  <a:pt x="288869" y="3821776"/>
                  <a:pt x="284309" y="3821269"/>
                  <a:pt x="281269" y="3820003"/>
                </a:cubicBezTo>
                <a:cubicBezTo>
                  <a:pt x="278229" y="3818736"/>
                  <a:pt x="276709" y="3815189"/>
                  <a:pt x="276709" y="3809362"/>
                </a:cubicBezTo>
                <a:lnTo>
                  <a:pt x="231108" y="3766802"/>
                </a:lnTo>
                <a:cubicBezTo>
                  <a:pt x="223444" y="3768195"/>
                  <a:pt x="217491" y="3766928"/>
                  <a:pt x="213248" y="3763002"/>
                </a:cubicBezTo>
                <a:cubicBezTo>
                  <a:pt x="209004" y="3759075"/>
                  <a:pt x="206851" y="3753248"/>
                  <a:pt x="206787" y="3745521"/>
                </a:cubicBezTo>
                <a:lnTo>
                  <a:pt x="173346" y="3736401"/>
                </a:lnTo>
                <a:cubicBezTo>
                  <a:pt x="175120" y="3730068"/>
                  <a:pt x="175373" y="3724494"/>
                  <a:pt x="174107" y="3719681"/>
                </a:cubicBezTo>
                <a:cubicBezTo>
                  <a:pt x="172840" y="3714867"/>
                  <a:pt x="168533" y="3712334"/>
                  <a:pt x="161186" y="3712080"/>
                </a:cubicBezTo>
                <a:cubicBezTo>
                  <a:pt x="162833" y="3705620"/>
                  <a:pt x="162580" y="3699540"/>
                  <a:pt x="160426" y="3693840"/>
                </a:cubicBezTo>
                <a:cubicBezTo>
                  <a:pt x="158273" y="3688140"/>
                  <a:pt x="153460" y="3685100"/>
                  <a:pt x="145986" y="3684720"/>
                </a:cubicBezTo>
                <a:lnTo>
                  <a:pt x="118626" y="3669520"/>
                </a:lnTo>
                <a:cubicBezTo>
                  <a:pt x="117232" y="3656916"/>
                  <a:pt x="111659" y="3647922"/>
                  <a:pt x="101905" y="3642539"/>
                </a:cubicBezTo>
                <a:cubicBezTo>
                  <a:pt x="92152" y="3637156"/>
                  <a:pt x="86578" y="3628922"/>
                  <a:pt x="85185" y="3617838"/>
                </a:cubicBezTo>
                <a:lnTo>
                  <a:pt x="73025" y="3593518"/>
                </a:lnTo>
                <a:cubicBezTo>
                  <a:pt x="67198" y="3593201"/>
                  <a:pt x="63651" y="3590795"/>
                  <a:pt x="62384" y="3586298"/>
                </a:cubicBezTo>
                <a:cubicBezTo>
                  <a:pt x="61118" y="3581801"/>
                  <a:pt x="60611" y="3577114"/>
                  <a:pt x="60864" y="3572238"/>
                </a:cubicBezTo>
                <a:lnTo>
                  <a:pt x="60864" y="3547917"/>
                </a:lnTo>
                <a:lnTo>
                  <a:pt x="39584" y="3532717"/>
                </a:lnTo>
                <a:lnTo>
                  <a:pt x="39584" y="3484076"/>
                </a:lnTo>
                <a:cubicBezTo>
                  <a:pt x="21343" y="3462795"/>
                  <a:pt x="15263" y="3438475"/>
                  <a:pt x="21343" y="3411114"/>
                </a:cubicBezTo>
                <a:cubicBezTo>
                  <a:pt x="18177" y="3404907"/>
                  <a:pt x="15390" y="3398321"/>
                  <a:pt x="12983" y="3391354"/>
                </a:cubicBezTo>
                <a:cubicBezTo>
                  <a:pt x="10576" y="3384387"/>
                  <a:pt x="9310" y="3377800"/>
                  <a:pt x="9183" y="3371594"/>
                </a:cubicBezTo>
                <a:cubicBezTo>
                  <a:pt x="9816" y="3347336"/>
                  <a:pt x="12350" y="3323649"/>
                  <a:pt x="16783" y="3300532"/>
                </a:cubicBezTo>
                <a:cubicBezTo>
                  <a:pt x="21217" y="3277415"/>
                  <a:pt x="23750" y="3254488"/>
                  <a:pt x="24383" y="3231751"/>
                </a:cubicBezTo>
                <a:lnTo>
                  <a:pt x="12223" y="3225670"/>
                </a:lnTo>
                <a:cubicBezTo>
                  <a:pt x="10893" y="3216360"/>
                  <a:pt x="11273" y="3206860"/>
                  <a:pt x="13363" y="3197170"/>
                </a:cubicBezTo>
                <a:cubicBezTo>
                  <a:pt x="15453" y="3187480"/>
                  <a:pt x="18113" y="3178740"/>
                  <a:pt x="21343" y="3170949"/>
                </a:cubicBezTo>
                <a:cubicBezTo>
                  <a:pt x="6650" y="3171456"/>
                  <a:pt x="-444" y="3164363"/>
                  <a:pt x="63" y="3149669"/>
                </a:cubicBezTo>
                <a:cubicBezTo>
                  <a:pt x="-190" y="3141752"/>
                  <a:pt x="316" y="3133265"/>
                  <a:pt x="1583" y="3124208"/>
                </a:cubicBezTo>
                <a:cubicBezTo>
                  <a:pt x="2850" y="3115151"/>
                  <a:pt x="6396" y="3107425"/>
                  <a:pt x="12223" y="3101028"/>
                </a:cubicBezTo>
                <a:cubicBezTo>
                  <a:pt x="12730" y="3085828"/>
                  <a:pt x="14757" y="3070627"/>
                  <a:pt x="18303" y="3055427"/>
                </a:cubicBezTo>
                <a:cubicBezTo>
                  <a:pt x="21850" y="3040227"/>
                  <a:pt x="23877" y="3025026"/>
                  <a:pt x="24383" y="3009826"/>
                </a:cubicBezTo>
                <a:cubicBezTo>
                  <a:pt x="29007" y="3006659"/>
                  <a:pt x="32680" y="3002353"/>
                  <a:pt x="35404" y="2996906"/>
                </a:cubicBezTo>
                <a:cubicBezTo>
                  <a:pt x="38127" y="2991459"/>
                  <a:pt x="39521" y="2985632"/>
                  <a:pt x="39584" y="2979425"/>
                </a:cubicBezTo>
                <a:cubicBezTo>
                  <a:pt x="45411" y="2978792"/>
                  <a:pt x="48957" y="2975499"/>
                  <a:pt x="50224" y="2969545"/>
                </a:cubicBezTo>
                <a:cubicBezTo>
                  <a:pt x="51491" y="2963592"/>
                  <a:pt x="51997" y="2958778"/>
                  <a:pt x="51744" y="2955105"/>
                </a:cubicBezTo>
                <a:lnTo>
                  <a:pt x="51744" y="2939904"/>
                </a:lnTo>
                <a:cubicBezTo>
                  <a:pt x="54847" y="2929074"/>
                  <a:pt x="59281" y="2918054"/>
                  <a:pt x="65044" y="2906844"/>
                </a:cubicBezTo>
                <a:cubicBezTo>
                  <a:pt x="70808" y="2895634"/>
                  <a:pt x="77521" y="2885373"/>
                  <a:pt x="85185" y="2876063"/>
                </a:cubicBezTo>
                <a:cubicBezTo>
                  <a:pt x="86135" y="2855923"/>
                  <a:pt x="91835" y="2831602"/>
                  <a:pt x="102285" y="2803102"/>
                </a:cubicBezTo>
                <a:cubicBezTo>
                  <a:pt x="112735" y="2774601"/>
                  <a:pt x="122236" y="2753321"/>
                  <a:pt x="130786" y="2739260"/>
                </a:cubicBezTo>
                <a:cubicBezTo>
                  <a:pt x="131630" y="2727588"/>
                  <a:pt x="138724" y="2708372"/>
                  <a:pt x="152066" y="2681612"/>
                </a:cubicBezTo>
                <a:cubicBezTo>
                  <a:pt x="165409" y="2654852"/>
                  <a:pt x="179934" y="2629781"/>
                  <a:pt x="195640" y="2606398"/>
                </a:cubicBezTo>
                <a:cubicBezTo>
                  <a:pt x="211347" y="2583016"/>
                  <a:pt x="223170" y="2570556"/>
                  <a:pt x="231108" y="2569017"/>
                </a:cubicBezTo>
                <a:lnTo>
                  <a:pt x="237188" y="2523416"/>
                </a:lnTo>
                <a:cubicBezTo>
                  <a:pt x="264549" y="2480855"/>
                  <a:pt x="294949" y="2441334"/>
                  <a:pt x="328390" y="2404854"/>
                </a:cubicBezTo>
                <a:cubicBezTo>
                  <a:pt x="334470" y="2404347"/>
                  <a:pt x="337510" y="2402320"/>
                  <a:pt x="337510" y="2398773"/>
                </a:cubicBezTo>
                <a:cubicBezTo>
                  <a:pt x="336940" y="2394023"/>
                  <a:pt x="336560" y="2389843"/>
                  <a:pt x="336370" y="2386233"/>
                </a:cubicBezTo>
                <a:cubicBezTo>
                  <a:pt x="336180" y="2382623"/>
                  <a:pt x="339600" y="2380723"/>
                  <a:pt x="346630" y="2380533"/>
                </a:cubicBezTo>
                <a:cubicBezTo>
                  <a:pt x="353154" y="2366726"/>
                  <a:pt x="362147" y="2353299"/>
                  <a:pt x="373611" y="2340252"/>
                </a:cubicBezTo>
                <a:cubicBezTo>
                  <a:pt x="385074" y="2327205"/>
                  <a:pt x="396348" y="2315298"/>
                  <a:pt x="407432" y="2304532"/>
                </a:cubicBezTo>
                <a:cubicBezTo>
                  <a:pt x="407938" y="2299021"/>
                  <a:pt x="409965" y="2294841"/>
                  <a:pt x="413512" y="2291991"/>
                </a:cubicBezTo>
                <a:cubicBezTo>
                  <a:pt x="417058" y="2289141"/>
                  <a:pt x="419085" y="2284201"/>
                  <a:pt x="419592" y="2277171"/>
                </a:cubicBezTo>
                <a:lnTo>
                  <a:pt x="446952" y="2258931"/>
                </a:lnTo>
                <a:lnTo>
                  <a:pt x="471273" y="2198129"/>
                </a:lnTo>
                <a:lnTo>
                  <a:pt x="495593" y="2179889"/>
                </a:lnTo>
                <a:cubicBezTo>
                  <a:pt x="495530" y="2175076"/>
                  <a:pt x="496416" y="2170262"/>
                  <a:pt x="498253" y="2165449"/>
                </a:cubicBezTo>
                <a:cubicBezTo>
                  <a:pt x="500090" y="2160635"/>
                  <a:pt x="503257" y="2157342"/>
                  <a:pt x="507754" y="2155569"/>
                </a:cubicBezTo>
                <a:cubicBezTo>
                  <a:pt x="520420" y="2137835"/>
                  <a:pt x="531567" y="2118581"/>
                  <a:pt x="541194" y="2097807"/>
                </a:cubicBezTo>
                <a:lnTo>
                  <a:pt x="550627" y="2089754"/>
                </a:lnTo>
                <a:lnTo>
                  <a:pt x="568631" y="2058677"/>
                </a:lnTo>
                <a:cubicBezTo>
                  <a:pt x="584337" y="2035295"/>
                  <a:pt x="596160" y="2022835"/>
                  <a:pt x="604098" y="2021296"/>
                </a:cubicBezTo>
                <a:lnTo>
                  <a:pt x="610178" y="1975695"/>
                </a:lnTo>
                <a:cubicBezTo>
                  <a:pt x="637539" y="1933134"/>
                  <a:pt x="667939" y="1893613"/>
                  <a:pt x="701380" y="1857133"/>
                </a:cubicBezTo>
                <a:cubicBezTo>
                  <a:pt x="707460" y="1856626"/>
                  <a:pt x="710500" y="1854599"/>
                  <a:pt x="710500" y="1851052"/>
                </a:cubicBezTo>
                <a:cubicBezTo>
                  <a:pt x="709930" y="1846302"/>
                  <a:pt x="709550" y="1842122"/>
                  <a:pt x="709360" y="1838512"/>
                </a:cubicBezTo>
                <a:cubicBezTo>
                  <a:pt x="709170" y="1834902"/>
                  <a:pt x="712590" y="1833002"/>
                  <a:pt x="719620" y="1832812"/>
                </a:cubicBezTo>
                <a:cubicBezTo>
                  <a:pt x="726144" y="1819005"/>
                  <a:pt x="735137" y="1805578"/>
                  <a:pt x="746601" y="1792531"/>
                </a:cubicBezTo>
                <a:cubicBezTo>
                  <a:pt x="758065" y="1779484"/>
                  <a:pt x="769338" y="1767577"/>
                  <a:pt x="780422" y="1756811"/>
                </a:cubicBezTo>
                <a:cubicBezTo>
                  <a:pt x="780928" y="1751300"/>
                  <a:pt x="782955" y="1747120"/>
                  <a:pt x="786502" y="1744270"/>
                </a:cubicBezTo>
                <a:cubicBezTo>
                  <a:pt x="790049" y="1741420"/>
                  <a:pt x="792075" y="1736480"/>
                  <a:pt x="792582" y="1729450"/>
                </a:cubicBezTo>
                <a:lnTo>
                  <a:pt x="819943" y="1711210"/>
                </a:lnTo>
                <a:lnTo>
                  <a:pt x="844263" y="1650408"/>
                </a:lnTo>
                <a:lnTo>
                  <a:pt x="868583" y="1632168"/>
                </a:lnTo>
                <a:cubicBezTo>
                  <a:pt x="868520" y="1627355"/>
                  <a:pt x="869407" y="1622541"/>
                  <a:pt x="871243" y="1617728"/>
                </a:cubicBezTo>
                <a:cubicBezTo>
                  <a:pt x="873080" y="1612914"/>
                  <a:pt x="876247" y="1609621"/>
                  <a:pt x="880744" y="1607848"/>
                </a:cubicBezTo>
                <a:cubicBezTo>
                  <a:pt x="893411" y="1590114"/>
                  <a:pt x="904557" y="1570860"/>
                  <a:pt x="914185" y="1550086"/>
                </a:cubicBezTo>
                <a:cubicBezTo>
                  <a:pt x="932615" y="1533113"/>
                  <a:pt x="954275" y="1514619"/>
                  <a:pt x="979166" y="1494605"/>
                </a:cubicBezTo>
                <a:cubicBezTo>
                  <a:pt x="1004056" y="1474591"/>
                  <a:pt x="1021917" y="1454578"/>
                  <a:pt x="1032747" y="1434564"/>
                </a:cubicBezTo>
                <a:lnTo>
                  <a:pt x="1057067" y="1431524"/>
                </a:lnTo>
                <a:lnTo>
                  <a:pt x="1060107" y="1422404"/>
                </a:lnTo>
                <a:cubicBezTo>
                  <a:pt x="1063401" y="1422404"/>
                  <a:pt x="1066694" y="1421644"/>
                  <a:pt x="1069988" y="1420124"/>
                </a:cubicBezTo>
                <a:cubicBezTo>
                  <a:pt x="1073281" y="1418604"/>
                  <a:pt x="1075054" y="1416324"/>
                  <a:pt x="1075308" y="1413284"/>
                </a:cubicBezTo>
                <a:lnTo>
                  <a:pt x="1075308" y="1410243"/>
                </a:lnTo>
                <a:cubicBezTo>
                  <a:pt x="1092155" y="1395170"/>
                  <a:pt x="1108621" y="1379716"/>
                  <a:pt x="1124708" y="1363883"/>
                </a:cubicBezTo>
                <a:cubicBezTo>
                  <a:pt x="1140795" y="1348049"/>
                  <a:pt x="1155742" y="1331075"/>
                  <a:pt x="1169549" y="1312961"/>
                </a:cubicBezTo>
                <a:cubicBezTo>
                  <a:pt x="1175756" y="1313405"/>
                  <a:pt x="1180823" y="1313278"/>
                  <a:pt x="1184750" y="1312581"/>
                </a:cubicBezTo>
                <a:cubicBezTo>
                  <a:pt x="1188676" y="1311885"/>
                  <a:pt x="1190703" y="1307958"/>
                  <a:pt x="1190830" y="1300801"/>
                </a:cubicBezTo>
                <a:lnTo>
                  <a:pt x="1190830" y="1291681"/>
                </a:lnTo>
                <a:cubicBezTo>
                  <a:pt x="1199696" y="1291174"/>
                  <a:pt x="1207803" y="1289148"/>
                  <a:pt x="1215150" y="1285601"/>
                </a:cubicBezTo>
                <a:lnTo>
                  <a:pt x="1239078" y="1279619"/>
                </a:lnTo>
                <a:lnTo>
                  <a:pt x="1240576" y="1275875"/>
                </a:lnTo>
                <a:lnTo>
                  <a:pt x="1245646" y="1259143"/>
                </a:lnTo>
                <a:lnTo>
                  <a:pt x="1247458" y="1258667"/>
                </a:lnTo>
                <a:lnTo>
                  <a:pt x="1263338" y="1218967"/>
                </a:lnTo>
                <a:lnTo>
                  <a:pt x="1287659" y="1200727"/>
                </a:lnTo>
                <a:cubicBezTo>
                  <a:pt x="1287596" y="1195914"/>
                  <a:pt x="1288482" y="1191100"/>
                  <a:pt x="1290319" y="1186287"/>
                </a:cubicBezTo>
                <a:cubicBezTo>
                  <a:pt x="1292156" y="1181473"/>
                  <a:pt x="1295323" y="1178180"/>
                  <a:pt x="1299819" y="1176407"/>
                </a:cubicBezTo>
                <a:cubicBezTo>
                  <a:pt x="1312486" y="1158673"/>
                  <a:pt x="1323633" y="1139419"/>
                  <a:pt x="1333260" y="1118645"/>
                </a:cubicBezTo>
                <a:cubicBezTo>
                  <a:pt x="1351690" y="1101672"/>
                  <a:pt x="1373351" y="1083178"/>
                  <a:pt x="1398241" y="1063164"/>
                </a:cubicBezTo>
                <a:cubicBezTo>
                  <a:pt x="1423132" y="1043150"/>
                  <a:pt x="1440992" y="1023137"/>
                  <a:pt x="1451822" y="1003123"/>
                </a:cubicBezTo>
                <a:lnTo>
                  <a:pt x="1476143" y="1000083"/>
                </a:lnTo>
                <a:lnTo>
                  <a:pt x="1479183" y="990963"/>
                </a:lnTo>
                <a:cubicBezTo>
                  <a:pt x="1482476" y="990963"/>
                  <a:pt x="1485770" y="990203"/>
                  <a:pt x="1489063" y="988683"/>
                </a:cubicBezTo>
                <a:cubicBezTo>
                  <a:pt x="1492357" y="987163"/>
                  <a:pt x="1494130" y="984883"/>
                  <a:pt x="1494383" y="981843"/>
                </a:cubicBezTo>
                <a:lnTo>
                  <a:pt x="1494383" y="978802"/>
                </a:lnTo>
                <a:cubicBezTo>
                  <a:pt x="1511230" y="963729"/>
                  <a:pt x="1527697" y="948275"/>
                  <a:pt x="1543784" y="932442"/>
                </a:cubicBezTo>
                <a:cubicBezTo>
                  <a:pt x="1559871" y="916608"/>
                  <a:pt x="1574818" y="899634"/>
                  <a:pt x="1588625" y="881520"/>
                </a:cubicBezTo>
                <a:cubicBezTo>
                  <a:pt x="1594832" y="881964"/>
                  <a:pt x="1599899" y="881837"/>
                  <a:pt x="1603826" y="881140"/>
                </a:cubicBezTo>
                <a:cubicBezTo>
                  <a:pt x="1607752" y="880444"/>
                  <a:pt x="1609779" y="876517"/>
                  <a:pt x="1609906" y="869360"/>
                </a:cubicBezTo>
                <a:lnTo>
                  <a:pt x="1609906" y="860240"/>
                </a:lnTo>
                <a:cubicBezTo>
                  <a:pt x="1618772" y="859733"/>
                  <a:pt x="1626879" y="857707"/>
                  <a:pt x="1634226" y="854160"/>
                </a:cubicBezTo>
                <a:cubicBezTo>
                  <a:pt x="1641573" y="850613"/>
                  <a:pt x="1649680" y="848586"/>
                  <a:pt x="1658547" y="848080"/>
                </a:cubicBezTo>
                <a:cubicBezTo>
                  <a:pt x="1660193" y="828889"/>
                  <a:pt x="1666780" y="820909"/>
                  <a:pt x="1678307" y="824139"/>
                </a:cubicBezTo>
                <a:cubicBezTo>
                  <a:pt x="1689834" y="827369"/>
                  <a:pt x="1696421" y="820149"/>
                  <a:pt x="1698067" y="802479"/>
                </a:cubicBezTo>
                <a:lnTo>
                  <a:pt x="1698067" y="799439"/>
                </a:lnTo>
                <a:cubicBezTo>
                  <a:pt x="1701741" y="799502"/>
                  <a:pt x="1706554" y="798616"/>
                  <a:pt x="1712508" y="796779"/>
                </a:cubicBezTo>
                <a:cubicBezTo>
                  <a:pt x="1718461" y="794942"/>
                  <a:pt x="1721755" y="791775"/>
                  <a:pt x="1722388" y="787279"/>
                </a:cubicBezTo>
                <a:lnTo>
                  <a:pt x="1740628" y="787279"/>
                </a:lnTo>
                <a:lnTo>
                  <a:pt x="1746708" y="759918"/>
                </a:lnTo>
                <a:cubicBezTo>
                  <a:pt x="1753802" y="753141"/>
                  <a:pt x="1762415" y="749214"/>
                  <a:pt x="1772549" y="748138"/>
                </a:cubicBezTo>
                <a:cubicBezTo>
                  <a:pt x="1782683" y="747061"/>
                  <a:pt x="1788256" y="743894"/>
                  <a:pt x="1789269" y="738638"/>
                </a:cubicBezTo>
                <a:cubicBezTo>
                  <a:pt x="1789079" y="735471"/>
                  <a:pt x="1789459" y="732684"/>
                  <a:pt x="1790409" y="730277"/>
                </a:cubicBezTo>
                <a:cubicBezTo>
                  <a:pt x="1791359" y="727871"/>
                  <a:pt x="1794019" y="726604"/>
                  <a:pt x="1798389" y="726477"/>
                </a:cubicBezTo>
                <a:cubicBezTo>
                  <a:pt x="1806116" y="723121"/>
                  <a:pt x="1813463" y="717674"/>
                  <a:pt x="1820430" y="710137"/>
                </a:cubicBezTo>
                <a:cubicBezTo>
                  <a:pt x="1827397" y="702600"/>
                  <a:pt x="1833224" y="694873"/>
                  <a:pt x="1837910" y="686957"/>
                </a:cubicBezTo>
                <a:cubicBezTo>
                  <a:pt x="1847917" y="687083"/>
                  <a:pt x="1858304" y="684550"/>
                  <a:pt x="1869071" y="679356"/>
                </a:cubicBezTo>
                <a:cubicBezTo>
                  <a:pt x="1879838" y="674163"/>
                  <a:pt x="1885665" y="665550"/>
                  <a:pt x="1886551" y="653516"/>
                </a:cubicBezTo>
                <a:cubicBezTo>
                  <a:pt x="1888578" y="642623"/>
                  <a:pt x="1896685" y="636289"/>
                  <a:pt x="1910872" y="634516"/>
                </a:cubicBezTo>
                <a:cubicBezTo>
                  <a:pt x="1925059" y="632742"/>
                  <a:pt x="1933166" y="627929"/>
                  <a:pt x="1935192" y="620076"/>
                </a:cubicBezTo>
                <a:cubicBezTo>
                  <a:pt x="1945199" y="617035"/>
                  <a:pt x="1961666" y="604875"/>
                  <a:pt x="1984593" y="583594"/>
                </a:cubicBezTo>
                <a:cubicBezTo>
                  <a:pt x="2007520" y="562314"/>
                  <a:pt x="2022467" y="550154"/>
                  <a:pt x="2029434" y="547114"/>
                </a:cubicBezTo>
                <a:cubicBezTo>
                  <a:pt x="2040581" y="539323"/>
                  <a:pt x="2054008" y="532864"/>
                  <a:pt x="2069715" y="527733"/>
                </a:cubicBezTo>
                <a:lnTo>
                  <a:pt x="2099974" y="522348"/>
                </a:lnTo>
                <a:lnTo>
                  <a:pt x="2100458" y="520753"/>
                </a:lnTo>
                <a:cubicBezTo>
                  <a:pt x="2103751" y="516763"/>
                  <a:pt x="2108280" y="515576"/>
                  <a:pt x="2114043" y="517191"/>
                </a:cubicBezTo>
                <a:lnTo>
                  <a:pt x="2116215" y="516712"/>
                </a:lnTo>
                <a:lnTo>
                  <a:pt x="2132796" y="486312"/>
                </a:lnTo>
                <a:lnTo>
                  <a:pt x="2151723" y="486485"/>
                </a:lnTo>
                <a:lnTo>
                  <a:pt x="2158124" y="480330"/>
                </a:lnTo>
                <a:lnTo>
                  <a:pt x="2176364" y="480330"/>
                </a:lnTo>
                <a:lnTo>
                  <a:pt x="2182444" y="452970"/>
                </a:lnTo>
                <a:cubicBezTo>
                  <a:pt x="2189538" y="446192"/>
                  <a:pt x="2198152" y="442266"/>
                  <a:pt x="2208285" y="441189"/>
                </a:cubicBezTo>
                <a:cubicBezTo>
                  <a:pt x="2218419" y="440112"/>
                  <a:pt x="2223992" y="436946"/>
                  <a:pt x="2225006" y="431689"/>
                </a:cubicBezTo>
                <a:cubicBezTo>
                  <a:pt x="2224816" y="428522"/>
                  <a:pt x="2225196" y="425736"/>
                  <a:pt x="2226146" y="423328"/>
                </a:cubicBezTo>
                <a:cubicBezTo>
                  <a:pt x="2227096" y="420922"/>
                  <a:pt x="2229756" y="419655"/>
                  <a:pt x="2234126" y="419529"/>
                </a:cubicBezTo>
                <a:cubicBezTo>
                  <a:pt x="2241853" y="416172"/>
                  <a:pt x="2249200" y="410725"/>
                  <a:pt x="2256166" y="403188"/>
                </a:cubicBezTo>
                <a:cubicBezTo>
                  <a:pt x="2263133" y="395652"/>
                  <a:pt x="2268960" y="387924"/>
                  <a:pt x="2273647" y="380007"/>
                </a:cubicBezTo>
                <a:cubicBezTo>
                  <a:pt x="2283653" y="380134"/>
                  <a:pt x="2294040" y="377601"/>
                  <a:pt x="2304807" y="372407"/>
                </a:cubicBezTo>
                <a:cubicBezTo>
                  <a:pt x="2315574" y="367214"/>
                  <a:pt x="2321401" y="358600"/>
                  <a:pt x="2322288" y="346567"/>
                </a:cubicBezTo>
                <a:cubicBezTo>
                  <a:pt x="2324314" y="335674"/>
                  <a:pt x="2332421" y="329340"/>
                  <a:pt x="2346608" y="327566"/>
                </a:cubicBezTo>
                <a:cubicBezTo>
                  <a:pt x="2360795" y="325793"/>
                  <a:pt x="2368902" y="320980"/>
                  <a:pt x="2370929" y="313127"/>
                </a:cubicBezTo>
                <a:cubicBezTo>
                  <a:pt x="2380935" y="310086"/>
                  <a:pt x="2397403" y="297926"/>
                  <a:pt x="2420330" y="276645"/>
                </a:cubicBezTo>
                <a:cubicBezTo>
                  <a:pt x="2443257" y="255365"/>
                  <a:pt x="2458204" y="243205"/>
                  <a:pt x="2465171" y="240165"/>
                </a:cubicBezTo>
                <a:cubicBezTo>
                  <a:pt x="2476317" y="232375"/>
                  <a:pt x="2489744" y="225915"/>
                  <a:pt x="2505452" y="220785"/>
                </a:cubicBezTo>
                <a:cubicBezTo>
                  <a:pt x="2521158" y="215654"/>
                  <a:pt x="2536105" y="212994"/>
                  <a:pt x="2550292" y="212804"/>
                </a:cubicBezTo>
                <a:lnTo>
                  <a:pt x="2568533" y="179363"/>
                </a:lnTo>
                <a:cubicBezTo>
                  <a:pt x="2581326" y="180060"/>
                  <a:pt x="2595260" y="180187"/>
                  <a:pt x="2610334" y="179744"/>
                </a:cubicBezTo>
                <a:cubicBezTo>
                  <a:pt x="2625407" y="179301"/>
                  <a:pt x="2637821" y="174107"/>
                  <a:pt x="2647574" y="164163"/>
                </a:cubicBezTo>
                <a:cubicBezTo>
                  <a:pt x="2648081" y="155550"/>
                  <a:pt x="2653148" y="151496"/>
                  <a:pt x="2662775" y="152003"/>
                </a:cubicBezTo>
                <a:cubicBezTo>
                  <a:pt x="2672022" y="153017"/>
                  <a:pt x="2679368" y="153270"/>
                  <a:pt x="2684815" y="152763"/>
                </a:cubicBezTo>
                <a:cubicBezTo>
                  <a:pt x="2690262" y="152256"/>
                  <a:pt x="2693049" y="144910"/>
                  <a:pt x="2693175" y="130722"/>
                </a:cubicBezTo>
                <a:lnTo>
                  <a:pt x="2750937" y="130722"/>
                </a:lnTo>
                <a:lnTo>
                  <a:pt x="2766137" y="118562"/>
                </a:lnTo>
                <a:cubicBezTo>
                  <a:pt x="2785834" y="117169"/>
                  <a:pt x="2806481" y="111595"/>
                  <a:pt x="2828078" y="101842"/>
                </a:cubicBezTo>
                <a:cubicBezTo>
                  <a:pt x="2849675" y="92089"/>
                  <a:pt x="2872602" y="86515"/>
                  <a:pt x="2896859" y="85122"/>
                </a:cubicBezTo>
                <a:lnTo>
                  <a:pt x="2887739" y="112482"/>
                </a:lnTo>
                <a:lnTo>
                  <a:pt x="2927260" y="106402"/>
                </a:lnTo>
                <a:lnTo>
                  <a:pt x="2963741" y="85122"/>
                </a:lnTo>
                <a:cubicBezTo>
                  <a:pt x="2978941" y="85312"/>
                  <a:pt x="3000222" y="82651"/>
                  <a:pt x="3027582" y="77141"/>
                </a:cubicBezTo>
                <a:cubicBezTo>
                  <a:pt x="3054943" y="71632"/>
                  <a:pt x="3070143" y="62131"/>
                  <a:pt x="3073183" y="48641"/>
                </a:cubicBezTo>
                <a:lnTo>
                  <a:pt x="3073183" y="45601"/>
                </a:lnTo>
                <a:cubicBezTo>
                  <a:pt x="3079200" y="46234"/>
                  <a:pt x="3088447" y="46487"/>
                  <a:pt x="3100924" y="46360"/>
                </a:cubicBezTo>
                <a:cubicBezTo>
                  <a:pt x="3113401" y="46234"/>
                  <a:pt x="3120367" y="41927"/>
                  <a:pt x="3121824" y="33441"/>
                </a:cubicBezTo>
                <a:cubicBezTo>
                  <a:pt x="3134111" y="33124"/>
                  <a:pt x="3154378" y="30717"/>
                  <a:pt x="3182625" y="26221"/>
                </a:cubicBezTo>
                <a:cubicBezTo>
                  <a:pt x="3210873" y="21724"/>
                  <a:pt x="3228100" y="17036"/>
                  <a:pt x="3234306" y="12160"/>
                </a:cubicBezTo>
                <a:cubicBezTo>
                  <a:pt x="3234180" y="10324"/>
                  <a:pt x="3234433" y="7916"/>
                  <a:pt x="3235066" y="4940"/>
                </a:cubicBezTo>
                <a:cubicBezTo>
                  <a:pt x="3235700" y="1963"/>
                  <a:pt x="3237473" y="316"/>
                  <a:pt x="3240387" y="0"/>
                </a:cubicBezTo>
                <a:close/>
              </a:path>
            </a:pathLst>
          </a:custGeom>
          <a:blipFill>
            <a:blip r:embed="rId4"/>
            <a:stretch>
              <a:fillRect/>
            </a:stretch>
          </a:blip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endParaRPr lang="en-US" sz="21525">
              <a:solidFill>
                <a:prstClr val="black"/>
              </a:solidFill>
              <a:latin typeface="Road rage" pitchFamily="50" charset="0"/>
            </a:endParaRPr>
          </a:p>
        </p:txBody>
      </p:sp>
    </p:spTree>
    <p:extLst>
      <p:ext uri="{BB962C8B-B14F-4D97-AF65-F5344CB8AC3E}">
        <p14:creationId xmlns:p14="http://schemas.microsoft.com/office/powerpoint/2010/main" val="221021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circle(in)">
                                      <p:cBhvr>
                                        <p:cTn id="7" dur="2000"/>
                                        <p:tgtEl>
                                          <p:spTgt spid="66"/>
                                        </p:tgtEl>
                                      </p:cBhvr>
                                    </p:animEffect>
                                  </p:childTnLst>
                                </p:cTn>
                              </p:par>
                              <p:par>
                                <p:cTn id="8" presetID="6" presetClass="entr" presetSubtype="16"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circle(in)">
                                      <p:cBhvr>
                                        <p:cTn id="10" dur="2000"/>
                                        <p:tgtEl>
                                          <p:spTgt spid="6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circle(in)">
                                      <p:cBhvr>
                                        <p:cTn id="13" dur="2000"/>
                                        <p:tgtEl>
                                          <p:spTgt spid="7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circle(in)">
                                      <p:cBhvr>
                                        <p:cTn id="16" dur="2000"/>
                                        <p:tgtEl>
                                          <p:spTgt spid="7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1000"/>
                                        <p:tgtEl>
                                          <p:spTgt spid="50"/>
                                        </p:tgtEl>
                                      </p:cBhvr>
                                    </p:animEffect>
                                    <p:anim calcmode="lin" valueType="num">
                                      <p:cBhvr>
                                        <p:cTn id="27" dur="1000" fill="hold"/>
                                        <p:tgtEl>
                                          <p:spTgt spid="50"/>
                                        </p:tgtEl>
                                        <p:attrNameLst>
                                          <p:attrName>ppt_x</p:attrName>
                                        </p:attrNameLst>
                                      </p:cBhvr>
                                      <p:tavLst>
                                        <p:tav tm="0">
                                          <p:val>
                                            <p:strVal val="#ppt_x"/>
                                          </p:val>
                                        </p:tav>
                                        <p:tav tm="100000">
                                          <p:val>
                                            <p:strVal val="#ppt_x"/>
                                          </p:val>
                                        </p:tav>
                                      </p:tavLst>
                                    </p:anim>
                                    <p:anim calcmode="lin" valueType="num">
                                      <p:cBhvr>
                                        <p:cTn id="28" dur="1000" fill="hold"/>
                                        <p:tgtEl>
                                          <p:spTgt spid="5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1000"/>
                                        <p:tgtEl>
                                          <p:spTgt spid="53"/>
                                        </p:tgtEl>
                                      </p:cBhvr>
                                    </p:animEffect>
                                    <p:anim calcmode="lin" valueType="num">
                                      <p:cBhvr>
                                        <p:cTn id="32" dur="1000" fill="hold"/>
                                        <p:tgtEl>
                                          <p:spTgt spid="53"/>
                                        </p:tgtEl>
                                        <p:attrNameLst>
                                          <p:attrName>ppt_x</p:attrName>
                                        </p:attrNameLst>
                                      </p:cBhvr>
                                      <p:tavLst>
                                        <p:tav tm="0">
                                          <p:val>
                                            <p:strVal val="#ppt_x"/>
                                          </p:val>
                                        </p:tav>
                                        <p:tav tm="100000">
                                          <p:val>
                                            <p:strVal val="#ppt_x"/>
                                          </p:val>
                                        </p:tav>
                                      </p:tavLst>
                                    </p:anim>
                                    <p:anim calcmode="lin" valueType="num">
                                      <p:cBhvr>
                                        <p:cTn id="33" dur="1000" fill="hold"/>
                                        <p:tgtEl>
                                          <p:spTgt spid="5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1000"/>
                                        <p:tgtEl>
                                          <p:spTgt spid="55"/>
                                        </p:tgtEl>
                                      </p:cBhvr>
                                    </p:animEffect>
                                    <p:anim calcmode="lin" valueType="num">
                                      <p:cBhvr>
                                        <p:cTn id="37" dur="1000" fill="hold"/>
                                        <p:tgtEl>
                                          <p:spTgt spid="55"/>
                                        </p:tgtEl>
                                        <p:attrNameLst>
                                          <p:attrName>ppt_x</p:attrName>
                                        </p:attrNameLst>
                                      </p:cBhvr>
                                      <p:tavLst>
                                        <p:tav tm="0">
                                          <p:val>
                                            <p:strVal val="#ppt_x"/>
                                          </p:val>
                                        </p:tav>
                                        <p:tav tm="100000">
                                          <p:val>
                                            <p:strVal val="#ppt_x"/>
                                          </p:val>
                                        </p:tav>
                                      </p:tavLst>
                                    </p:anim>
                                    <p:anim calcmode="lin" valueType="num">
                                      <p:cBhvr>
                                        <p:cTn id="3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circle(in)">
                                      <p:cBhvr>
                                        <p:cTn id="43" dur="2000"/>
                                        <p:tgtEl>
                                          <p:spTgt spid="39"/>
                                        </p:tgtEl>
                                      </p:cBhvr>
                                    </p:animEffect>
                                  </p:childTnLst>
                                </p:cTn>
                              </p:par>
                              <p:par>
                                <p:cTn id="44" presetID="6" presetClass="entr" presetSubtype="16"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circle(in)">
                                      <p:cBhvr>
                                        <p:cTn id="46" dur="2000"/>
                                        <p:tgtEl>
                                          <p:spTgt spid="51"/>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circle(in)">
                                      <p:cBhvr>
                                        <p:cTn id="49" dur="2000"/>
                                        <p:tgtEl>
                                          <p:spTgt spid="54"/>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circle(in)">
                                      <p:cBhvr>
                                        <p:cTn id="52" dur="20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heel(1)">
                                      <p:cBhvr>
                                        <p:cTn id="57" dur="2000"/>
                                        <p:tgtEl>
                                          <p:spTgt spid="48"/>
                                        </p:tgtEl>
                                      </p:cBhvr>
                                    </p:animEffect>
                                  </p:childTnLst>
                                </p:cTn>
                              </p:par>
                              <p:par>
                                <p:cTn id="58" presetID="21" presetClass="entr" presetSubtype="1" fill="hold"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heel(1)">
                                      <p:cBhvr>
                                        <p:cTn id="60" dur="2000"/>
                                        <p:tgtEl>
                                          <p:spTgt spid="49"/>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heel(1)">
                                      <p:cBhvr>
                                        <p:cTn id="63" dur="2000"/>
                                        <p:tgtEl>
                                          <p:spTgt spid="52"/>
                                        </p:tgtEl>
                                      </p:cBhvr>
                                    </p:animEffect>
                                  </p:childTnLst>
                                </p:cTn>
                              </p:par>
                              <p:par>
                                <p:cTn id="64" presetID="21" presetClass="entr" presetSubtype="1" fill="hold" grpId="0"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wheel(1)">
                                      <p:cBhvr>
                                        <p:cTn id="66"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2" grpId="0" animBg="1"/>
      <p:bldP spid="53" grpId="0" animBg="1"/>
      <p:bldP spid="54" grpId="0" animBg="1"/>
      <p:bldP spid="55" grpId="0"/>
      <p:bldP spid="56" grpId="0"/>
      <p:bldP spid="57" grpId="0"/>
      <p:bldP spid="70" grpId="0" animBg="1"/>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55" y="0"/>
            <a:ext cx="3205633" cy="5143500"/>
          </a:xfrm>
          <a:prstGeom prst="rect">
            <a:avLst/>
          </a:prstGeom>
          <a:ln>
            <a:noFill/>
          </a:ln>
          <a:effectLst>
            <a:softEdge rad="112500"/>
          </a:effectLst>
        </p:spPr>
      </p:pic>
      <p:grpSp>
        <p:nvGrpSpPr>
          <p:cNvPr id="4" name="Group 3">
            <a:extLst>
              <a:ext uri="{FF2B5EF4-FFF2-40B4-BE49-F238E27FC236}">
                <a16:creationId xmlns:a16="http://schemas.microsoft.com/office/drawing/2014/main" id="{86D26274-53F4-4DC6-AF0D-708317B1D889}"/>
              </a:ext>
            </a:extLst>
          </p:cNvPr>
          <p:cNvGrpSpPr/>
          <p:nvPr/>
        </p:nvGrpSpPr>
        <p:grpSpPr>
          <a:xfrm>
            <a:off x="4723357" y="251135"/>
            <a:ext cx="2267662" cy="539920"/>
            <a:chOff x="0" y="2004710"/>
            <a:chExt cx="5472030" cy="493520"/>
          </a:xfrm>
          <a:solidFill>
            <a:schemeClr val="accent6">
              <a:lumMod val="75000"/>
            </a:schemeClr>
          </a:solidFill>
        </p:grpSpPr>
        <p:sp>
          <p:nvSpPr>
            <p:cNvPr id="5" name="Rectangle: Rounded Corners 18">
              <a:extLst>
                <a:ext uri="{FF2B5EF4-FFF2-40B4-BE49-F238E27FC236}">
                  <a16:creationId xmlns:a16="http://schemas.microsoft.com/office/drawing/2014/main" id="{A7A206D9-E5B4-4E55-B8EB-5E5DD7C74C06}"/>
                </a:ext>
              </a:extLst>
            </p:cNvPr>
            <p:cNvSpPr/>
            <p:nvPr/>
          </p:nvSpPr>
          <p:spPr>
            <a:xfrm>
              <a:off x="0" y="2004710"/>
              <a:ext cx="5472030" cy="49352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B202918D-EDCD-45B2-B3E0-182066894261}"/>
                </a:ext>
              </a:extLst>
            </p:cNvPr>
            <p:cNvSpPr txBox="1"/>
            <p:nvPr/>
          </p:nvSpPr>
          <p:spPr>
            <a:xfrm>
              <a:off x="156046" y="2028802"/>
              <a:ext cx="5149073" cy="4453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16" tIns="91416" rIns="91416" bIns="91416" numCol="1" spcCol="1270" anchor="ctr" anchorCtr="0">
              <a:noAutofit/>
            </a:bodyPr>
            <a:lstStyle/>
            <a:p>
              <a:pPr defTabSz="1066480">
                <a:lnSpc>
                  <a:spcPct val="150000"/>
                </a:lnSpc>
                <a:spcBef>
                  <a:spcPct val="0"/>
                </a:spcBef>
                <a:spcAft>
                  <a:spcPct val="35000"/>
                </a:spcAft>
              </a:pPr>
              <a:endParaRPr lang="en-BZ" sz="2399" b="1" i="1" dirty="0">
                <a:solidFill>
                  <a:prstClr val="white"/>
                </a:solidFill>
                <a:latin typeface="Times New Roman" panose="02020603050405020304" pitchFamily="18" charset="0"/>
                <a:cs typeface="Times New Roman" panose="02020603050405020304" pitchFamily="18" charset="0"/>
              </a:endParaRPr>
            </a:p>
          </p:txBody>
        </p:sp>
      </p:grpSp>
      <p:pic>
        <p:nvPicPr>
          <p:cNvPr id="7" name="Picture 6"/>
          <p:cNvPicPr>
            <a:picLocks noChangeAspect="1"/>
          </p:cNvPicPr>
          <p:nvPr/>
        </p:nvPicPr>
        <p:blipFill>
          <a:blip r:embed="rId3"/>
          <a:stretch>
            <a:fillRect/>
          </a:stretch>
        </p:blipFill>
        <p:spPr>
          <a:xfrm>
            <a:off x="4788024" y="35167"/>
            <a:ext cx="2121755" cy="1240439"/>
          </a:xfrm>
          <a:prstGeom prst="rect">
            <a:avLst/>
          </a:prstGeom>
        </p:spPr>
      </p:pic>
      <p:sp>
        <p:nvSpPr>
          <p:cNvPr id="8" name="Rectangle 7"/>
          <p:cNvSpPr/>
          <p:nvPr/>
        </p:nvSpPr>
        <p:spPr>
          <a:xfrm>
            <a:off x="3173665" y="908010"/>
            <a:ext cx="5742384" cy="4832092"/>
          </a:xfrm>
          <a:prstGeom prst="rect">
            <a:avLst/>
          </a:prstGeom>
        </p:spPr>
        <p:txBody>
          <a:bodyPr wrap="square">
            <a:spAutoFit/>
          </a:bodyPr>
          <a:lstStyle/>
          <a:p>
            <a:pPr algn="just"/>
            <a:r>
              <a:rPr lang="vi-VN" sz="2200" dirty="0">
                <a:latin typeface="+mj-lt"/>
              </a:rPr>
              <a:t>       Đoạn trích Người thầy đầu tiên là lời kể lại của người họa sĩ và An-tư-nai về một người thầy đầu tiên của họ và của cả ngôi làng. Đuy-sen là một người thầy tuyệt vời, không chỉ vận động các học sinh tới trường, thầy còn tự tay cõng các em nhỏ qua suối, không quản thời tiết lạnh buốt hay bị những kẻ cưỡi ngựa châm chọc. Thầy Đuy-sen quan tâm đến các học sinh và đặc biệt là An-tư-nai, mong cô bé có thể lên thành phố lớn học tập. Câu chuyện kể lại từ An-tư-nai khiến người họa sĩ đồng hương cảm thấy day dứt và muốn vẽ bức tranh thật đẹp về hai thầy trò</a:t>
            </a:r>
          </a:p>
          <a:p>
            <a:pPr algn="just"/>
            <a:br>
              <a:rPr lang="vi-VN" sz="2200" dirty="0">
                <a:latin typeface="+mj-lt"/>
              </a:rPr>
            </a:br>
            <a:endParaRPr lang="en-US" sz="2200" dirty="0">
              <a:latin typeface="+mj-lt"/>
            </a:endParaRPr>
          </a:p>
        </p:txBody>
      </p:sp>
    </p:spTree>
    <p:extLst>
      <p:ext uri="{BB962C8B-B14F-4D97-AF65-F5344CB8AC3E}">
        <p14:creationId xmlns:p14="http://schemas.microsoft.com/office/powerpoint/2010/main" val="147700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60678" y="123478"/>
            <a:ext cx="7146789" cy="369332"/>
            <a:chOff x="-178462" y="1828800"/>
            <a:chExt cx="19060588" cy="984870"/>
          </a:xfrm>
        </p:grpSpPr>
        <p:sp>
          <p:nvSpPr>
            <p:cNvPr id="11" name="Round Same Side Corner Rectangle 10"/>
            <p:cNvSpPr/>
            <p:nvPr/>
          </p:nvSpPr>
          <p:spPr>
            <a:xfrm rot="5400000">
              <a:off x="440265" y="1210077"/>
              <a:ext cx="886537" cy="2123991"/>
            </a:xfrm>
            <a:prstGeom prst="round2SameRect">
              <a:avLst/>
            </a:prstGeom>
            <a:solidFill>
              <a:schemeClr val="accent6">
                <a:lumMod val="75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a:solidFill>
                  <a:prstClr val="white"/>
                </a:solidFill>
              </a:endParaRPr>
            </a:p>
          </p:txBody>
        </p:sp>
        <p:sp>
          <p:nvSpPr>
            <p:cNvPr id="13" name="TextBox 12"/>
            <p:cNvSpPr txBox="1"/>
            <p:nvPr/>
          </p:nvSpPr>
          <p:spPr>
            <a:xfrm>
              <a:off x="478765" y="1828800"/>
              <a:ext cx="1238167" cy="984870"/>
            </a:xfrm>
            <a:prstGeom prst="rect">
              <a:avLst/>
            </a:prstGeom>
            <a:noFill/>
          </p:spPr>
          <p:txBody>
            <a:bodyPr wrap="square" rtlCol="0">
              <a:spAutoFit/>
            </a:bodyPr>
            <a:lstStyle/>
            <a:p>
              <a:pPr algn="ctr" defTabSz="807402"/>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14" name="TextBox 13"/>
            <p:cNvSpPr txBox="1"/>
            <p:nvPr/>
          </p:nvSpPr>
          <p:spPr>
            <a:xfrm>
              <a:off x="2067735" y="1828800"/>
              <a:ext cx="16814391" cy="984870"/>
            </a:xfrm>
            <a:prstGeom prst="rect">
              <a:avLst/>
            </a:prstGeom>
            <a:noFill/>
          </p:spPr>
          <p:txBody>
            <a:bodyPr wrap="square" rtlCol="0">
              <a:spAutoFit/>
            </a:bodyPr>
            <a:lstStyle/>
            <a:p>
              <a:pPr defTabSz="807402"/>
              <a:r>
                <a:rPr lang="en-US" b="1" dirty="0">
                  <a:solidFill>
                    <a:srgbClr val="F79646">
                      <a:lumMod val="75000"/>
                    </a:srgbClr>
                  </a:solidFill>
                  <a:latin typeface="Tahoma" panose="020B0604030504040204" pitchFamily="34" charset="0"/>
                  <a:cs typeface="Tahoma" panose="020B0604030504040204" pitchFamily="34" charset="0"/>
                </a:rPr>
                <a:t>KHÁM PHÁ VĂN BẢN</a:t>
              </a:r>
            </a:p>
          </p:txBody>
        </p:sp>
      </p:grpSp>
      <p:grpSp>
        <p:nvGrpSpPr>
          <p:cNvPr id="15" name="Group 14"/>
          <p:cNvGrpSpPr/>
          <p:nvPr/>
        </p:nvGrpSpPr>
        <p:grpSpPr>
          <a:xfrm>
            <a:off x="467544" y="494996"/>
            <a:ext cx="6192687" cy="395616"/>
            <a:chOff x="644526" y="2766774"/>
            <a:chExt cx="16515982" cy="1054970"/>
          </a:xfrm>
        </p:grpSpPr>
        <p:sp>
          <p:nvSpPr>
            <p:cNvPr id="16" name="TextBox 15"/>
            <p:cNvSpPr txBox="1"/>
            <p:nvPr/>
          </p:nvSpPr>
          <p:spPr>
            <a:xfrm>
              <a:off x="1906584" y="2766774"/>
              <a:ext cx="15253924" cy="984880"/>
            </a:xfrm>
            <a:prstGeom prst="rect">
              <a:avLst/>
            </a:prstGeom>
            <a:noFill/>
          </p:spPr>
          <p:txBody>
            <a:bodyPr wrap="square" rtlCol="0">
              <a:spAutoFit/>
            </a:bodyPr>
            <a:lstStyle/>
            <a:p>
              <a:pPr defTabSz="807402"/>
              <a:r>
                <a:rPr lang="vi-VN" b="1" i="1"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rPr>
                <a:t>Người kể chuyện và ngôi kể</a:t>
              </a:r>
            </a:p>
          </p:txBody>
        </p:sp>
        <p:sp>
          <p:nvSpPr>
            <p:cNvPr id="17" name="Rounded Rectangle 16"/>
            <p:cNvSpPr/>
            <p:nvPr/>
          </p:nvSpPr>
          <p:spPr>
            <a:xfrm>
              <a:off x="644526" y="2823876"/>
              <a:ext cx="1269206" cy="804672"/>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i="1">
                <a:solidFill>
                  <a:prstClr val="white"/>
                </a:solidFill>
              </a:endParaRPr>
            </a:p>
          </p:txBody>
        </p:sp>
        <p:sp>
          <p:nvSpPr>
            <p:cNvPr id="20" name="TextBox 19"/>
            <p:cNvSpPr txBox="1"/>
            <p:nvPr/>
          </p:nvSpPr>
          <p:spPr>
            <a:xfrm>
              <a:off x="895023" y="2795827"/>
              <a:ext cx="907206" cy="1025917"/>
            </a:xfrm>
            <a:prstGeom prst="rect">
              <a:avLst/>
            </a:prstGeom>
            <a:noFill/>
          </p:spPr>
          <p:txBody>
            <a:bodyPr wrap="none" rtlCol="0">
              <a:spAutoFit/>
            </a:bodyPr>
            <a:lstStyle/>
            <a:p>
              <a:pPr algn="ctr" defTabSz="807402"/>
              <a:r>
                <a:rPr lang="en-US" sz="1900" b="1" i="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48" name="Group 47">
            <a:extLst>
              <a:ext uri="{FF2B5EF4-FFF2-40B4-BE49-F238E27FC236}">
                <a16:creationId xmlns:a16="http://schemas.microsoft.com/office/drawing/2014/main" id="{86D26274-53F4-4DC6-AF0D-708317B1D889}"/>
              </a:ext>
            </a:extLst>
          </p:cNvPr>
          <p:cNvGrpSpPr/>
          <p:nvPr/>
        </p:nvGrpSpPr>
        <p:grpSpPr>
          <a:xfrm>
            <a:off x="3044143" y="1059582"/>
            <a:ext cx="2952328" cy="539920"/>
            <a:chOff x="0" y="2004710"/>
            <a:chExt cx="5472030" cy="493520"/>
          </a:xfrm>
          <a:solidFill>
            <a:schemeClr val="accent4">
              <a:lumMod val="60000"/>
              <a:lumOff val="40000"/>
            </a:schemeClr>
          </a:solidFill>
        </p:grpSpPr>
        <p:sp>
          <p:nvSpPr>
            <p:cNvPr id="49" name="Rectangle: Rounded Corners 18">
              <a:extLst>
                <a:ext uri="{FF2B5EF4-FFF2-40B4-BE49-F238E27FC236}">
                  <a16:creationId xmlns:a16="http://schemas.microsoft.com/office/drawing/2014/main" id="{A7A206D9-E5B4-4E55-B8EB-5E5DD7C74C06}"/>
                </a:ext>
              </a:extLst>
            </p:cNvPr>
            <p:cNvSpPr/>
            <p:nvPr/>
          </p:nvSpPr>
          <p:spPr>
            <a:xfrm>
              <a:off x="0" y="2004710"/>
              <a:ext cx="5472030" cy="49352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0" name="Rectangle: Rounded Corners 4">
              <a:extLst>
                <a:ext uri="{FF2B5EF4-FFF2-40B4-BE49-F238E27FC236}">
                  <a16:creationId xmlns:a16="http://schemas.microsoft.com/office/drawing/2014/main" id="{B202918D-EDCD-45B2-B3E0-182066894261}"/>
                </a:ext>
              </a:extLst>
            </p:cNvPr>
            <p:cNvSpPr txBox="1"/>
            <p:nvPr/>
          </p:nvSpPr>
          <p:spPr>
            <a:xfrm>
              <a:off x="156046" y="2028802"/>
              <a:ext cx="5149073" cy="4453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16" tIns="91416" rIns="91416" bIns="91416" numCol="1" spcCol="1270" anchor="ctr" anchorCtr="0">
              <a:noAutofit/>
            </a:bodyPr>
            <a:lstStyle/>
            <a:p>
              <a:pPr algn="ctr" defTabSz="1066480">
                <a:lnSpc>
                  <a:spcPct val="150000"/>
                </a:lnSpc>
                <a:spcBef>
                  <a:spcPct val="0"/>
                </a:spcBef>
                <a:spcAft>
                  <a:spcPct val="35000"/>
                </a:spcAft>
              </a:pPr>
              <a:r>
                <a:rPr lang="vi-VN" sz="2399" b="1" i="1" dirty="0">
                  <a:solidFill>
                    <a:prstClr val="white"/>
                  </a:solidFill>
                  <a:latin typeface="Times New Roman" panose="02020603050405020304" pitchFamily="18" charset="0"/>
                  <a:cs typeface="Times New Roman" panose="02020603050405020304" pitchFamily="18" charset="0"/>
                </a:rPr>
                <a:t>Người kể chuyện</a:t>
              </a:r>
              <a:endParaRPr lang="en-BZ" sz="2399" b="1" i="1" dirty="0">
                <a:solidFill>
                  <a:prstClr val="white"/>
                </a:solidFill>
                <a:latin typeface="Times New Roman" panose="02020603050405020304" pitchFamily="18" charset="0"/>
                <a:cs typeface="Times New Roman" panose="02020603050405020304" pitchFamily="18" charset="0"/>
              </a:endParaRPr>
            </a:p>
          </p:txBody>
        </p:sp>
      </p:grpSp>
      <p:grpSp>
        <p:nvGrpSpPr>
          <p:cNvPr id="51" name="Group 50"/>
          <p:cNvGrpSpPr>
            <a:grpSpLocks/>
          </p:cNvGrpSpPr>
          <p:nvPr/>
        </p:nvGrpSpPr>
        <p:grpSpPr bwMode="auto">
          <a:xfrm>
            <a:off x="2699792" y="1794756"/>
            <a:ext cx="3635168" cy="361950"/>
            <a:chOff x="816" y="2304"/>
            <a:chExt cx="1440" cy="448"/>
          </a:xfrm>
          <a:solidFill>
            <a:schemeClr val="accent6">
              <a:lumMod val="20000"/>
              <a:lumOff val="80000"/>
            </a:schemeClr>
          </a:solidFill>
        </p:grpSpPr>
        <p:sp>
          <p:nvSpPr>
            <p:cNvPr id="52" name="Freeform 51"/>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pFill/>
            <a:ln w="0">
              <a:solidFill>
                <a:srgbClr val="DF5908"/>
              </a:solidFill>
              <a:prstDash val="solid"/>
              <a:round/>
              <a:headEnd/>
              <a:tailEnd/>
            </a:ln>
          </p:spPr>
          <p:txBody>
            <a:bodyPr/>
            <a:lstStyle/>
            <a:p>
              <a:pPr defTabSz="914400" fontAlgn="base">
                <a:spcBef>
                  <a:spcPct val="0"/>
                </a:spcBef>
                <a:spcAft>
                  <a:spcPct val="0"/>
                </a:spcAft>
              </a:pPr>
              <a:endParaRPr lang="en-US" sz="2400">
                <a:solidFill>
                  <a:srgbClr val="000000"/>
                </a:solidFill>
                <a:latin typeface="Times New Roman" panose="02020603050405020304" pitchFamily="18" charset="0"/>
                <a:cs typeface="Times New Roman" panose="02020603050405020304" pitchFamily="18" charset="0"/>
              </a:endParaRPr>
            </a:p>
          </p:txBody>
        </p:sp>
        <p:sp>
          <p:nvSpPr>
            <p:cNvPr id="53" name="Rectangle 52"/>
            <p:cNvSpPr>
              <a:spLocks noChangeArrowheads="1"/>
            </p:cNvSpPr>
            <p:nvPr/>
          </p:nvSpPr>
          <p:spPr bwMode="gray">
            <a:xfrm>
              <a:off x="816" y="2304"/>
              <a:ext cx="1440" cy="393"/>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defTabSz="914400" eaLnBrk="0" fontAlgn="base" hangingPunct="0">
                <a:spcBef>
                  <a:spcPct val="0"/>
                </a:spcBef>
                <a:spcAft>
                  <a:spcPct val="0"/>
                </a:spcAft>
              </a:pPr>
              <a:r>
                <a:rPr lang="vi-VN" sz="24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Ngôi thứ nhất, xưng «tôi»</a:t>
              </a:r>
              <a:endParaRPr lang="en-US" sz="24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cxnSp>
        <p:nvCxnSpPr>
          <p:cNvPr id="6" name="Straight Connector 5"/>
          <p:cNvCxnSpPr>
            <a:stCxn id="53" idx="3"/>
          </p:cNvCxnSpPr>
          <p:nvPr/>
        </p:nvCxnSpPr>
        <p:spPr>
          <a:xfrm>
            <a:off x="6334960" y="1953513"/>
            <a:ext cx="1909448" cy="14828"/>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53" idx="1"/>
          </p:cNvCxnSpPr>
          <p:nvPr/>
        </p:nvCxnSpPr>
        <p:spPr>
          <a:xfrm flipV="1">
            <a:off x="871358" y="1953513"/>
            <a:ext cx="1828434" cy="14828"/>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244408" y="1968341"/>
            <a:ext cx="0" cy="531401"/>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871358" y="1953513"/>
            <a:ext cx="0" cy="531401"/>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295294" y="2554972"/>
            <a:ext cx="1152128" cy="2160240"/>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Phần (1),(4)</a:t>
            </a:r>
          </a:p>
          <a:p>
            <a:pPr algn="ctr"/>
            <a:r>
              <a:rPr lang="vi-VN" sz="2400" dirty="0">
                <a:solidFill>
                  <a:schemeClr val="tx1"/>
                </a:solidFill>
                <a:latin typeface="Times New Roman" panose="02020603050405020304" pitchFamily="18" charset="0"/>
                <a:cs typeface="Times New Roman" panose="02020603050405020304" pitchFamily="18" charset="0"/>
              </a:rPr>
              <a:t>Anh họa sĩ</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6" name="Rounded Rectangle 55"/>
          <p:cNvSpPr/>
          <p:nvPr/>
        </p:nvSpPr>
        <p:spPr>
          <a:xfrm>
            <a:off x="7668344" y="2536074"/>
            <a:ext cx="1152128" cy="2160240"/>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Phần (2),(3)</a:t>
            </a:r>
          </a:p>
          <a:p>
            <a:pPr algn="ctr"/>
            <a:r>
              <a:rPr lang="vi-VN" sz="2400" dirty="0">
                <a:solidFill>
                  <a:schemeClr val="tx1"/>
                </a:solidFill>
                <a:latin typeface="Times New Roman" panose="02020603050405020304" pitchFamily="18" charset="0"/>
                <a:cs typeface="Times New Roman" panose="02020603050405020304" pitchFamily="18" charset="0"/>
              </a:rPr>
              <a:t>An-tư-nai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7" name="Rounded Rectangle 56"/>
          <p:cNvSpPr/>
          <p:nvPr/>
        </p:nvSpPr>
        <p:spPr>
          <a:xfrm>
            <a:off x="1907704" y="2365151"/>
            <a:ext cx="5280730" cy="494632"/>
          </a:xfrm>
          <a:prstGeom prst="round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Đều sinh ra và lớn lên ở làng Ku-ku-rêu</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8" name="Rounded Rectangle 57"/>
          <p:cNvSpPr/>
          <p:nvPr/>
        </p:nvSpPr>
        <p:spPr>
          <a:xfrm>
            <a:off x="1907704" y="3057526"/>
            <a:ext cx="5280730" cy="810368"/>
          </a:xfrm>
          <a:prstGeom prst="round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Hiện đều sống ở Mát-xco-va và có quen biết nhau.</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9" name="Rounded Rectangle 58"/>
          <p:cNvSpPr/>
          <p:nvPr/>
        </p:nvSpPr>
        <p:spPr>
          <a:xfrm>
            <a:off x="1907704" y="4065637"/>
            <a:ext cx="5280730" cy="810368"/>
          </a:xfrm>
          <a:prstGeom prst="round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Cùng được mời về dự lễ khánh thành ngôi trường mới của quê hương.</a:t>
            </a:r>
            <a:endParaRPr lang="en-US" sz="2400" dirty="0">
              <a:solidFill>
                <a:schemeClr val="tx1"/>
              </a:solidFill>
              <a:latin typeface="Times New Roman" panose="02020603050405020304" pitchFamily="18" charset="0"/>
              <a:cs typeface="Times New Roman" panose="02020603050405020304" pitchFamily="18" charset="0"/>
            </a:endParaRPr>
          </a:p>
        </p:txBody>
      </p:sp>
      <p:cxnSp>
        <p:nvCxnSpPr>
          <p:cNvPr id="61" name="Straight Arrow Connector 60"/>
          <p:cNvCxnSpPr>
            <a:stCxn id="21" idx="3"/>
            <a:endCxn id="57" idx="1"/>
          </p:cNvCxnSpPr>
          <p:nvPr/>
        </p:nvCxnSpPr>
        <p:spPr>
          <a:xfrm flipV="1">
            <a:off x="1447422" y="2612467"/>
            <a:ext cx="460282" cy="1022625"/>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21" idx="3"/>
            <a:endCxn id="58" idx="1"/>
          </p:cNvCxnSpPr>
          <p:nvPr/>
        </p:nvCxnSpPr>
        <p:spPr>
          <a:xfrm flipV="1">
            <a:off x="1447422" y="3462710"/>
            <a:ext cx="460282" cy="172382"/>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21" idx="3"/>
            <a:endCxn id="59" idx="1"/>
          </p:cNvCxnSpPr>
          <p:nvPr/>
        </p:nvCxnSpPr>
        <p:spPr>
          <a:xfrm>
            <a:off x="1447422" y="3635092"/>
            <a:ext cx="460282" cy="835729"/>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6" idx="1"/>
            <a:endCxn id="57" idx="3"/>
          </p:cNvCxnSpPr>
          <p:nvPr/>
        </p:nvCxnSpPr>
        <p:spPr>
          <a:xfrm flipH="1" flipV="1">
            <a:off x="7188434" y="2612467"/>
            <a:ext cx="479910" cy="1003727"/>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6" idx="1"/>
            <a:endCxn id="58" idx="3"/>
          </p:cNvCxnSpPr>
          <p:nvPr/>
        </p:nvCxnSpPr>
        <p:spPr>
          <a:xfrm flipH="1" flipV="1">
            <a:off x="7188434" y="3462710"/>
            <a:ext cx="479910" cy="153484"/>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6" idx="1"/>
            <a:endCxn id="59" idx="3"/>
          </p:cNvCxnSpPr>
          <p:nvPr/>
        </p:nvCxnSpPr>
        <p:spPr>
          <a:xfrm flipH="1">
            <a:off x="7188434" y="3616194"/>
            <a:ext cx="479910" cy="854627"/>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2" name="Picture 71" descr="Những quyển sách hay về giáo dục - OST"/>
          <p:cNvPicPr/>
          <p:nvPr/>
        </p:nvPicPr>
        <p:blipFill rotWithShape="1">
          <a:blip r:embed="rId3">
            <a:extLst>
              <a:ext uri="{28A0092B-C50C-407E-A947-70E740481C1C}">
                <a14:useLocalDpi xmlns:a14="http://schemas.microsoft.com/office/drawing/2010/main" val="0"/>
              </a:ext>
            </a:extLst>
          </a:blip>
          <a:srcRect l="5750" t="35731" r="19750" b="9149"/>
          <a:stretch/>
        </p:blipFill>
        <p:spPr bwMode="auto">
          <a:xfrm>
            <a:off x="7490931" y="134145"/>
            <a:ext cx="1539369" cy="1446982"/>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1813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barn(inVertical)">
                                      <p:cBhvr>
                                        <p:cTn id="14" dur="5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wipe(down)">
                                      <p:cBhvr>
                                        <p:cTn id="19" dur="500"/>
                                        <p:tgtEl>
                                          <p:spTgt spid="7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1000"/>
                                        <p:tgtEl>
                                          <p:spTgt spid="51"/>
                                        </p:tgtEl>
                                      </p:cBhvr>
                                    </p:animEffect>
                                    <p:anim calcmode="lin" valueType="num">
                                      <p:cBhvr>
                                        <p:cTn id="25" dur="1000" fill="hold"/>
                                        <p:tgtEl>
                                          <p:spTgt spid="51"/>
                                        </p:tgtEl>
                                        <p:attrNameLst>
                                          <p:attrName>ppt_x</p:attrName>
                                        </p:attrNameLst>
                                      </p:cBhvr>
                                      <p:tavLst>
                                        <p:tav tm="0">
                                          <p:val>
                                            <p:strVal val="#ppt_x"/>
                                          </p:val>
                                        </p:tav>
                                        <p:tav tm="100000">
                                          <p:val>
                                            <p:strVal val="#ppt_x"/>
                                          </p:val>
                                        </p:tav>
                                      </p:tavLst>
                                    </p:anim>
                                    <p:anim calcmode="lin" valueType="num">
                                      <p:cBhvr>
                                        <p:cTn id="2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barn(inVertical)">
                                      <p:cBhvr>
                                        <p:cTn id="31" dur="500"/>
                                        <p:tgtEl>
                                          <p:spTgt spid="54"/>
                                        </p:tgtEl>
                                      </p:cBhvr>
                                    </p:animEffect>
                                  </p:childTnLst>
                                </p:cTn>
                              </p:par>
                              <p:par>
                                <p:cTn id="32" presetID="16" presetClass="entr" presetSubtype="21"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barn(inVertical)">
                                      <p:cBhvr>
                                        <p:cTn id="34" dur="500"/>
                                        <p:tgtEl>
                                          <p:spTgt spid="5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inVertical)">
                                      <p:cBhvr>
                                        <p:cTn id="40" dur="500"/>
                                        <p:tgtEl>
                                          <p:spTgt spid="6"/>
                                        </p:tgtEl>
                                      </p:cBhvr>
                                    </p:animEffect>
                                  </p:childTnLst>
                                </p:cTn>
                              </p:par>
                              <p:par>
                                <p:cTn id="41" presetID="16" presetClass="entr" presetSubtype="21"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barn(inVertical)">
                                      <p:cBhvr>
                                        <p:cTn id="46" dur="500"/>
                                        <p:tgtEl>
                                          <p:spTgt spid="5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barn(inVertical)">
                                      <p:cBhvr>
                                        <p:cTn id="51" dur="500"/>
                                        <p:tgtEl>
                                          <p:spTgt spid="61"/>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barn(inVertical)">
                                      <p:cBhvr>
                                        <p:cTn id="54" dur="500"/>
                                        <p:tgtEl>
                                          <p:spTgt spid="57"/>
                                        </p:tgtEl>
                                      </p:cBhvr>
                                    </p:animEffect>
                                  </p:childTnLst>
                                </p:cTn>
                              </p:par>
                              <p:par>
                                <p:cTn id="55" presetID="16" presetClass="entr" presetSubtype="21" fill="hold" nodeType="with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barn(inVertical)">
                                      <p:cBhvr>
                                        <p:cTn id="57" dur="500"/>
                                        <p:tgtEl>
                                          <p:spTgt spid="6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barn(inVertical)">
                                      <p:cBhvr>
                                        <p:cTn id="62" dur="500"/>
                                        <p:tgtEl>
                                          <p:spTgt spid="6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barn(inVertical)">
                                      <p:cBhvr>
                                        <p:cTn id="65" dur="500"/>
                                        <p:tgtEl>
                                          <p:spTgt spid="58"/>
                                        </p:tgtEl>
                                      </p:cBhvr>
                                    </p:animEffect>
                                  </p:childTnLst>
                                </p:cTn>
                              </p:par>
                              <p:par>
                                <p:cTn id="66" presetID="16" presetClass="entr" presetSubtype="21" fill="hold" nodeType="with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barn(inVertical)">
                                      <p:cBhvr>
                                        <p:cTn id="68" dur="500"/>
                                        <p:tgtEl>
                                          <p:spTgt spid="69"/>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barn(inVertical)">
                                      <p:cBhvr>
                                        <p:cTn id="73" dur="500"/>
                                        <p:tgtEl>
                                          <p:spTgt spid="65"/>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barn(inVertical)">
                                      <p:cBhvr>
                                        <p:cTn id="76" dur="500"/>
                                        <p:tgtEl>
                                          <p:spTgt spid="59"/>
                                        </p:tgtEl>
                                      </p:cBhvr>
                                    </p:animEffect>
                                  </p:childTnLst>
                                </p:cTn>
                              </p:par>
                              <p:par>
                                <p:cTn id="77" presetID="16" presetClass="entr" presetSubtype="21" fill="hold" nodeType="with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barn(inVertical)">
                                      <p:cBhvr>
                                        <p:cTn id="7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2666001" cy="5262979"/>
          </a:xfrm>
          <a:prstGeom prst="rect">
            <a:avLst/>
          </a:prstGeom>
          <a:solidFill>
            <a:schemeClr val="accent6">
              <a:lumMod val="20000"/>
              <a:lumOff val="80000"/>
            </a:schemeClr>
          </a:solidFill>
        </p:spPr>
        <p:txBody>
          <a:bodyPr wrap="square">
            <a:spAutoFit/>
          </a:bodyPr>
          <a:lstStyle/>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a:p>
            <a:pPr algn="ctr" defTabSz="685800"/>
            <a:endParaRPr lang="en-US" sz="2400" dirty="0">
              <a:solidFill>
                <a:prstClr val="white"/>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69286" y="915566"/>
            <a:ext cx="2846530" cy="3804118"/>
          </a:xfrm>
          <a:prstGeom prst="rect">
            <a:avLst/>
          </a:prstGeom>
        </p:spPr>
      </p:pic>
      <p:sp>
        <p:nvSpPr>
          <p:cNvPr id="6" name="Rectangle 5"/>
          <p:cNvSpPr/>
          <p:nvPr/>
        </p:nvSpPr>
        <p:spPr>
          <a:xfrm>
            <a:off x="3131840" y="646330"/>
            <a:ext cx="5742384" cy="3970318"/>
          </a:xfrm>
          <a:prstGeom prst="rect">
            <a:avLst/>
          </a:prstGeom>
        </p:spPr>
        <p:txBody>
          <a:bodyPr wrap="square">
            <a:spAutoFit/>
          </a:bodyPr>
          <a:lstStyle/>
          <a:p>
            <a:pPr algn="just"/>
            <a:r>
              <a:rPr lang="vi-VN" sz="2800" dirty="0">
                <a:latin typeface="+mj-lt"/>
              </a:rPr>
              <a:t>- Là dụng ý, xuất phát từ ý đồ nghệ thuật của tác giả</a:t>
            </a:r>
          </a:p>
          <a:p>
            <a:pPr algn="just"/>
            <a:endParaRPr lang="vi-VN" sz="2800" dirty="0">
              <a:latin typeface="+mj-lt"/>
            </a:endParaRPr>
          </a:p>
          <a:p>
            <a:pPr algn="just"/>
            <a:r>
              <a:rPr lang="vi-VN" sz="2800" dirty="0">
                <a:latin typeface="+mj-lt"/>
              </a:rPr>
              <a:t>- Khiến cho câu chuyện được soi chiếu từ nhiều chiều, trở nên phong phú, hấp dẫn, chứa đựng nhiều ý nghĩa hơn; giúp nhà văn biểu đạt nhiều điểm nhìn, nhiều khía cạnh khác của sự việc, con người.</a:t>
            </a:r>
            <a:endParaRPr lang="en-US" sz="2800" dirty="0">
              <a:latin typeface="+mj-lt"/>
            </a:endParaRPr>
          </a:p>
        </p:txBody>
      </p:sp>
    </p:spTree>
    <p:extLst>
      <p:ext uri="{BB962C8B-B14F-4D97-AF65-F5344CB8AC3E}">
        <p14:creationId xmlns:p14="http://schemas.microsoft.com/office/powerpoint/2010/main" val="565897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circle(in)">
                                      <p:cBhvr>
                                        <p:cTn id="14" dur="2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ttps://freeppt7.com">
  <a:themeElements>
    <a:clrScheme name="Christmas">
      <a:dk1>
        <a:sysClr val="windowText" lastClr="000000"/>
      </a:dk1>
      <a:lt1>
        <a:sysClr val="window" lastClr="FFFFFF"/>
      </a:lt1>
      <a:dk2>
        <a:srgbClr val="44546A"/>
      </a:dk2>
      <a:lt2>
        <a:srgbClr val="E7E6E6"/>
      </a:lt2>
      <a:accent1>
        <a:srgbClr val="F04036"/>
      </a:accent1>
      <a:accent2>
        <a:srgbClr val="AAD4D0"/>
      </a:accent2>
      <a:accent3>
        <a:srgbClr val="F04036"/>
      </a:accent3>
      <a:accent4>
        <a:srgbClr val="AAD4D0"/>
      </a:accent4>
      <a:accent5>
        <a:srgbClr val="F04036"/>
      </a:accent5>
      <a:accent6>
        <a:srgbClr val="AAD4D0"/>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https://freeppt7.com">
  <a:themeElements>
    <a:clrScheme name="Christmas">
      <a:dk1>
        <a:sysClr val="windowText" lastClr="000000"/>
      </a:dk1>
      <a:lt1>
        <a:sysClr val="window" lastClr="FFFFFF"/>
      </a:lt1>
      <a:dk2>
        <a:srgbClr val="44546A"/>
      </a:dk2>
      <a:lt2>
        <a:srgbClr val="E7E6E6"/>
      </a:lt2>
      <a:accent1>
        <a:srgbClr val="F04036"/>
      </a:accent1>
      <a:accent2>
        <a:srgbClr val="AAD4D0"/>
      </a:accent2>
      <a:accent3>
        <a:srgbClr val="F04036"/>
      </a:accent3>
      <a:accent4>
        <a:srgbClr val="AAD4D0"/>
      </a:accent4>
      <a:accent5>
        <a:srgbClr val="F04036"/>
      </a:accent5>
      <a:accent6>
        <a:srgbClr val="AAD4D0"/>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ttps://freeppt7.com">
  <a:themeElements>
    <a:clrScheme name="Christmas">
      <a:dk1>
        <a:sysClr val="windowText" lastClr="000000"/>
      </a:dk1>
      <a:lt1>
        <a:sysClr val="window" lastClr="FFFFFF"/>
      </a:lt1>
      <a:dk2>
        <a:srgbClr val="44546A"/>
      </a:dk2>
      <a:lt2>
        <a:srgbClr val="E7E6E6"/>
      </a:lt2>
      <a:accent1>
        <a:srgbClr val="F04036"/>
      </a:accent1>
      <a:accent2>
        <a:srgbClr val="AAD4D0"/>
      </a:accent2>
      <a:accent3>
        <a:srgbClr val="F04036"/>
      </a:accent3>
      <a:accent4>
        <a:srgbClr val="AAD4D0"/>
      </a:accent4>
      <a:accent5>
        <a:srgbClr val="F04036"/>
      </a:accent5>
      <a:accent6>
        <a:srgbClr val="AAD4D0"/>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https://freeppt7.com">
  <a:themeElements>
    <a:clrScheme name="Christmas">
      <a:dk1>
        <a:sysClr val="windowText" lastClr="000000"/>
      </a:dk1>
      <a:lt1>
        <a:sysClr val="window" lastClr="FFFFFF"/>
      </a:lt1>
      <a:dk2>
        <a:srgbClr val="44546A"/>
      </a:dk2>
      <a:lt2>
        <a:srgbClr val="E7E6E6"/>
      </a:lt2>
      <a:accent1>
        <a:srgbClr val="F04036"/>
      </a:accent1>
      <a:accent2>
        <a:srgbClr val="AAD4D0"/>
      </a:accent2>
      <a:accent3>
        <a:srgbClr val="F04036"/>
      </a:accent3>
      <a:accent4>
        <a:srgbClr val="AAD4D0"/>
      </a:accent4>
      <a:accent5>
        <a:srgbClr val="F04036"/>
      </a:accent5>
      <a:accent6>
        <a:srgbClr val="AAD4D0"/>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https://freeppt7.com">
  <a:themeElements>
    <a:clrScheme name="Christmas">
      <a:dk1>
        <a:sysClr val="windowText" lastClr="000000"/>
      </a:dk1>
      <a:lt1>
        <a:sysClr val="window" lastClr="FFFFFF"/>
      </a:lt1>
      <a:dk2>
        <a:srgbClr val="44546A"/>
      </a:dk2>
      <a:lt2>
        <a:srgbClr val="E7E6E6"/>
      </a:lt2>
      <a:accent1>
        <a:srgbClr val="F04036"/>
      </a:accent1>
      <a:accent2>
        <a:srgbClr val="AAD4D0"/>
      </a:accent2>
      <a:accent3>
        <a:srgbClr val="F04036"/>
      </a:accent3>
      <a:accent4>
        <a:srgbClr val="AAD4D0"/>
      </a:accent4>
      <a:accent5>
        <a:srgbClr val="F04036"/>
      </a:accent5>
      <a:accent6>
        <a:srgbClr val="AAD4D0"/>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https://freeppt7.com">
  <a:themeElements>
    <a:clrScheme name="Christmas">
      <a:dk1>
        <a:sysClr val="windowText" lastClr="000000"/>
      </a:dk1>
      <a:lt1>
        <a:sysClr val="window" lastClr="FFFFFF"/>
      </a:lt1>
      <a:dk2>
        <a:srgbClr val="44546A"/>
      </a:dk2>
      <a:lt2>
        <a:srgbClr val="E7E6E6"/>
      </a:lt2>
      <a:accent1>
        <a:srgbClr val="F04036"/>
      </a:accent1>
      <a:accent2>
        <a:srgbClr val="AAD4D0"/>
      </a:accent2>
      <a:accent3>
        <a:srgbClr val="F04036"/>
      </a:accent3>
      <a:accent4>
        <a:srgbClr val="AAD4D0"/>
      </a:accent4>
      <a:accent5>
        <a:srgbClr val="F04036"/>
      </a:accent5>
      <a:accent6>
        <a:srgbClr val="AAD4D0"/>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https://freeppt7.com">
  <a:themeElements>
    <a:clrScheme name="Christmas">
      <a:dk1>
        <a:sysClr val="windowText" lastClr="000000"/>
      </a:dk1>
      <a:lt1>
        <a:sysClr val="window" lastClr="FFFFFF"/>
      </a:lt1>
      <a:dk2>
        <a:srgbClr val="44546A"/>
      </a:dk2>
      <a:lt2>
        <a:srgbClr val="E7E6E6"/>
      </a:lt2>
      <a:accent1>
        <a:srgbClr val="F04036"/>
      </a:accent1>
      <a:accent2>
        <a:srgbClr val="AAD4D0"/>
      </a:accent2>
      <a:accent3>
        <a:srgbClr val="F04036"/>
      </a:accent3>
      <a:accent4>
        <a:srgbClr val="AAD4D0"/>
      </a:accent4>
      <a:accent5>
        <a:srgbClr val="F04036"/>
      </a:accent5>
      <a:accent6>
        <a:srgbClr val="AAD4D0"/>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3943</TotalTime>
  <Words>1353</Words>
  <Application>Microsoft Office PowerPoint</Application>
  <PresentationFormat>On-screen Show (16:9)</PresentationFormat>
  <Paragraphs>186</Paragraphs>
  <Slides>22</Slides>
  <Notes>16</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22</vt:i4>
      </vt:variant>
    </vt:vector>
  </HeadingPairs>
  <TitlesOfParts>
    <vt:vector size="40" baseType="lpstr">
      <vt:lpstr>Arial</vt:lpstr>
      <vt:lpstr>Calibri</vt:lpstr>
      <vt:lpstr>Cambria</vt:lpstr>
      <vt:lpstr>Road rage</vt:lpstr>
      <vt:lpstr>Tahoma</vt:lpstr>
      <vt:lpstr>Times New Roman</vt:lpstr>
      <vt:lpstr>https://freeppt7.com</vt:lpstr>
      <vt:lpstr>2_Office Theme</vt:lpstr>
      <vt:lpstr>1_https://freeppt7.com</vt:lpstr>
      <vt:lpstr>2_https://freeppt7.com</vt:lpstr>
      <vt:lpstr>3_https://freeppt7.com</vt:lpstr>
      <vt:lpstr>4_https://freeppt7.com</vt:lpstr>
      <vt:lpstr>3_Office Theme</vt:lpstr>
      <vt:lpstr>5_https://freeppt7.com</vt:lpstr>
      <vt:lpstr>Office 主题</vt:lpstr>
      <vt:lpstr>5_Office Theme</vt:lpstr>
      <vt:lpstr>6_https://freeppt7.com</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Admin</cp:lastModifiedBy>
  <cp:revision>931</cp:revision>
  <dcterms:created xsi:type="dcterms:W3CDTF">2021-11-12T03:08:25Z</dcterms:created>
  <dcterms:modified xsi:type="dcterms:W3CDTF">2025-10-29T07:25:33Z</dcterms:modified>
</cp:coreProperties>
</file>