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1"/>
  </p:notesMasterIdLst>
  <p:sldIdLst>
    <p:sldId id="275" r:id="rId2"/>
    <p:sldId id="260" r:id="rId3"/>
    <p:sldId id="256" r:id="rId4"/>
    <p:sldId id="263" r:id="rId5"/>
    <p:sldId id="266" r:id="rId6"/>
    <p:sldId id="257" r:id="rId7"/>
    <p:sldId id="286" r:id="rId8"/>
    <p:sldId id="287" r:id="rId9"/>
    <p:sldId id="284" r:id="rId10"/>
    <p:sldId id="267" r:id="rId11"/>
    <p:sldId id="292" r:id="rId12"/>
    <p:sldId id="294" r:id="rId13"/>
    <p:sldId id="295" r:id="rId14"/>
    <p:sldId id="296" r:id="rId15"/>
    <p:sldId id="297" r:id="rId16"/>
    <p:sldId id="299" r:id="rId17"/>
    <p:sldId id="300" r:id="rId18"/>
    <p:sldId id="301" r:id="rId19"/>
    <p:sldId id="285" r:id="rId20"/>
    <p:sldId id="303" r:id="rId21"/>
    <p:sldId id="304" r:id="rId22"/>
    <p:sldId id="305" r:id="rId23"/>
    <p:sldId id="306" r:id="rId24"/>
    <p:sldId id="308" r:id="rId25"/>
    <p:sldId id="314" r:id="rId26"/>
    <p:sldId id="307" r:id="rId27"/>
    <p:sldId id="268" r:id="rId28"/>
    <p:sldId id="269" r:id="rId29"/>
    <p:sldId id="283" r:id="rId30"/>
  </p:sldIdLst>
  <p:sldSz cx="9144000" cy="5143500" type="screen16x9"/>
  <p:notesSz cx="6858000" cy="9144000"/>
  <p:embeddedFontLst>
    <p:embeddedFont>
      <p:font typeface="Baloo 2" panose="020B0604020202020204" charset="0"/>
      <p:regular r:id="rId32"/>
      <p:bold r:id="rId33"/>
    </p:embeddedFont>
    <p:embeddedFont>
      <p:font typeface="Pangolin" panose="020B0604020202020204" charset="0"/>
      <p:regular r:id="rId34"/>
    </p:embeddedFont>
    <p:embeddedFont>
      <p:font typeface="Roboto Condensed Light" panose="02000000000000000000" pitchFamily="2" charset="0"/>
      <p:regular r:id="rId35"/>
      <p: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B9C89B-74A8-41A6-9520-4355056A5428}">
  <a:tblStyle styleId="{5CB9C89B-74A8-41A6-9520-4355056A54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69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8d1232f882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8d1232f882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8d033f30a9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8d033f30a9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8d033f30a9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8d033f30a9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003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592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8478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894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3202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8d033f30a9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8d033f30a9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21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8442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917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8d033f30a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8d033f30a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649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8695295fbd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8695295fbd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2695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8695295fbd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8695295fbd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868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BẮT ĐẦU </a:t>
            </a:r>
            <a:r>
              <a:rPr lang="en-US" dirty="0" err="1"/>
              <a:t>để</a:t>
            </a:r>
            <a:r>
              <a:rPr lang="en-US" dirty="0"/>
              <a:t> </a:t>
            </a:r>
            <a:r>
              <a:rPr lang="en-US" dirty="0" err="1"/>
              <a:t>chuyển</a:t>
            </a:r>
            <a:r>
              <a:rPr lang="en-US" dirty="0"/>
              <a:t> sang slide 2</a:t>
            </a:r>
          </a:p>
        </p:txBody>
      </p:sp>
      <p:sp>
        <p:nvSpPr>
          <p:cNvPr id="4" name="Slide Number Placeholder 3"/>
          <p:cNvSpPr>
            <a:spLocks noGrp="1"/>
          </p:cNvSpPr>
          <p:nvPr>
            <p:ph type="sldNum" sz="quarter" idx="5"/>
          </p:nvPr>
        </p:nvSpPr>
        <p:spPr/>
        <p:txBody>
          <a:bodyPr/>
          <a:lstStyle/>
          <a:p>
            <a:fld id="{3B46CC01-C8DE-4936-85DE-563D96F33A93}" type="slidenum">
              <a:rPr lang="en-US" smtClean="0"/>
              <a:t>22</a:t>
            </a:fld>
            <a:endParaRPr lang="en-US"/>
          </a:p>
        </p:txBody>
      </p:sp>
    </p:spTree>
    <p:extLst>
      <p:ext uri="{BB962C8B-B14F-4D97-AF65-F5344CB8AC3E}">
        <p14:creationId xmlns:p14="http://schemas.microsoft.com/office/powerpoint/2010/main" val="186991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8d033f30a9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8d033f30a9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8d033f30a9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8d033f30a9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8d1232f882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8d1232f882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5561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1c7d10726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91c7d10726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8ea834136d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8ea834136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8d033f30a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8d033f30a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81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400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8d033f30a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8d033f30a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802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4419293" y="10313"/>
            <a:ext cx="4725535" cy="29431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4547056" y="-30325"/>
            <a:ext cx="4624894" cy="28785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10800000" flipH="1">
            <a:off x="11" y="1666968"/>
            <a:ext cx="10175022" cy="3480512"/>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Pangolin"/>
                <a:ea typeface="Pangolin"/>
                <a:cs typeface="Pangolin"/>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2">
  <p:cSld name="CUSTOM_2_1">
    <p:spTree>
      <p:nvGrpSpPr>
        <p:cNvPr id="1" name="Shape 116"/>
        <p:cNvGrpSpPr/>
        <p:nvPr/>
      </p:nvGrpSpPr>
      <p:grpSpPr>
        <a:xfrm>
          <a:off x="0" y="0"/>
          <a:ext cx="0" cy="0"/>
          <a:chOff x="0" y="0"/>
          <a:chExt cx="0" cy="0"/>
        </a:xfrm>
      </p:grpSpPr>
      <p:grpSp>
        <p:nvGrpSpPr>
          <p:cNvPr id="117" name="Google Shape;117;p16"/>
          <p:cNvGrpSpPr/>
          <p:nvPr/>
        </p:nvGrpSpPr>
        <p:grpSpPr>
          <a:xfrm>
            <a:off x="3908852" y="-6500"/>
            <a:ext cx="5238124" cy="5156400"/>
            <a:chOff x="4003316" y="-6500"/>
            <a:chExt cx="5143484" cy="5156400"/>
          </a:xfrm>
        </p:grpSpPr>
        <p:sp>
          <p:nvSpPr>
            <p:cNvPr id="118" name="Google Shape;118;p16"/>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p:nvPr/>
          </p:nvSpPr>
          <p:spPr>
            <a:xfrm rot="-5400000">
              <a:off x="4820950" y="824050"/>
              <a:ext cx="5156400" cy="349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16"/>
          <p:cNvSpPr/>
          <p:nvPr/>
        </p:nvSpPr>
        <p:spPr>
          <a:xfrm rot="10800000">
            <a:off x="-28247" y="-38940"/>
            <a:ext cx="2734828" cy="1457120"/>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txBox="1">
            <a:spLocks noGrp="1"/>
          </p:cNvSpPr>
          <p:nvPr>
            <p:ph type="title"/>
          </p:nvPr>
        </p:nvSpPr>
        <p:spPr>
          <a:xfrm>
            <a:off x="713100" y="1298229"/>
            <a:ext cx="2807100" cy="19203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6"/>
          <p:cNvSpPr txBox="1">
            <a:spLocks noGrp="1"/>
          </p:cNvSpPr>
          <p:nvPr>
            <p:ph type="subTitle" idx="1"/>
          </p:nvPr>
        </p:nvSpPr>
        <p:spPr>
          <a:xfrm>
            <a:off x="713100" y="3218572"/>
            <a:ext cx="2807100" cy="685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3">
    <p:spTree>
      <p:nvGrpSpPr>
        <p:cNvPr id="1" name="Shape 123"/>
        <p:cNvGrpSpPr/>
        <p:nvPr/>
      </p:nvGrpSpPr>
      <p:grpSpPr>
        <a:xfrm>
          <a:off x="0" y="0"/>
          <a:ext cx="0" cy="0"/>
          <a:chOff x="0" y="0"/>
          <a:chExt cx="0" cy="0"/>
        </a:xfrm>
      </p:grpSpPr>
      <p:sp>
        <p:nvSpPr>
          <p:cNvPr id="124" name="Google Shape;124;p17"/>
          <p:cNvSpPr/>
          <p:nvPr/>
        </p:nvSpPr>
        <p:spPr>
          <a:xfrm flipH="1">
            <a:off x="-32"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p:nvPr/>
        </p:nvSpPr>
        <p:spPr>
          <a:xfrm rot="10800000" flipH="1">
            <a:off x="821606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7" name="Google Shape;127;p17"/>
          <p:cNvSpPr txBox="1">
            <a:spLocks noGrp="1"/>
          </p:cNvSpPr>
          <p:nvPr>
            <p:ph type="subTitle" idx="1"/>
          </p:nvPr>
        </p:nvSpPr>
        <p:spPr>
          <a:xfrm>
            <a:off x="1722975" y="1280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28" name="Google Shape;128;p17"/>
          <p:cNvSpPr txBox="1">
            <a:spLocks noGrp="1"/>
          </p:cNvSpPr>
          <p:nvPr>
            <p:ph type="subTitle" idx="2"/>
          </p:nvPr>
        </p:nvSpPr>
        <p:spPr>
          <a:xfrm>
            <a:off x="1722975" y="1639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29" name="Google Shape;129;p17"/>
          <p:cNvSpPr txBox="1">
            <a:spLocks noGrp="1"/>
          </p:cNvSpPr>
          <p:nvPr>
            <p:ph type="subTitle" idx="3"/>
          </p:nvPr>
        </p:nvSpPr>
        <p:spPr>
          <a:xfrm>
            <a:off x="5135025" y="1280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0" name="Google Shape;130;p17"/>
          <p:cNvSpPr txBox="1">
            <a:spLocks noGrp="1"/>
          </p:cNvSpPr>
          <p:nvPr>
            <p:ph type="subTitle" idx="4"/>
          </p:nvPr>
        </p:nvSpPr>
        <p:spPr>
          <a:xfrm>
            <a:off x="5135025" y="1639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31" name="Google Shape;131;p17"/>
          <p:cNvSpPr txBox="1">
            <a:spLocks noGrp="1"/>
          </p:cNvSpPr>
          <p:nvPr>
            <p:ph type="subTitle" idx="5"/>
          </p:nvPr>
        </p:nvSpPr>
        <p:spPr>
          <a:xfrm>
            <a:off x="1722975" y="3158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2" name="Google Shape;132;p17"/>
          <p:cNvSpPr txBox="1">
            <a:spLocks noGrp="1"/>
          </p:cNvSpPr>
          <p:nvPr>
            <p:ph type="subTitle" idx="6"/>
          </p:nvPr>
        </p:nvSpPr>
        <p:spPr>
          <a:xfrm>
            <a:off x="1722975" y="3517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33" name="Google Shape;133;p17"/>
          <p:cNvSpPr txBox="1">
            <a:spLocks noGrp="1"/>
          </p:cNvSpPr>
          <p:nvPr>
            <p:ph type="subTitle" idx="7"/>
          </p:nvPr>
        </p:nvSpPr>
        <p:spPr>
          <a:xfrm>
            <a:off x="5135025" y="3158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4" name="Google Shape;134;p17"/>
          <p:cNvSpPr txBox="1">
            <a:spLocks noGrp="1"/>
          </p:cNvSpPr>
          <p:nvPr>
            <p:ph type="subTitle" idx="8"/>
          </p:nvPr>
        </p:nvSpPr>
        <p:spPr>
          <a:xfrm>
            <a:off x="5135025" y="3517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rot="10800000">
            <a:off x="7543794" y="4385848"/>
            <a:ext cx="1600206" cy="776702"/>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0800000">
            <a:off x="7" y="5"/>
            <a:ext cx="2478918" cy="800095"/>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rot="10800000">
            <a:off x="-19040" y="-38088"/>
            <a:ext cx="2421765" cy="73656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713100" y="1017725"/>
            <a:ext cx="77178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grpSp>
        <p:nvGrpSpPr>
          <p:cNvPr id="32" name="Google Shape;32;p5"/>
          <p:cNvGrpSpPr/>
          <p:nvPr/>
        </p:nvGrpSpPr>
        <p:grpSpPr>
          <a:xfrm>
            <a:off x="-25" y="1390650"/>
            <a:ext cx="9144000" cy="37527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5"/>
          <p:cNvSpPr/>
          <p:nvPr/>
        </p:nvSpPr>
        <p:spPr>
          <a:xfrm rot="-688733">
            <a:off x="5453358" y="4569571"/>
            <a:ext cx="3692609" cy="351392"/>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049732"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38" name="Google Shape;38;p5"/>
          <p:cNvSpPr txBox="1">
            <a:spLocks noGrp="1"/>
          </p:cNvSpPr>
          <p:nvPr>
            <p:ph type="subTitle" idx="2"/>
          </p:nvPr>
        </p:nvSpPr>
        <p:spPr>
          <a:xfrm>
            <a:off x="1050613"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39" name="Google Shape;39;p5"/>
          <p:cNvSpPr txBox="1">
            <a:spLocks noGrp="1"/>
          </p:cNvSpPr>
          <p:nvPr>
            <p:ph type="subTitle" idx="3"/>
          </p:nvPr>
        </p:nvSpPr>
        <p:spPr>
          <a:xfrm>
            <a:off x="5286225"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40" name="Google Shape;40;p5"/>
          <p:cNvSpPr txBox="1">
            <a:spLocks noGrp="1"/>
          </p:cNvSpPr>
          <p:nvPr>
            <p:ph type="subTitle" idx="4"/>
          </p:nvPr>
        </p:nvSpPr>
        <p:spPr>
          <a:xfrm>
            <a:off x="5287125"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p:nvPr/>
        </p:nvSpPr>
        <p:spPr>
          <a:xfrm flipH="1">
            <a:off x="-41" y="4264970"/>
            <a:ext cx="1668641" cy="87852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flipH="1">
            <a:off x="7226297" y="4"/>
            <a:ext cx="1917691" cy="119437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p:nvPr/>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3"/>
        <p:cNvGrpSpPr/>
        <p:nvPr/>
      </p:nvGrpSpPr>
      <p:grpSpPr>
        <a:xfrm>
          <a:off x="0" y="0"/>
          <a:ext cx="0" cy="0"/>
          <a:chOff x="0" y="0"/>
          <a:chExt cx="0" cy="0"/>
        </a:xfrm>
      </p:grpSpPr>
      <p:sp>
        <p:nvSpPr>
          <p:cNvPr id="94" name="Google Shape;94;p14"/>
          <p:cNvSpPr/>
          <p:nvPr/>
        </p:nvSpPr>
        <p:spPr>
          <a:xfrm rot="10800000">
            <a:off x="5576635"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rot="10800000">
            <a:off x="5673296" y="3007816"/>
            <a:ext cx="3498653" cy="217760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a:off x="314827" y="202077"/>
            <a:ext cx="2726143" cy="272614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txBox="1">
            <a:spLocks noGrp="1"/>
          </p:cNvSpPr>
          <p:nvPr>
            <p:ph type="title"/>
          </p:nvPr>
        </p:nvSpPr>
        <p:spPr>
          <a:xfrm>
            <a:off x="3428550" y="3810350"/>
            <a:ext cx="2286000" cy="44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98" name="Google Shape;98;p14"/>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28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99"/>
        <p:cNvGrpSpPr/>
        <p:nvPr/>
      </p:nvGrpSpPr>
      <p:grpSpPr>
        <a:xfrm>
          <a:off x="0" y="0"/>
          <a:ext cx="0" cy="0"/>
          <a:chOff x="0" y="0"/>
          <a:chExt cx="0" cy="0"/>
        </a:xfrm>
      </p:grpSpPr>
      <p:sp>
        <p:nvSpPr>
          <p:cNvPr id="100" name="Google Shape;100;p15"/>
          <p:cNvSpPr/>
          <p:nvPr/>
        </p:nvSpPr>
        <p:spPr>
          <a:xfrm rot="-5400000">
            <a:off x="1738995" y="1962780"/>
            <a:ext cx="5239300" cy="1217889"/>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15"/>
          <p:cNvGrpSpPr/>
          <p:nvPr/>
        </p:nvGrpSpPr>
        <p:grpSpPr>
          <a:xfrm rot="-5400000">
            <a:off x="3960910" y="-36012"/>
            <a:ext cx="5156302" cy="5215522"/>
            <a:chOff x="-25" y="1390650"/>
            <a:chExt cx="9144000" cy="13501222"/>
          </a:xfrm>
        </p:grpSpPr>
        <p:sp>
          <p:nvSpPr>
            <p:cNvPr id="102" name="Google Shape;102;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15"/>
          <p:cNvSpPr/>
          <p:nvPr/>
        </p:nvSpPr>
        <p:spPr>
          <a:xfrm rot="10800000" flipH="1">
            <a:off x="-5682"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rot="10800000" flipH="1">
            <a:off x="-65525" y="3156502"/>
            <a:ext cx="3394032" cy="205252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txBox="1">
            <a:spLocks noGrp="1"/>
          </p:cNvSpPr>
          <p:nvPr>
            <p:ph type="title"/>
          </p:nvPr>
        </p:nvSpPr>
        <p:spPr>
          <a:xfrm>
            <a:off x="713100" y="445025"/>
            <a:ext cx="2907900" cy="103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5"/>
          <p:cNvSpPr txBox="1">
            <a:spLocks noGrp="1"/>
          </p:cNvSpPr>
          <p:nvPr>
            <p:ph type="title" idx="2" hasCustomPrompt="1"/>
          </p:nvPr>
        </p:nvSpPr>
        <p:spPr>
          <a:xfrm>
            <a:off x="4804686" y="787313"/>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08" name="Google Shape;108;p15"/>
          <p:cNvSpPr txBox="1">
            <a:spLocks noGrp="1"/>
          </p:cNvSpPr>
          <p:nvPr>
            <p:ph type="subTitle" idx="1"/>
          </p:nvPr>
        </p:nvSpPr>
        <p:spPr>
          <a:xfrm>
            <a:off x="6007925" y="539375"/>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09" name="Google Shape;109;p15"/>
          <p:cNvSpPr txBox="1">
            <a:spLocks noGrp="1"/>
          </p:cNvSpPr>
          <p:nvPr>
            <p:ph type="subTitle" idx="3"/>
          </p:nvPr>
        </p:nvSpPr>
        <p:spPr>
          <a:xfrm>
            <a:off x="6007925" y="893699"/>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0" name="Google Shape;110;p15"/>
          <p:cNvSpPr txBox="1">
            <a:spLocks noGrp="1"/>
          </p:cNvSpPr>
          <p:nvPr>
            <p:ph type="title" idx="4" hasCustomPrompt="1"/>
          </p:nvPr>
        </p:nvSpPr>
        <p:spPr>
          <a:xfrm>
            <a:off x="4804686" y="2285975"/>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1" name="Google Shape;111;p15"/>
          <p:cNvSpPr txBox="1">
            <a:spLocks noGrp="1"/>
          </p:cNvSpPr>
          <p:nvPr>
            <p:ph type="subTitle" idx="5"/>
          </p:nvPr>
        </p:nvSpPr>
        <p:spPr>
          <a:xfrm>
            <a:off x="6007925" y="2038038"/>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2" name="Google Shape;112;p15"/>
          <p:cNvSpPr txBox="1">
            <a:spLocks noGrp="1"/>
          </p:cNvSpPr>
          <p:nvPr>
            <p:ph type="subTitle" idx="6"/>
          </p:nvPr>
        </p:nvSpPr>
        <p:spPr>
          <a:xfrm>
            <a:off x="6007925" y="2392361"/>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3" name="Google Shape;113;p15"/>
          <p:cNvSpPr txBox="1">
            <a:spLocks noGrp="1"/>
          </p:cNvSpPr>
          <p:nvPr>
            <p:ph type="title" idx="7" hasCustomPrompt="1"/>
          </p:nvPr>
        </p:nvSpPr>
        <p:spPr>
          <a:xfrm>
            <a:off x="4804686" y="3782350"/>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4" name="Google Shape;114;p15"/>
          <p:cNvSpPr txBox="1">
            <a:spLocks noGrp="1"/>
          </p:cNvSpPr>
          <p:nvPr>
            <p:ph type="subTitle" idx="8"/>
          </p:nvPr>
        </p:nvSpPr>
        <p:spPr>
          <a:xfrm>
            <a:off x="6007925" y="3534413"/>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5" name="Google Shape;115;p15"/>
          <p:cNvSpPr txBox="1">
            <a:spLocks noGrp="1"/>
          </p:cNvSpPr>
          <p:nvPr>
            <p:ph type="subTitle" idx="9"/>
          </p:nvPr>
        </p:nvSpPr>
        <p:spPr>
          <a:xfrm>
            <a:off x="6007925" y="3888736"/>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 id="2147483658" r:id="rId7"/>
    <p:sldLayoutId id="2147483660" r:id="rId8"/>
    <p:sldLayoutId id="2147483661" r:id="rId9"/>
    <p:sldLayoutId id="2147483662"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1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sv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notesSlide" Target="../notesSlides/notesSlide22.xml"/><Relationship Id="rId9" Type="http://schemas.openxmlformats.org/officeDocument/2006/relationships/slide" Target="slide23.xml"/><Relationship Id="rId14" Type="http://schemas.openxmlformats.org/officeDocument/2006/relationships/image" Target="../media/image13.sv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0.svg"/><Relationship Id="rId5" Type="http://schemas.openxmlformats.org/officeDocument/2006/relationships/slideLayout" Target="../slideLayouts/slideLayout7.xml"/><Relationship Id="rId10" Type="http://schemas.openxmlformats.org/officeDocument/2006/relationships/image" Target="../media/image19.png"/><Relationship Id="rId4" Type="http://schemas.openxmlformats.org/officeDocument/2006/relationships/audio" Target="../media/media3.mp3"/><Relationship Id="rId9" Type="http://schemas.openxmlformats.org/officeDocument/2006/relationships/image" Target="../media/image18.sv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0.svg"/><Relationship Id="rId5" Type="http://schemas.openxmlformats.org/officeDocument/2006/relationships/slideLayout" Target="../slideLayouts/slideLayout7.xml"/><Relationship Id="rId10" Type="http://schemas.openxmlformats.org/officeDocument/2006/relationships/image" Target="../media/image19.png"/><Relationship Id="rId4" Type="http://schemas.openxmlformats.org/officeDocument/2006/relationships/audio" Target="../media/media3.mp3"/><Relationship Id="rId9" Type="http://schemas.openxmlformats.org/officeDocument/2006/relationships/image" Target="../media/image18.sv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0.svg"/><Relationship Id="rId5" Type="http://schemas.openxmlformats.org/officeDocument/2006/relationships/slideLayout" Target="../slideLayouts/slideLayout7.xml"/><Relationship Id="rId10" Type="http://schemas.openxmlformats.org/officeDocument/2006/relationships/image" Target="../media/image19.png"/><Relationship Id="rId4" Type="http://schemas.openxmlformats.org/officeDocument/2006/relationships/audio" Target="../media/media3.mp3"/><Relationship Id="rId9" Type="http://schemas.openxmlformats.org/officeDocument/2006/relationships/image" Target="../media/image18.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3.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grpSp>
        <p:nvGrpSpPr>
          <p:cNvPr id="1026" name="Google Shape;1026;p47"/>
          <p:cNvGrpSpPr/>
          <p:nvPr/>
        </p:nvGrpSpPr>
        <p:grpSpPr>
          <a:xfrm rot="153130">
            <a:off x="417857" y="652912"/>
            <a:ext cx="8398774" cy="3772423"/>
            <a:chOff x="1593297" y="936869"/>
            <a:chExt cx="6127228" cy="3130642"/>
          </a:xfrm>
        </p:grpSpPr>
        <p:sp>
          <p:nvSpPr>
            <p:cNvPr id="1027" name="Google Shape;1027;p47"/>
            <p:cNvSpPr/>
            <p:nvPr/>
          </p:nvSpPr>
          <p:spPr>
            <a:xfrm rot="21470825">
              <a:off x="1763120" y="1141039"/>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47"/>
          <p:cNvSpPr txBox="1">
            <a:spLocks noGrp="1"/>
          </p:cNvSpPr>
          <p:nvPr>
            <p:ph type="title"/>
          </p:nvPr>
        </p:nvSpPr>
        <p:spPr>
          <a:xfrm>
            <a:off x="519082" y="1506831"/>
            <a:ext cx="7974727" cy="1802479"/>
          </a:xfrm>
          <a:prstGeom prst="rect">
            <a:avLst/>
          </a:prstGeom>
        </p:spPr>
        <p:txBody>
          <a:bodyPr spcFirstLastPara="1" wrap="square" lIns="91425" tIns="91425" rIns="91425" bIns="91425" anchor="ctr" anchorCtr="0">
            <a:noAutofit/>
          </a:bodyPr>
          <a:lstStyle/>
          <a:p>
            <a:pPr lvl="0">
              <a:lnSpc>
                <a:spcPct val="150000"/>
              </a:lnSpc>
            </a:pPr>
            <a:r>
              <a:rPr lang="en-US" sz="4200" dirty="0">
                <a:latin typeface="+mj-lt"/>
              </a:rPr>
              <a:t>NHIỆT LIỆT CHÀO MỪNG CÁC EM ĐẾN VỚI BÀI HỌC MỚI!</a:t>
            </a:r>
          </a:p>
        </p:txBody>
      </p:sp>
      <p:grpSp>
        <p:nvGrpSpPr>
          <p:cNvPr id="1030" name="Google Shape;1030;p47"/>
          <p:cNvGrpSpPr/>
          <p:nvPr/>
        </p:nvGrpSpPr>
        <p:grpSpPr>
          <a:xfrm>
            <a:off x="7012187" y="3909859"/>
            <a:ext cx="1315564" cy="1118517"/>
            <a:chOff x="1168000" y="1750950"/>
            <a:chExt cx="405425" cy="344700"/>
          </a:xfrm>
        </p:grpSpPr>
        <p:sp>
          <p:nvSpPr>
            <p:cNvPr id="1031" name="Google Shape;1031;p47"/>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7"/>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7"/>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7"/>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7"/>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7"/>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7"/>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47"/>
          <p:cNvGrpSpPr/>
          <p:nvPr/>
        </p:nvGrpSpPr>
        <p:grpSpPr>
          <a:xfrm>
            <a:off x="147013" y="250669"/>
            <a:ext cx="1387205" cy="1161840"/>
            <a:chOff x="2391350" y="3583000"/>
            <a:chExt cx="571525" cy="478675"/>
          </a:xfrm>
        </p:grpSpPr>
        <p:sp>
          <p:nvSpPr>
            <p:cNvPr id="1039" name="Google Shape;1039;p47"/>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7"/>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7"/>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7"/>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7"/>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7"/>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7"/>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7"/>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7"/>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47"/>
          <p:cNvGrpSpPr/>
          <p:nvPr/>
        </p:nvGrpSpPr>
        <p:grpSpPr>
          <a:xfrm>
            <a:off x="8181955" y="3686219"/>
            <a:ext cx="653616" cy="895336"/>
            <a:chOff x="1731150" y="1748550"/>
            <a:chExt cx="228625" cy="313175"/>
          </a:xfrm>
        </p:grpSpPr>
        <p:sp>
          <p:nvSpPr>
            <p:cNvPr id="1049" name="Google Shape;1049;p47"/>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7"/>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7"/>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7"/>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7"/>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7"/>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7"/>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974;p45"/>
          <p:cNvGrpSpPr/>
          <p:nvPr/>
        </p:nvGrpSpPr>
        <p:grpSpPr>
          <a:xfrm rot="996599">
            <a:off x="7575171" y="155586"/>
            <a:ext cx="1138406" cy="1231773"/>
            <a:chOff x="5455725" y="3107050"/>
            <a:chExt cx="641475" cy="722450"/>
          </a:xfrm>
        </p:grpSpPr>
        <p:sp>
          <p:nvSpPr>
            <p:cNvPr id="33" name="Google Shape;975;p45"/>
            <p:cNvSpPr/>
            <p:nvPr/>
          </p:nvSpPr>
          <p:spPr>
            <a:xfrm>
              <a:off x="5474775" y="3247550"/>
              <a:ext cx="267025" cy="261375"/>
            </a:xfrm>
            <a:custGeom>
              <a:avLst/>
              <a:gdLst/>
              <a:ahLst/>
              <a:cxnLst/>
              <a:rect l="l" t="t" r="r" b="b"/>
              <a:pathLst>
                <a:path w="10681" h="10455" extrusionOk="0">
                  <a:moveTo>
                    <a:pt x="10657" y="10454"/>
                  </a:moveTo>
                  <a:cubicBezTo>
                    <a:pt x="10669" y="10145"/>
                    <a:pt x="10681" y="9966"/>
                    <a:pt x="10681" y="9764"/>
                  </a:cubicBezTo>
                  <a:cubicBezTo>
                    <a:pt x="10609" y="8549"/>
                    <a:pt x="10538" y="7347"/>
                    <a:pt x="10454" y="6120"/>
                  </a:cubicBezTo>
                  <a:cubicBezTo>
                    <a:pt x="10395" y="4882"/>
                    <a:pt x="10335" y="3656"/>
                    <a:pt x="10300" y="2406"/>
                  </a:cubicBezTo>
                  <a:cubicBezTo>
                    <a:pt x="10276" y="2120"/>
                    <a:pt x="10157" y="1941"/>
                    <a:pt x="9919" y="1822"/>
                  </a:cubicBezTo>
                  <a:cubicBezTo>
                    <a:pt x="9788" y="1751"/>
                    <a:pt x="9657" y="1656"/>
                    <a:pt x="9526" y="1584"/>
                  </a:cubicBezTo>
                  <a:cubicBezTo>
                    <a:pt x="8633" y="1108"/>
                    <a:pt x="7716" y="655"/>
                    <a:pt x="6823" y="167"/>
                  </a:cubicBezTo>
                  <a:cubicBezTo>
                    <a:pt x="6525" y="1"/>
                    <a:pt x="6311" y="1"/>
                    <a:pt x="6037" y="227"/>
                  </a:cubicBezTo>
                  <a:cubicBezTo>
                    <a:pt x="4608" y="1358"/>
                    <a:pt x="3072" y="2370"/>
                    <a:pt x="1525" y="3322"/>
                  </a:cubicBezTo>
                  <a:cubicBezTo>
                    <a:pt x="1025" y="3632"/>
                    <a:pt x="548" y="4037"/>
                    <a:pt x="1" y="4454"/>
                  </a:cubicBezTo>
                  <a:cubicBezTo>
                    <a:pt x="215" y="4632"/>
                    <a:pt x="370" y="4763"/>
                    <a:pt x="536" y="4870"/>
                  </a:cubicBezTo>
                  <a:cubicBezTo>
                    <a:pt x="1441" y="5418"/>
                    <a:pt x="2334" y="6001"/>
                    <a:pt x="3251" y="6501"/>
                  </a:cubicBezTo>
                  <a:cubicBezTo>
                    <a:pt x="4537" y="7204"/>
                    <a:pt x="5859" y="7859"/>
                    <a:pt x="7144" y="8549"/>
                  </a:cubicBezTo>
                  <a:cubicBezTo>
                    <a:pt x="8049" y="9037"/>
                    <a:pt x="8954" y="9549"/>
                    <a:pt x="9859" y="10049"/>
                  </a:cubicBezTo>
                  <a:cubicBezTo>
                    <a:pt x="10061" y="10169"/>
                    <a:pt x="10300" y="10276"/>
                    <a:pt x="10657" y="1045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76;p45"/>
            <p:cNvSpPr/>
            <p:nvPr/>
          </p:nvSpPr>
          <p:spPr>
            <a:xfrm>
              <a:off x="5690875" y="3727375"/>
              <a:ext cx="380425" cy="83675"/>
            </a:xfrm>
            <a:custGeom>
              <a:avLst/>
              <a:gdLst/>
              <a:ahLst/>
              <a:cxnLst/>
              <a:rect l="l" t="t" r="r" b="b"/>
              <a:pathLst>
                <a:path w="15217" h="3347" extrusionOk="0">
                  <a:moveTo>
                    <a:pt x="84" y="2572"/>
                  </a:moveTo>
                  <a:cubicBezTo>
                    <a:pt x="882" y="2632"/>
                    <a:pt x="1656" y="2691"/>
                    <a:pt x="2441" y="2739"/>
                  </a:cubicBezTo>
                  <a:cubicBezTo>
                    <a:pt x="4156" y="2858"/>
                    <a:pt x="5858" y="2977"/>
                    <a:pt x="7573" y="3060"/>
                  </a:cubicBezTo>
                  <a:cubicBezTo>
                    <a:pt x="8990" y="3132"/>
                    <a:pt x="10419" y="3168"/>
                    <a:pt x="11824" y="3227"/>
                  </a:cubicBezTo>
                  <a:cubicBezTo>
                    <a:pt x="12502" y="3251"/>
                    <a:pt x="13181" y="3310"/>
                    <a:pt x="13848" y="3334"/>
                  </a:cubicBezTo>
                  <a:cubicBezTo>
                    <a:pt x="14300" y="3346"/>
                    <a:pt x="14729" y="3334"/>
                    <a:pt x="15217" y="3334"/>
                  </a:cubicBezTo>
                  <a:cubicBezTo>
                    <a:pt x="15181" y="2870"/>
                    <a:pt x="14883" y="2620"/>
                    <a:pt x="14621" y="2417"/>
                  </a:cubicBezTo>
                  <a:cubicBezTo>
                    <a:pt x="14002" y="1941"/>
                    <a:pt x="13348" y="1501"/>
                    <a:pt x="12645" y="1132"/>
                  </a:cubicBezTo>
                  <a:cubicBezTo>
                    <a:pt x="12264" y="917"/>
                    <a:pt x="11800" y="834"/>
                    <a:pt x="11347" y="751"/>
                  </a:cubicBezTo>
                  <a:cubicBezTo>
                    <a:pt x="9883" y="548"/>
                    <a:pt x="8406" y="370"/>
                    <a:pt x="6930" y="179"/>
                  </a:cubicBezTo>
                  <a:cubicBezTo>
                    <a:pt x="5573" y="0"/>
                    <a:pt x="4227" y="24"/>
                    <a:pt x="2894" y="370"/>
                  </a:cubicBezTo>
                  <a:cubicBezTo>
                    <a:pt x="2370" y="501"/>
                    <a:pt x="1822" y="715"/>
                    <a:pt x="1322" y="953"/>
                  </a:cubicBezTo>
                  <a:cubicBezTo>
                    <a:pt x="691" y="1251"/>
                    <a:pt x="346" y="1810"/>
                    <a:pt x="1" y="2382"/>
                  </a:cubicBezTo>
                  <a:cubicBezTo>
                    <a:pt x="24" y="2441"/>
                    <a:pt x="60" y="2501"/>
                    <a:pt x="84" y="2572"/>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77;p45"/>
            <p:cNvSpPr/>
            <p:nvPr/>
          </p:nvSpPr>
          <p:spPr>
            <a:xfrm>
              <a:off x="5641475" y="3122825"/>
              <a:ext cx="148550" cy="161950"/>
            </a:xfrm>
            <a:custGeom>
              <a:avLst/>
              <a:gdLst/>
              <a:ahLst/>
              <a:cxnLst/>
              <a:rect l="l" t="t" r="r" b="b"/>
              <a:pathLst>
                <a:path w="5942" h="6478" extrusionOk="0">
                  <a:moveTo>
                    <a:pt x="0" y="4513"/>
                  </a:moveTo>
                  <a:cubicBezTo>
                    <a:pt x="1072" y="5394"/>
                    <a:pt x="2334" y="5847"/>
                    <a:pt x="3477" y="6478"/>
                  </a:cubicBezTo>
                  <a:cubicBezTo>
                    <a:pt x="4120" y="5990"/>
                    <a:pt x="4370" y="5287"/>
                    <a:pt x="4715" y="4668"/>
                  </a:cubicBezTo>
                  <a:cubicBezTo>
                    <a:pt x="5025" y="4085"/>
                    <a:pt x="5263" y="3466"/>
                    <a:pt x="5548" y="2846"/>
                  </a:cubicBezTo>
                  <a:cubicBezTo>
                    <a:pt x="5632" y="2668"/>
                    <a:pt x="5715" y="2477"/>
                    <a:pt x="5787" y="2299"/>
                  </a:cubicBezTo>
                  <a:cubicBezTo>
                    <a:pt x="5941" y="1870"/>
                    <a:pt x="5834" y="1513"/>
                    <a:pt x="5477" y="1215"/>
                  </a:cubicBezTo>
                  <a:cubicBezTo>
                    <a:pt x="4846" y="703"/>
                    <a:pt x="4144" y="346"/>
                    <a:pt x="3393" y="144"/>
                  </a:cubicBezTo>
                  <a:cubicBezTo>
                    <a:pt x="2881" y="1"/>
                    <a:pt x="2524" y="299"/>
                    <a:pt x="2239" y="680"/>
                  </a:cubicBezTo>
                  <a:cubicBezTo>
                    <a:pt x="2000" y="1001"/>
                    <a:pt x="1786" y="1346"/>
                    <a:pt x="1572" y="1692"/>
                  </a:cubicBezTo>
                  <a:cubicBezTo>
                    <a:pt x="1084" y="2525"/>
                    <a:pt x="607" y="3358"/>
                    <a:pt x="119" y="4192"/>
                  </a:cubicBezTo>
                  <a:cubicBezTo>
                    <a:pt x="72" y="4275"/>
                    <a:pt x="60" y="4370"/>
                    <a:pt x="0" y="4513"/>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78;p45"/>
            <p:cNvSpPr/>
            <p:nvPr/>
          </p:nvSpPr>
          <p:spPr>
            <a:xfrm>
              <a:off x="5779275" y="3208850"/>
              <a:ext cx="106600" cy="511700"/>
            </a:xfrm>
            <a:custGeom>
              <a:avLst/>
              <a:gdLst/>
              <a:ahLst/>
              <a:cxnLst/>
              <a:rect l="l" t="t" r="r" b="b"/>
              <a:pathLst>
                <a:path w="4264" h="20468" extrusionOk="0">
                  <a:moveTo>
                    <a:pt x="298" y="1"/>
                  </a:moveTo>
                  <a:cubicBezTo>
                    <a:pt x="167" y="394"/>
                    <a:pt x="84" y="632"/>
                    <a:pt x="1" y="834"/>
                  </a:cubicBezTo>
                  <a:cubicBezTo>
                    <a:pt x="60" y="929"/>
                    <a:pt x="96" y="989"/>
                    <a:pt x="120" y="1001"/>
                  </a:cubicBezTo>
                  <a:cubicBezTo>
                    <a:pt x="1322" y="1489"/>
                    <a:pt x="2061" y="2465"/>
                    <a:pt x="2584" y="3596"/>
                  </a:cubicBezTo>
                  <a:cubicBezTo>
                    <a:pt x="2787" y="4037"/>
                    <a:pt x="2906" y="4525"/>
                    <a:pt x="2965" y="5025"/>
                  </a:cubicBezTo>
                  <a:cubicBezTo>
                    <a:pt x="3192" y="6537"/>
                    <a:pt x="3251" y="8073"/>
                    <a:pt x="3204" y="9609"/>
                  </a:cubicBezTo>
                  <a:cubicBezTo>
                    <a:pt x="3108" y="12145"/>
                    <a:pt x="3132" y="14693"/>
                    <a:pt x="3108" y="17253"/>
                  </a:cubicBezTo>
                  <a:cubicBezTo>
                    <a:pt x="3108" y="18086"/>
                    <a:pt x="3132" y="18920"/>
                    <a:pt x="3180" y="19753"/>
                  </a:cubicBezTo>
                  <a:cubicBezTo>
                    <a:pt x="3204" y="20420"/>
                    <a:pt x="3299" y="20468"/>
                    <a:pt x="4108" y="20396"/>
                  </a:cubicBezTo>
                  <a:cubicBezTo>
                    <a:pt x="4144" y="19706"/>
                    <a:pt x="4168" y="19027"/>
                    <a:pt x="4168" y="18324"/>
                  </a:cubicBezTo>
                  <a:cubicBezTo>
                    <a:pt x="4192" y="16062"/>
                    <a:pt x="4156" y="13812"/>
                    <a:pt x="4168" y="11550"/>
                  </a:cubicBezTo>
                  <a:cubicBezTo>
                    <a:pt x="4192" y="9800"/>
                    <a:pt x="4227" y="8038"/>
                    <a:pt x="4251" y="6287"/>
                  </a:cubicBezTo>
                  <a:cubicBezTo>
                    <a:pt x="4263" y="5132"/>
                    <a:pt x="3989" y="4049"/>
                    <a:pt x="3620" y="2977"/>
                  </a:cubicBezTo>
                  <a:cubicBezTo>
                    <a:pt x="3299" y="2072"/>
                    <a:pt x="2608" y="1441"/>
                    <a:pt x="1834" y="906"/>
                  </a:cubicBezTo>
                  <a:cubicBezTo>
                    <a:pt x="1406" y="584"/>
                    <a:pt x="894" y="334"/>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79;p45"/>
            <p:cNvSpPr/>
            <p:nvPr/>
          </p:nvSpPr>
          <p:spPr>
            <a:xfrm>
              <a:off x="5534900" y="3418100"/>
              <a:ext cx="123250" cy="92900"/>
            </a:xfrm>
            <a:custGeom>
              <a:avLst/>
              <a:gdLst/>
              <a:ahLst/>
              <a:cxnLst/>
              <a:rect l="l" t="t" r="r" b="b"/>
              <a:pathLst>
                <a:path w="4930" h="3716" extrusionOk="0">
                  <a:moveTo>
                    <a:pt x="453" y="1"/>
                  </a:moveTo>
                  <a:cubicBezTo>
                    <a:pt x="1" y="941"/>
                    <a:pt x="453" y="2442"/>
                    <a:pt x="1358" y="2918"/>
                  </a:cubicBezTo>
                  <a:cubicBezTo>
                    <a:pt x="2430" y="3477"/>
                    <a:pt x="3870" y="3716"/>
                    <a:pt x="4930" y="2370"/>
                  </a:cubicBezTo>
                  <a:cubicBezTo>
                    <a:pt x="3442" y="1561"/>
                    <a:pt x="1953" y="787"/>
                    <a:pt x="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80;p45"/>
            <p:cNvSpPr/>
            <p:nvPr/>
          </p:nvSpPr>
          <p:spPr>
            <a:xfrm>
              <a:off x="5969775" y="3707125"/>
              <a:ext cx="44075" cy="31575"/>
            </a:xfrm>
            <a:custGeom>
              <a:avLst/>
              <a:gdLst/>
              <a:ahLst/>
              <a:cxnLst/>
              <a:rect l="l" t="t" r="r" b="b"/>
              <a:pathLst>
                <a:path w="1763" h="1263" extrusionOk="0">
                  <a:moveTo>
                    <a:pt x="1" y="1001"/>
                  </a:moveTo>
                  <a:cubicBezTo>
                    <a:pt x="441" y="1060"/>
                    <a:pt x="703" y="1084"/>
                    <a:pt x="953" y="1144"/>
                  </a:cubicBezTo>
                  <a:cubicBezTo>
                    <a:pt x="1513" y="1263"/>
                    <a:pt x="1537" y="1251"/>
                    <a:pt x="1703" y="703"/>
                  </a:cubicBezTo>
                  <a:cubicBezTo>
                    <a:pt x="1727" y="596"/>
                    <a:pt x="1751" y="489"/>
                    <a:pt x="1763" y="394"/>
                  </a:cubicBezTo>
                  <a:cubicBezTo>
                    <a:pt x="1453" y="72"/>
                    <a:pt x="1049" y="72"/>
                    <a:pt x="691" y="13"/>
                  </a:cubicBezTo>
                  <a:cubicBezTo>
                    <a:pt x="584" y="1"/>
                    <a:pt x="417" y="96"/>
                    <a:pt x="358" y="179"/>
                  </a:cubicBezTo>
                  <a:cubicBezTo>
                    <a:pt x="227" y="418"/>
                    <a:pt x="144" y="691"/>
                    <a:pt x="1" y="10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81;p45"/>
            <p:cNvSpPr/>
            <p:nvPr/>
          </p:nvSpPr>
          <p:spPr>
            <a:xfrm>
              <a:off x="5455725" y="3107050"/>
              <a:ext cx="641475" cy="722450"/>
            </a:xfrm>
            <a:custGeom>
              <a:avLst/>
              <a:gdLst/>
              <a:ahLst/>
              <a:cxnLst/>
              <a:rect l="l" t="t" r="r" b="b"/>
              <a:pathLst>
                <a:path w="25659" h="28898" extrusionOk="0">
                  <a:moveTo>
                    <a:pt x="25361" y="27588"/>
                  </a:moveTo>
                  <a:cubicBezTo>
                    <a:pt x="24849" y="26933"/>
                    <a:pt x="24218" y="26385"/>
                    <a:pt x="23337" y="25849"/>
                  </a:cubicBezTo>
                  <a:cubicBezTo>
                    <a:pt x="22670" y="25433"/>
                    <a:pt x="22670" y="25433"/>
                    <a:pt x="22944" y="24706"/>
                  </a:cubicBezTo>
                  <a:cubicBezTo>
                    <a:pt x="22968" y="24671"/>
                    <a:pt x="22980" y="24647"/>
                    <a:pt x="22980" y="24611"/>
                  </a:cubicBezTo>
                  <a:cubicBezTo>
                    <a:pt x="22992" y="24587"/>
                    <a:pt x="23004" y="24552"/>
                    <a:pt x="23027" y="24504"/>
                  </a:cubicBezTo>
                  <a:cubicBezTo>
                    <a:pt x="23123" y="24242"/>
                    <a:pt x="23182" y="24075"/>
                    <a:pt x="23123" y="23944"/>
                  </a:cubicBezTo>
                  <a:cubicBezTo>
                    <a:pt x="23063" y="23790"/>
                    <a:pt x="22908" y="23730"/>
                    <a:pt x="22646" y="23647"/>
                  </a:cubicBezTo>
                  <a:cubicBezTo>
                    <a:pt x="22253" y="23492"/>
                    <a:pt x="21849" y="23361"/>
                    <a:pt x="21432" y="23230"/>
                  </a:cubicBezTo>
                  <a:cubicBezTo>
                    <a:pt x="21325" y="23194"/>
                    <a:pt x="21241" y="23182"/>
                    <a:pt x="21146" y="23182"/>
                  </a:cubicBezTo>
                  <a:cubicBezTo>
                    <a:pt x="20956" y="23182"/>
                    <a:pt x="20670" y="23266"/>
                    <a:pt x="20468" y="23647"/>
                  </a:cubicBezTo>
                  <a:cubicBezTo>
                    <a:pt x="20432" y="23706"/>
                    <a:pt x="20384" y="23778"/>
                    <a:pt x="20360" y="23837"/>
                  </a:cubicBezTo>
                  <a:cubicBezTo>
                    <a:pt x="20229" y="24099"/>
                    <a:pt x="20087" y="24349"/>
                    <a:pt x="19932" y="24563"/>
                  </a:cubicBezTo>
                  <a:cubicBezTo>
                    <a:pt x="19872" y="24659"/>
                    <a:pt x="19717" y="24754"/>
                    <a:pt x="19646" y="24754"/>
                  </a:cubicBezTo>
                  <a:lnTo>
                    <a:pt x="19646" y="24754"/>
                  </a:lnTo>
                  <a:cubicBezTo>
                    <a:pt x="19182" y="24694"/>
                    <a:pt x="18705" y="24599"/>
                    <a:pt x="18217" y="24516"/>
                  </a:cubicBezTo>
                  <a:cubicBezTo>
                    <a:pt x="18062" y="24480"/>
                    <a:pt x="17931" y="24456"/>
                    <a:pt x="17789" y="24421"/>
                  </a:cubicBezTo>
                  <a:cubicBezTo>
                    <a:pt x="17789" y="24242"/>
                    <a:pt x="17765" y="24063"/>
                    <a:pt x="17765" y="23897"/>
                  </a:cubicBezTo>
                  <a:cubicBezTo>
                    <a:pt x="17753" y="23456"/>
                    <a:pt x="17741" y="22992"/>
                    <a:pt x="17741" y="22527"/>
                  </a:cubicBezTo>
                  <a:cubicBezTo>
                    <a:pt x="17741" y="22063"/>
                    <a:pt x="17741" y="21587"/>
                    <a:pt x="17729" y="21134"/>
                  </a:cubicBezTo>
                  <a:cubicBezTo>
                    <a:pt x="17705" y="19646"/>
                    <a:pt x="17693" y="18110"/>
                    <a:pt x="17705" y="16586"/>
                  </a:cubicBezTo>
                  <a:cubicBezTo>
                    <a:pt x="17729" y="14503"/>
                    <a:pt x="17765" y="12657"/>
                    <a:pt x="17848" y="10919"/>
                  </a:cubicBezTo>
                  <a:cubicBezTo>
                    <a:pt x="17908" y="9609"/>
                    <a:pt x="17670" y="8276"/>
                    <a:pt x="17134" y="6823"/>
                  </a:cubicBezTo>
                  <a:cubicBezTo>
                    <a:pt x="16848" y="6049"/>
                    <a:pt x="16372" y="5430"/>
                    <a:pt x="15765" y="5001"/>
                  </a:cubicBezTo>
                  <a:cubicBezTo>
                    <a:pt x="15312" y="4668"/>
                    <a:pt x="14848" y="4359"/>
                    <a:pt x="14395" y="4025"/>
                  </a:cubicBezTo>
                  <a:lnTo>
                    <a:pt x="13717" y="3549"/>
                  </a:lnTo>
                  <a:cubicBezTo>
                    <a:pt x="13717" y="3525"/>
                    <a:pt x="13740" y="3489"/>
                    <a:pt x="13752" y="3466"/>
                  </a:cubicBezTo>
                  <a:cubicBezTo>
                    <a:pt x="14229" y="2156"/>
                    <a:pt x="13812" y="1572"/>
                    <a:pt x="12764" y="846"/>
                  </a:cubicBezTo>
                  <a:cubicBezTo>
                    <a:pt x="12276" y="501"/>
                    <a:pt x="11693" y="299"/>
                    <a:pt x="11193" y="132"/>
                  </a:cubicBezTo>
                  <a:cubicBezTo>
                    <a:pt x="10919" y="37"/>
                    <a:pt x="10704" y="1"/>
                    <a:pt x="10490" y="1"/>
                  </a:cubicBezTo>
                  <a:cubicBezTo>
                    <a:pt x="9966" y="1"/>
                    <a:pt x="9585" y="251"/>
                    <a:pt x="9216" y="834"/>
                  </a:cubicBezTo>
                  <a:cubicBezTo>
                    <a:pt x="8478" y="1989"/>
                    <a:pt x="7740" y="3227"/>
                    <a:pt x="7025" y="4490"/>
                  </a:cubicBezTo>
                  <a:cubicBezTo>
                    <a:pt x="6775" y="4954"/>
                    <a:pt x="6454" y="5299"/>
                    <a:pt x="6097" y="5549"/>
                  </a:cubicBezTo>
                  <a:cubicBezTo>
                    <a:pt x="5180" y="6204"/>
                    <a:pt x="4227" y="6847"/>
                    <a:pt x="3299" y="7466"/>
                  </a:cubicBezTo>
                  <a:lnTo>
                    <a:pt x="2870" y="7764"/>
                  </a:lnTo>
                  <a:cubicBezTo>
                    <a:pt x="2013" y="8347"/>
                    <a:pt x="1156" y="8919"/>
                    <a:pt x="525" y="9347"/>
                  </a:cubicBezTo>
                  <a:cubicBezTo>
                    <a:pt x="286" y="9514"/>
                    <a:pt x="144" y="9704"/>
                    <a:pt x="84" y="10026"/>
                  </a:cubicBezTo>
                  <a:cubicBezTo>
                    <a:pt x="1" y="10443"/>
                    <a:pt x="132" y="10705"/>
                    <a:pt x="525" y="10895"/>
                  </a:cubicBezTo>
                  <a:lnTo>
                    <a:pt x="2037" y="11657"/>
                  </a:lnTo>
                  <a:cubicBezTo>
                    <a:pt x="2096" y="11681"/>
                    <a:pt x="2156" y="11717"/>
                    <a:pt x="2215" y="11752"/>
                  </a:cubicBezTo>
                  <a:cubicBezTo>
                    <a:pt x="2322" y="11812"/>
                    <a:pt x="2406" y="11871"/>
                    <a:pt x="2525" y="11919"/>
                  </a:cubicBezTo>
                  <a:cubicBezTo>
                    <a:pt x="2811" y="12038"/>
                    <a:pt x="2906" y="12217"/>
                    <a:pt x="2822" y="12574"/>
                  </a:cubicBezTo>
                  <a:cubicBezTo>
                    <a:pt x="2632" y="13526"/>
                    <a:pt x="2822" y="14467"/>
                    <a:pt x="3394" y="15324"/>
                  </a:cubicBezTo>
                  <a:cubicBezTo>
                    <a:pt x="3775" y="15919"/>
                    <a:pt x="4299" y="16300"/>
                    <a:pt x="4942" y="16431"/>
                  </a:cubicBezTo>
                  <a:lnTo>
                    <a:pt x="4966" y="16431"/>
                  </a:lnTo>
                  <a:cubicBezTo>
                    <a:pt x="5025" y="16443"/>
                    <a:pt x="5073" y="16443"/>
                    <a:pt x="5120" y="16455"/>
                  </a:cubicBezTo>
                  <a:cubicBezTo>
                    <a:pt x="5501" y="16598"/>
                    <a:pt x="5882" y="16670"/>
                    <a:pt x="6240" y="16670"/>
                  </a:cubicBezTo>
                  <a:cubicBezTo>
                    <a:pt x="7097" y="16670"/>
                    <a:pt x="7906" y="16265"/>
                    <a:pt x="8633" y="15479"/>
                  </a:cubicBezTo>
                  <a:cubicBezTo>
                    <a:pt x="8657" y="15443"/>
                    <a:pt x="8692" y="15431"/>
                    <a:pt x="8716" y="15408"/>
                  </a:cubicBezTo>
                  <a:lnTo>
                    <a:pt x="8740" y="15384"/>
                  </a:lnTo>
                  <a:cubicBezTo>
                    <a:pt x="9216" y="15527"/>
                    <a:pt x="9609" y="15777"/>
                    <a:pt x="10050" y="16062"/>
                  </a:cubicBezTo>
                  <a:cubicBezTo>
                    <a:pt x="10192" y="16146"/>
                    <a:pt x="10347" y="16253"/>
                    <a:pt x="10502" y="16336"/>
                  </a:cubicBezTo>
                  <a:cubicBezTo>
                    <a:pt x="10800" y="16515"/>
                    <a:pt x="11133" y="16658"/>
                    <a:pt x="11443" y="16777"/>
                  </a:cubicBezTo>
                  <a:cubicBezTo>
                    <a:pt x="11514" y="16801"/>
                    <a:pt x="11609" y="16824"/>
                    <a:pt x="11681" y="16872"/>
                  </a:cubicBezTo>
                  <a:cubicBezTo>
                    <a:pt x="11728" y="16896"/>
                    <a:pt x="11752" y="16908"/>
                    <a:pt x="11800" y="16908"/>
                  </a:cubicBezTo>
                  <a:cubicBezTo>
                    <a:pt x="11847" y="16908"/>
                    <a:pt x="11871" y="16908"/>
                    <a:pt x="11931" y="16896"/>
                  </a:cubicBezTo>
                  <a:cubicBezTo>
                    <a:pt x="11966" y="16896"/>
                    <a:pt x="12014" y="16872"/>
                    <a:pt x="12050" y="16872"/>
                  </a:cubicBezTo>
                  <a:lnTo>
                    <a:pt x="12193" y="16860"/>
                  </a:lnTo>
                  <a:lnTo>
                    <a:pt x="12193" y="16729"/>
                  </a:lnTo>
                  <a:lnTo>
                    <a:pt x="12193" y="16539"/>
                  </a:lnTo>
                  <a:cubicBezTo>
                    <a:pt x="12193" y="16384"/>
                    <a:pt x="12205" y="16253"/>
                    <a:pt x="12169" y="16098"/>
                  </a:cubicBezTo>
                  <a:cubicBezTo>
                    <a:pt x="11955" y="14705"/>
                    <a:pt x="11907" y="13276"/>
                    <a:pt x="11859" y="11895"/>
                  </a:cubicBezTo>
                  <a:cubicBezTo>
                    <a:pt x="11847" y="11312"/>
                    <a:pt x="11812" y="10705"/>
                    <a:pt x="11788" y="10121"/>
                  </a:cubicBezTo>
                  <a:cubicBezTo>
                    <a:pt x="11776" y="9954"/>
                    <a:pt x="11776" y="9776"/>
                    <a:pt x="11776" y="9609"/>
                  </a:cubicBezTo>
                  <a:cubicBezTo>
                    <a:pt x="11752" y="9192"/>
                    <a:pt x="11740" y="8776"/>
                    <a:pt x="11681" y="8347"/>
                  </a:cubicBezTo>
                  <a:cubicBezTo>
                    <a:pt x="11550" y="7395"/>
                    <a:pt x="12026" y="6728"/>
                    <a:pt x="12526" y="6014"/>
                  </a:cubicBezTo>
                  <a:cubicBezTo>
                    <a:pt x="12586" y="5918"/>
                    <a:pt x="12645" y="5847"/>
                    <a:pt x="12705" y="5763"/>
                  </a:cubicBezTo>
                  <a:cubicBezTo>
                    <a:pt x="14014" y="6133"/>
                    <a:pt x="14836" y="7014"/>
                    <a:pt x="15145" y="8407"/>
                  </a:cubicBezTo>
                  <a:cubicBezTo>
                    <a:pt x="15407" y="9550"/>
                    <a:pt x="15538" y="10716"/>
                    <a:pt x="15550" y="11859"/>
                  </a:cubicBezTo>
                  <a:cubicBezTo>
                    <a:pt x="15562" y="14134"/>
                    <a:pt x="15538" y="16443"/>
                    <a:pt x="15526" y="18682"/>
                  </a:cubicBezTo>
                  <a:cubicBezTo>
                    <a:pt x="15503" y="19718"/>
                    <a:pt x="15491" y="20765"/>
                    <a:pt x="15491" y="21813"/>
                  </a:cubicBezTo>
                  <a:cubicBezTo>
                    <a:pt x="15491" y="22087"/>
                    <a:pt x="15491" y="22373"/>
                    <a:pt x="15503" y="22623"/>
                  </a:cubicBezTo>
                  <a:cubicBezTo>
                    <a:pt x="15526" y="22873"/>
                    <a:pt x="15526" y="23123"/>
                    <a:pt x="15526" y="23361"/>
                  </a:cubicBezTo>
                  <a:cubicBezTo>
                    <a:pt x="15526" y="23587"/>
                    <a:pt x="15503" y="23813"/>
                    <a:pt x="15479" y="24063"/>
                  </a:cubicBezTo>
                  <a:cubicBezTo>
                    <a:pt x="15479" y="24135"/>
                    <a:pt x="15467" y="24230"/>
                    <a:pt x="15467" y="24301"/>
                  </a:cubicBezTo>
                  <a:cubicBezTo>
                    <a:pt x="15407" y="24301"/>
                    <a:pt x="15324" y="24313"/>
                    <a:pt x="15264" y="24313"/>
                  </a:cubicBezTo>
                  <a:cubicBezTo>
                    <a:pt x="15074" y="24337"/>
                    <a:pt x="14895" y="24349"/>
                    <a:pt x="14729" y="24349"/>
                  </a:cubicBezTo>
                  <a:lnTo>
                    <a:pt x="14645" y="24349"/>
                  </a:lnTo>
                  <a:lnTo>
                    <a:pt x="14395" y="24349"/>
                  </a:lnTo>
                  <a:cubicBezTo>
                    <a:pt x="13121" y="24349"/>
                    <a:pt x="11871" y="24647"/>
                    <a:pt x="10585" y="25242"/>
                  </a:cubicBezTo>
                  <a:cubicBezTo>
                    <a:pt x="10252" y="25385"/>
                    <a:pt x="9990" y="25659"/>
                    <a:pt x="9716" y="25909"/>
                  </a:cubicBezTo>
                  <a:lnTo>
                    <a:pt x="9704" y="25921"/>
                  </a:lnTo>
                  <a:cubicBezTo>
                    <a:pt x="9549" y="26064"/>
                    <a:pt x="9430" y="26218"/>
                    <a:pt x="9311" y="26373"/>
                  </a:cubicBezTo>
                  <a:cubicBezTo>
                    <a:pt x="9228" y="26492"/>
                    <a:pt x="9133" y="26599"/>
                    <a:pt x="9049" y="26695"/>
                  </a:cubicBezTo>
                  <a:cubicBezTo>
                    <a:pt x="8823" y="26933"/>
                    <a:pt x="8752" y="27219"/>
                    <a:pt x="8799" y="27576"/>
                  </a:cubicBezTo>
                  <a:cubicBezTo>
                    <a:pt x="8859" y="28028"/>
                    <a:pt x="9133" y="28123"/>
                    <a:pt x="9371" y="28123"/>
                  </a:cubicBezTo>
                  <a:cubicBezTo>
                    <a:pt x="9776" y="28147"/>
                    <a:pt x="10181" y="28159"/>
                    <a:pt x="10597" y="28171"/>
                  </a:cubicBezTo>
                  <a:lnTo>
                    <a:pt x="11204" y="28207"/>
                  </a:lnTo>
                  <a:cubicBezTo>
                    <a:pt x="12347" y="28266"/>
                    <a:pt x="13514" y="28326"/>
                    <a:pt x="14657" y="28385"/>
                  </a:cubicBezTo>
                  <a:cubicBezTo>
                    <a:pt x="15014" y="28397"/>
                    <a:pt x="15372" y="28421"/>
                    <a:pt x="15729" y="28457"/>
                  </a:cubicBezTo>
                  <a:cubicBezTo>
                    <a:pt x="16193" y="28481"/>
                    <a:pt x="16681" y="28528"/>
                    <a:pt x="17158" y="28540"/>
                  </a:cubicBezTo>
                  <a:cubicBezTo>
                    <a:pt x="17908" y="28576"/>
                    <a:pt x="18658" y="28600"/>
                    <a:pt x="19396" y="28635"/>
                  </a:cubicBezTo>
                  <a:cubicBezTo>
                    <a:pt x="20110" y="28659"/>
                    <a:pt x="20837" y="28695"/>
                    <a:pt x="21551" y="28719"/>
                  </a:cubicBezTo>
                  <a:cubicBezTo>
                    <a:pt x="22111" y="28754"/>
                    <a:pt x="22694" y="28778"/>
                    <a:pt x="23265" y="28826"/>
                  </a:cubicBezTo>
                  <a:cubicBezTo>
                    <a:pt x="23635" y="28862"/>
                    <a:pt x="24004" y="28873"/>
                    <a:pt x="24397" y="28897"/>
                  </a:cubicBezTo>
                  <a:lnTo>
                    <a:pt x="24587" y="28897"/>
                  </a:lnTo>
                  <a:cubicBezTo>
                    <a:pt x="24718" y="28897"/>
                    <a:pt x="24849" y="28885"/>
                    <a:pt x="24956" y="28873"/>
                  </a:cubicBezTo>
                  <a:cubicBezTo>
                    <a:pt x="25313" y="28814"/>
                    <a:pt x="25540" y="28659"/>
                    <a:pt x="25623" y="28457"/>
                  </a:cubicBezTo>
                  <a:cubicBezTo>
                    <a:pt x="25659" y="28147"/>
                    <a:pt x="25587" y="27885"/>
                    <a:pt x="25361" y="27588"/>
                  </a:cubicBezTo>
                  <a:close/>
                  <a:moveTo>
                    <a:pt x="23265" y="27981"/>
                  </a:moveTo>
                  <a:cubicBezTo>
                    <a:pt x="22920" y="27969"/>
                    <a:pt x="22563" y="27945"/>
                    <a:pt x="22230" y="27921"/>
                  </a:cubicBezTo>
                  <a:cubicBezTo>
                    <a:pt x="21908" y="27909"/>
                    <a:pt x="21575" y="27873"/>
                    <a:pt x="21230" y="27861"/>
                  </a:cubicBezTo>
                  <a:cubicBezTo>
                    <a:pt x="20682" y="27850"/>
                    <a:pt x="20134" y="27814"/>
                    <a:pt x="19563" y="27802"/>
                  </a:cubicBezTo>
                  <a:cubicBezTo>
                    <a:pt x="18717" y="27766"/>
                    <a:pt x="17836" y="27742"/>
                    <a:pt x="16979" y="27695"/>
                  </a:cubicBezTo>
                  <a:cubicBezTo>
                    <a:pt x="15657" y="27623"/>
                    <a:pt x="14312" y="27528"/>
                    <a:pt x="13014" y="27457"/>
                  </a:cubicBezTo>
                  <a:lnTo>
                    <a:pt x="11859" y="27385"/>
                  </a:lnTo>
                  <a:cubicBezTo>
                    <a:pt x="11288" y="27349"/>
                    <a:pt x="10740" y="27314"/>
                    <a:pt x="10181" y="27266"/>
                  </a:cubicBezTo>
                  <a:lnTo>
                    <a:pt x="9597" y="27219"/>
                  </a:lnTo>
                  <a:lnTo>
                    <a:pt x="9585" y="27195"/>
                  </a:lnTo>
                  <a:cubicBezTo>
                    <a:pt x="9919" y="26623"/>
                    <a:pt x="10252" y="26147"/>
                    <a:pt x="10800" y="25885"/>
                  </a:cubicBezTo>
                  <a:cubicBezTo>
                    <a:pt x="11288" y="25647"/>
                    <a:pt x="11835" y="25444"/>
                    <a:pt x="12347" y="25302"/>
                  </a:cubicBezTo>
                  <a:cubicBezTo>
                    <a:pt x="13109" y="25111"/>
                    <a:pt x="13919" y="25004"/>
                    <a:pt x="14753" y="25004"/>
                  </a:cubicBezTo>
                  <a:cubicBezTo>
                    <a:pt x="15253" y="25004"/>
                    <a:pt x="15776" y="25028"/>
                    <a:pt x="16324" y="25111"/>
                  </a:cubicBezTo>
                  <a:cubicBezTo>
                    <a:pt x="16836" y="25171"/>
                    <a:pt x="17336" y="25242"/>
                    <a:pt x="17836" y="25302"/>
                  </a:cubicBezTo>
                  <a:cubicBezTo>
                    <a:pt x="18801" y="25421"/>
                    <a:pt x="19777" y="25540"/>
                    <a:pt x="20741" y="25683"/>
                  </a:cubicBezTo>
                  <a:cubicBezTo>
                    <a:pt x="21110" y="25742"/>
                    <a:pt x="21611" y="25837"/>
                    <a:pt x="21980" y="26040"/>
                  </a:cubicBezTo>
                  <a:cubicBezTo>
                    <a:pt x="22587" y="26373"/>
                    <a:pt x="23230" y="26802"/>
                    <a:pt x="23944" y="27338"/>
                  </a:cubicBezTo>
                  <a:cubicBezTo>
                    <a:pt x="24158" y="27504"/>
                    <a:pt x="24373" y="27683"/>
                    <a:pt x="24456" y="27981"/>
                  </a:cubicBezTo>
                  <a:lnTo>
                    <a:pt x="24170" y="27981"/>
                  </a:lnTo>
                  <a:lnTo>
                    <a:pt x="23754" y="27981"/>
                  </a:lnTo>
                  <a:cubicBezTo>
                    <a:pt x="23587" y="27992"/>
                    <a:pt x="23420" y="27992"/>
                    <a:pt x="23265" y="27981"/>
                  </a:cubicBezTo>
                  <a:close/>
                  <a:moveTo>
                    <a:pt x="4049" y="11990"/>
                  </a:moveTo>
                  <a:cubicBezTo>
                    <a:pt x="3346" y="11609"/>
                    <a:pt x="2644" y="11181"/>
                    <a:pt x="1965" y="10764"/>
                  </a:cubicBezTo>
                  <a:cubicBezTo>
                    <a:pt x="1751" y="10621"/>
                    <a:pt x="1537" y="10490"/>
                    <a:pt x="1322" y="10371"/>
                  </a:cubicBezTo>
                  <a:cubicBezTo>
                    <a:pt x="1215" y="10312"/>
                    <a:pt x="1132" y="10240"/>
                    <a:pt x="1013" y="10133"/>
                  </a:cubicBezTo>
                  <a:cubicBezTo>
                    <a:pt x="1001" y="10121"/>
                    <a:pt x="965" y="10109"/>
                    <a:pt x="953" y="10085"/>
                  </a:cubicBezTo>
                  <a:cubicBezTo>
                    <a:pt x="1084" y="9990"/>
                    <a:pt x="1203" y="9895"/>
                    <a:pt x="1322" y="9812"/>
                  </a:cubicBezTo>
                  <a:cubicBezTo>
                    <a:pt x="1668" y="9538"/>
                    <a:pt x="1977" y="9300"/>
                    <a:pt x="2322" y="9097"/>
                  </a:cubicBezTo>
                  <a:cubicBezTo>
                    <a:pt x="3596" y="8300"/>
                    <a:pt x="5263" y="7228"/>
                    <a:pt x="6847" y="5978"/>
                  </a:cubicBezTo>
                  <a:cubicBezTo>
                    <a:pt x="6966" y="5894"/>
                    <a:pt x="7073" y="5847"/>
                    <a:pt x="7168" y="5847"/>
                  </a:cubicBezTo>
                  <a:cubicBezTo>
                    <a:pt x="7263" y="5847"/>
                    <a:pt x="7347" y="5883"/>
                    <a:pt x="7490" y="5954"/>
                  </a:cubicBezTo>
                  <a:cubicBezTo>
                    <a:pt x="8097" y="6275"/>
                    <a:pt x="8716" y="6609"/>
                    <a:pt x="9311" y="6918"/>
                  </a:cubicBezTo>
                  <a:cubicBezTo>
                    <a:pt x="9597" y="7073"/>
                    <a:pt x="9895" y="7216"/>
                    <a:pt x="10181" y="7371"/>
                  </a:cubicBezTo>
                  <a:cubicBezTo>
                    <a:pt x="10240" y="7395"/>
                    <a:pt x="10300" y="7442"/>
                    <a:pt x="10359" y="7466"/>
                  </a:cubicBezTo>
                  <a:cubicBezTo>
                    <a:pt x="10431" y="7514"/>
                    <a:pt x="10502" y="7561"/>
                    <a:pt x="10597" y="7609"/>
                  </a:cubicBezTo>
                  <a:cubicBezTo>
                    <a:pt x="10788" y="7704"/>
                    <a:pt x="10883" y="7823"/>
                    <a:pt x="10895" y="8061"/>
                  </a:cubicBezTo>
                  <a:cubicBezTo>
                    <a:pt x="10943" y="9252"/>
                    <a:pt x="11002" y="10502"/>
                    <a:pt x="11062" y="11788"/>
                  </a:cubicBezTo>
                  <a:cubicBezTo>
                    <a:pt x="11085" y="12455"/>
                    <a:pt x="11133" y="13122"/>
                    <a:pt x="11181" y="13800"/>
                  </a:cubicBezTo>
                  <a:cubicBezTo>
                    <a:pt x="11204" y="14348"/>
                    <a:pt x="11252" y="14884"/>
                    <a:pt x="11276" y="15431"/>
                  </a:cubicBezTo>
                  <a:cubicBezTo>
                    <a:pt x="11276" y="15539"/>
                    <a:pt x="11276" y="15658"/>
                    <a:pt x="11264" y="15824"/>
                  </a:cubicBezTo>
                  <a:lnTo>
                    <a:pt x="11264" y="15884"/>
                  </a:lnTo>
                  <a:cubicBezTo>
                    <a:pt x="11240" y="15860"/>
                    <a:pt x="11193" y="15848"/>
                    <a:pt x="11157" y="15824"/>
                  </a:cubicBezTo>
                  <a:cubicBezTo>
                    <a:pt x="10966" y="15717"/>
                    <a:pt x="10800" y="15646"/>
                    <a:pt x="10657" y="15562"/>
                  </a:cubicBezTo>
                  <a:cubicBezTo>
                    <a:pt x="10323" y="15384"/>
                    <a:pt x="10002" y="15205"/>
                    <a:pt x="9669" y="15015"/>
                  </a:cubicBezTo>
                  <a:cubicBezTo>
                    <a:pt x="9109" y="14705"/>
                    <a:pt x="8514" y="14372"/>
                    <a:pt x="7930" y="14062"/>
                  </a:cubicBezTo>
                  <a:cubicBezTo>
                    <a:pt x="7394" y="13776"/>
                    <a:pt x="6859" y="13503"/>
                    <a:pt x="6335" y="13229"/>
                  </a:cubicBezTo>
                  <a:cubicBezTo>
                    <a:pt x="5585" y="12812"/>
                    <a:pt x="4811" y="12407"/>
                    <a:pt x="4049" y="11990"/>
                  </a:cubicBezTo>
                  <a:close/>
                  <a:moveTo>
                    <a:pt x="11812" y="5609"/>
                  </a:moveTo>
                  <a:cubicBezTo>
                    <a:pt x="11574" y="6085"/>
                    <a:pt x="11324" y="6561"/>
                    <a:pt x="10895" y="6930"/>
                  </a:cubicBezTo>
                  <a:cubicBezTo>
                    <a:pt x="10550" y="6752"/>
                    <a:pt x="10204" y="6573"/>
                    <a:pt x="9871" y="6418"/>
                  </a:cubicBezTo>
                  <a:cubicBezTo>
                    <a:pt x="9109" y="6037"/>
                    <a:pt x="8299" y="5656"/>
                    <a:pt x="7609" y="5109"/>
                  </a:cubicBezTo>
                  <a:cubicBezTo>
                    <a:pt x="7609" y="5085"/>
                    <a:pt x="7621" y="5073"/>
                    <a:pt x="7621" y="5073"/>
                  </a:cubicBezTo>
                  <a:cubicBezTo>
                    <a:pt x="7633" y="5013"/>
                    <a:pt x="7656" y="4954"/>
                    <a:pt x="7680" y="4930"/>
                  </a:cubicBezTo>
                  <a:lnTo>
                    <a:pt x="7835" y="4644"/>
                  </a:lnTo>
                  <a:cubicBezTo>
                    <a:pt x="8252" y="3918"/>
                    <a:pt x="8692" y="3156"/>
                    <a:pt x="9133" y="2430"/>
                  </a:cubicBezTo>
                  <a:cubicBezTo>
                    <a:pt x="9395" y="2013"/>
                    <a:pt x="9585" y="1692"/>
                    <a:pt x="9788" y="1430"/>
                  </a:cubicBezTo>
                  <a:cubicBezTo>
                    <a:pt x="10061" y="1072"/>
                    <a:pt x="10300" y="918"/>
                    <a:pt x="10585" y="918"/>
                  </a:cubicBezTo>
                  <a:cubicBezTo>
                    <a:pt x="10645" y="918"/>
                    <a:pt x="10716" y="941"/>
                    <a:pt x="10788" y="953"/>
                  </a:cubicBezTo>
                  <a:cubicBezTo>
                    <a:pt x="11550" y="1156"/>
                    <a:pt x="12228" y="1501"/>
                    <a:pt x="12824" y="1989"/>
                  </a:cubicBezTo>
                  <a:cubicBezTo>
                    <a:pt x="13145" y="2251"/>
                    <a:pt x="13229" y="2549"/>
                    <a:pt x="13098" y="2918"/>
                  </a:cubicBezTo>
                  <a:cubicBezTo>
                    <a:pt x="13038" y="3085"/>
                    <a:pt x="12967" y="3239"/>
                    <a:pt x="12883" y="3406"/>
                  </a:cubicBezTo>
                  <a:lnTo>
                    <a:pt x="12859" y="3466"/>
                  </a:lnTo>
                  <a:cubicBezTo>
                    <a:pt x="12776" y="3644"/>
                    <a:pt x="12693" y="3823"/>
                    <a:pt x="12621" y="4001"/>
                  </a:cubicBezTo>
                  <a:cubicBezTo>
                    <a:pt x="12443" y="4418"/>
                    <a:pt x="12252" y="4871"/>
                    <a:pt x="12026" y="5263"/>
                  </a:cubicBezTo>
                  <a:cubicBezTo>
                    <a:pt x="11955" y="5359"/>
                    <a:pt x="11895" y="5478"/>
                    <a:pt x="11812" y="5609"/>
                  </a:cubicBezTo>
                  <a:close/>
                  <a:moveTo>
                    <a:pt x="17027" y="12324"/>
                  </a:moveTo>
                  <a:cubicBezTo>
                    <a:pt x="17015" y="13407"/>
                    <a:pt x="16979" y="14526"/>
                    <a:pt x="16979" y="15622"/>
                  </a:cubicBezTo>
                  <a:lnTo>
                    <a:pt x="16979" y="19313"/>
                  </a:lnTo>
                  <a:lnTo>
                    <a:pt x="16979" y="22396"/>
                  </a:lnTo>
                  <a:cubicBezTo>
                    <a:pt x="16979" y="22873"/>
                    <a:pt x="16967" y="23361"/>
                    <a:pt x="16931" y="23825"/>
                  </a:cubicBezTo>
                  <a:cubicBezTo>
                    <a:pt x="16931" y="23992"/>
                    <a:pt x="16919" y="24159"/>
                    <a:pt x="16919" y="24337"/>
                  </a:cubicBezTo>
                  <a:cubicBezTo>
                    <a:pt x="16800" y="24349"/>
                    <a:pt x="16717" y="24349"/>
                    <a:pt x="16658" y="24349"/>
                  </a:cubicBezTo>
                  <a:cubicBezTo>
                    <a:pt x="16360" y="24349"/>
                    <a:pt x="16312" y="24337"/>
                    <a:pt x="16300" y="23825"/>
                  </a:cubicBezTo>
                  <a:cubicBezTo>
                    <a:pt x="16265" y="23147"/>
                    <a:pt x="16241" y="22230"/>
                    <a:pt x="16241" y="21325"/>
                  </a:cubicBezTo>
                  <a:lnTo>
                    <a:pt x="16241" y="19646"/>
                  </a:lnTo>
                  <a:cubicBezTo>
                    <a:pt x="16241" y="17694"/>
                    <a:pt x="16253" y="15669"/>
                    <a:pt x="16312" y="13681"/>
                  </a:cubicBezTo>
                  <a:cubicBezTo>
                    <a:pt x="16372" y="12074"/>
                    <a:pt x="16277" y="10562"/>
                    <a:pt x="16074" y="9062"/>
                  </a:cubicBezTo>
                  <a:cubicBezTo>
                    <a:pt x="15979" y="8466"/>
                    <a:pt x="15848" y="7990"/>
                    <a:pt x="15669" y="7585"/>
                  </a:cubicBezTo>
                  <a:cubicBezTo>
                    <a:pt x="15050" y="6240"/>
                    <a:pt x="14241" y="5406"/>
                    <a:pt x="13157" y="4942"/>
                  </a:cubicBezTo>
                  <a:cubicBezTo>
                    <a:pt x="13157" y="4942"/>
                    <a:pt x="13121" y="4894"/>
                    <a:pt x="13121" y="4882"/>
                  </a:cubicBezTo>
                  <a:lnTo>
                    <a:pt x="13336" y="4287"/>
                  </a:lnTo>
                  <a:cubicBezTo>
                    <a:pt x="13467" y="4359"/>
                    <a:pt x="13598" y="4430"/>
                    <a:pt x="13717" y="4513"/>
                  </a:cubicBezTo>
                  <a:cubicBezTo>
                    <a:pt x="14098" y="4716"/>
                    <a:pt x="14419" y="4894"/>
                    <a:pt x="14717" y="5109"/>
                  </a:cubicBezTo>
                  <a:cubicBezTo>
                    <a:pt x="15384" y="5585"/>
                    <a:pt x="16122" y="6180"/>
                    <a:pt x="16443" y="7097"/>
                  </a:cubicBezTo>
                  <a:cubicBezTo>
                    <a:pt x="16872" y="8323"/>
                    <a:pt x="17074" y="9359"/>
                    <a:pt x="17050" y="10359"/>
                  </a:cubicBezTo>
                  <a:cubicBezTo>
                    <a:pt x="17039" y="11014"/>
                    <a:pt x="17039" y="11669"/>
                    <a:pt x="17027" y="12324"/>
                  </a:cubicBezTo>
                  <a:close/>
                  <a:moveTo>
                    <a:pt x="21241" y="24159"/>
                  </a:moveTo>
                  <a:lnTo>
                    <a:pt x="21241" y="24159"/>
                  </a:lnTo>
                  <a:lnTo>
                    <a:pt x="21241" y="24159"/>
                  </a:lnTo>
                  <a:cubicBezTo>
                    <a:pt x="21313" y="24171"/>
                    <a:pt x="21372" y="24182"/>
                    <a:pt x="21444" y="24182"/>
                  </a:cubicBezTo>
                  <a:cubicBezTo>
                    <a:pt x="21718" y="24230"/>
                    <a:pt x="21968" y="24254"/>
                    <a:pt x="22170" y="24432"/>
                  </a:cubicBezTo>
                  <a:lnTo>
                    <a:pt x="22170" y="24456"/>
                  </a:lnTo>
                  <a:cubicBezTo>
                    <a:pt x="22158" y="24528"/>
                    <a:pt x="22146" y="24599"/>
                    <a:pt x="22134" y="24659"/>
                  </a:cubicBezTo>
                  <a:cubicBezTo>
                    <a:pt x="22027" y="25052"/>
                    <a:pt x="21992" y="25063"/>
                    <a:pt x="21908" y="25063"/>
                  </a:cubicBezTo>
                  <a:lnTo>
                    <a:pt x="21908" y="25063"/>
                  </a:lnTo>
                  <a:cubicBezTo>
                    <a:pt x="21837" y="25063"/>
                    <a:pt x="21718" y="25028"/>
                    <a:pt x="21563" y="25004"/>
                  </a:cubicBezTo>
                  <a:cubicBezTo>
                    <a:pt x="21384" y="24968"/>
                    <a:pt x="21206" y="24944"/>
                    <a:pt x="20979" y="24909"/>
                  </a:cubicBezTo>
                  <a:cubicBezTo>
                    <a:pt x="20920" y="24897"/>
                    <a:pt x="20849" y="24897"/>
                    <a:pt x="20789" y="24885"/>
                  </a:cubicBezTo>
                  <a:lnTo>
                    <a:pt x="20837" y="24790"/>
                  </a:lnTo>
                  <a:cubicBezTo>
                    <a:pt x="20908" y="24587"/>
                    <a:pt x="20979" y="24421"/>
                    <a:pt x="21075" y="24254"/>
                  </a:cubicBezTo>
                  <a:cubicBezTo>
                    <a:pt x="21087" y="24218"/>
                    <a:pt x="21182" y="24159"/>
                    <a:pt x="21241" y="24159"/>
                  </a:cubicBezTo>
                  <a:close/>
                  <a:moveTo>
                    <a:pt x="6180" y="15658"/>
                  </a:moveTo>
                  <a:cubicBezTo>
                    <a:pt x="5680" y="15658"/>
                    <a:pt x="5144" y="15503"/>
                    <a:pt x="4596" y="15229"/>
                  </a:cubicBezTo>
                  <a:cubicBezTo>
                    <a:pt x="3811" y="14812"/>
                    <a:pt x="3382" y="13526"/>
                    <a:pt x="3692" y="12645"/>
                  </a:cubicBezTo>
                  <a:lnTo>
                    <a:pt x="7871" y="14848"/>
                  </a:lnTo>
                  <a:cubicBezTo>
                    <a:pt x="7406" y="15384"/>
                    <a:pt x="6847" y="15658"/>
                    <a:pt x="6180" y="156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744;p52"/>
          <p:cNvGrpSpPr/>
          <p:nvPr/>
        </p:nvGrpSpPr>
        <p:grpSpPr>
          <a:xfrm>
            <a:off x="155427" y="3458716"/>
            <a:ext cx="1226830" cy="1485681"/>
            <a:chOff x="5685225" y="1586850"/>
            <a:chExt cx="598600" cy="724900"/>
          </a:xfrm>
        </p:grpSpPr>
        <p:sp>
          <p:nvSpPr>
            <p:cNvPr id="41" name="Google Shape;1745;p52"/>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46;p52"/>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47;p52"/>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48;p52"/>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49;p52"/>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50;p52"/>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51;p52"/>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52;p52"/>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53;p52"/>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54;p52"/>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55;p52"/>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56;p52"/>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57;p52"/>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58;p52"/>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59;p52"/>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60;p52"/>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61;p52"/>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62;p52"/>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63;p52"/>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64;p52"/>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65;p52"/>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66;p52"/>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67;p52"/>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68;p52"/>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69;p52"/>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70;p52"/>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71;p52"/>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4" name="Google Shape;286;p29"/>
          <p:cNvSpPr txBox="1">
            <a:spLocks noGrp="1"/>
          </p:cNvSpPr>
          <p:nvPr>
            <p:ph type="title"/>
          </p:nvPr>
        </p:nvSpPr>
        <p:spPr>
          <a:xfrm>
            <a:off x="553751" y="0"/>
            <a:ext cx="7634286" cy="1138476"/>
          </a:xfrm>
          <a:prstGeom prst="rect">
            <a:avLst/>
          </a:prstGeom>
        </p:spPr>
        <p:txBody>
          <a:bodyPr spcFirstLastPara="1" wrap="square" lIns="91425" tIns="91425" rIns="91425" bIns="91425" anchor="t" anchorCtr="0">
            <a:noAutofit/>
          </a:bodyPr>
          <a:lstStyle/>
          <a:p>
            <a:pPr lvl="0" algn="just">
              <a:lnSpc>
                <a:spcPct val="130000"/>
              </a:lnSpc>
            </a:pPr>
            <a:r>
              <a:rPr lang="en-US" sz="2600" dirty="0">
                <a:solidFill>
                  <a:schemeClr val="accent4">
                    <a:lumMod val="75000"/>
                  </a:schemeClr>
                </a:solidFill>
                <a:latin typeface="+mj-lt"/>
              </a:rPr>
              <a:t>1. </a:t>
            </a:r>
            <a:r>
              <a:rPr lang="vi-VN" sz="2600" dirty="0">
                <a:solidFill>
                  <a:schemeClr val="accent4">
                    <a:lumMod val="75000"/>
                  </a:schemeClr>
                </a:solidFill>
                <a:latin typeface="+mn-lt"/>
              </a:rPr>
              <a:t>Cảm xúc của tác giả trước vẻ đẹp mùa xuân thiên nhiên</a:t>
            </a:r>
            <a:endParaRPr sz="2600" dirty="0">
              <a:solidFill>
                <a:schemeClr val="accent4">
                  <a:lumMod val="75000"/>
                </a:schemeClr>
              </a:solidFill>
              <a:latin typeface="+mn-lt"/>
            </a:endParaRPr>
          </a:p>
        </p:txBody>
      </p:sp>
      <p:pic>
        <p:nvPicPr>
          <p:cNvPr id="65" name="Picture 64"/>
          <p:cNvPicPr>
            <a:picLocks noChangeAspect="1"/>
          </p:cNvPicPr>
          <p:nvPr/>
        </p:nvPicPr>
        <p:blipFill rotWithShape="1">
          <a:blip r:embed="rId3">
            <a:extLst>
              <a:ext uri="{28A0092B-C50C-407E-A947-70E740481C1C}">
                <a14:useLocalDpi xmlns:a14="http://schemas.microsoft.com/office/drawing/2010/main" val="0"/>
              </a:ext>
            </a:extLst>
          </a:blip>
          <a:srcRect l="30445"/>
          <a:stretch/>
        </p:blipFill>
        <p:spPr>
          <a:xfrm>
            <a:off x="-34637" y="1988127"/>
            <a:ext cx="3775364" cy="3445472"/>
          </a:xfrm>
          <a:prstGeom prst="rect">
            <a:avLst/>
          </a:prstGeom>
        </p:spPr>
      </p:pic>
      <p:sp>
        <p:nvSpPr>
          <p:cNvPr id="11" name="Rectangle 10"/>
          <p:cNvSpPr/>
          <p:nvPr/>
        </p:nvSpPr>
        <p:spPr>
          <a:xfrm>
            <a:off x="775855" y="1051289"/>
            <a:ext cx="7730836" cy="2746906"/>
          </a:xfrm>
          <a:prstGeom prst="rect">
            <a:avLst/>
          </a:prstGeom>
        </p:spPr>
        <p:txBody>
          <a:bodyPr wrap="square">
            <a:spAutoFit/>
          </a:bodyPr>
          <a:lstStyle/>
          <a:p>
            <a:pPr algn="just">
              <a:lnSpc>
                <a:spcPct val="150000"/>
              </a:lnSpc>
            </a:pPr>
            <a:r>
              <a:rPr lang="en-US" sz="2300" b="1" dirty="0">
                <a:latin typeface="+mj-lt"/>
                <a:ea typeface="Times New Roman" panose="02020603050405020304" pitchFamily="18" charset="0"/>
                <a:cs typeface="Times New Roman" panose="02020603050405020304" pitchFamily="18" charset="0"/>
              </a:rPr>
              <a:t>- </a:t>
            </a:r>
            <a:r>
              <a:rPr lang="en-US" sz="2300" b="1" dirty="0" err="1">
                <a:latin typeface="+mj-lt"/>
                <a:ea typeface="Times New Roman" panose="02020603050405020304" pitchFamily="18" charset="0"/>
                <a:cs typeface="Times New Roman" panose="02020603050405020304" pitchFamily="18" charset="0"/>
              </a:rPr>
              <a:t>Tín</a:t>
            </a:r>
            <a:r>
              <a:rPr lang="en-US" sz="2300" b="1" dirty="0">
                <a:latin typeface="+mj-lt"/>
                <a:ea typeface="Times New Roman" panose="02020603050405020304" pitchFamily="18" charset="0"/>
                <a:cs typeface="Times New Roman" panose="02020603050405020304" pitchFamily="18" charset="0"/>
              </a:rPr>
              <a:t> </a:t>
            </a:r>
            <a:r>
              <a:rPr lang="en-US" sz="2300" b="1" dirty="0" err="1">
                <a:latin typeface="+mj-lt"/>
                <a:ea typeface="Times New Roman" panose="02020603050405020304" pitchFamily="18" charset="0"/>
                <a:cs typeface="Times New Roman" panose="02020603050405020304" pitchFamily="18" charset="0"/>
              </a:rPr>
              <a:t>hiệu</a:t>
            </a:r>
            <a:r>
              <a:rPr lang="en-US" sz="2300" b="1" dirty="0">
                <a:latin typeface="+mj-lt"/>
                <a:ea typeface="Times New Roman" panose="02020603050405020304" pitchFamily="18" charset="0"/>
                <a:cs typeface="Times New Roman" panose="02020603050405020304" pitchFamily="18" charset="0"/>
              </a:rPr>
              <a:t> </a:t>
            </a:r>
            <a:r>
              <a:rPr lang="en-US" sz="2300" b="1" dirty="0" err="1">
                <a:latin typeface="+mj-lt"/>
                <a:ea typeface="Times New Roman" panose="02020603050405020304" pitchFamily="18" charset="0"/>
                <a:cs typeface="Times New Roman" panose="02020603050405020304" pitchFamily="18" charset="0"/>
              </a:rPr>
              <a:t>mùa</a:t>
            </a:r>
            <a:r>
              <a:rPr lang="en-US" sz="2300" b="1" dirty="0">
                <a:latin typeface="+mj-lt"/>
                <a:ea typeface="Times New Roman" panose="02020603050405020304" pitchFamily="18" charset="0"/>
                <a:cs typeface="Times New Roman" panose="02020603050405020304" pitchFamily="18" charset="0"/>
              </a:rPr>
              <a:t> </a:t>
            </a:r>
            <a:r>
              <a:rPr lang="en-US" sz="2300" b="1" dirty="0" err="1">
                <a:latin typeface="+mj-lt"/>
                <a:ea typeface="Times New Roman" panose="02020603050405020304" pitchFamily="18" charset="0"/>
                <a:cs typeface="Times New Roman" panose="02020603050405020304" pitchFamily="18" charset="0"/>
              </a:rPr>
              <a:t>xuân</a:t>
            </a:r>
            <a:r>
              <a:rPr lang="en-US" sz="2300" b="1" dirty="0">
                <a:latin typeface="+mj-lt"/>
                <a:ea typeface="Times New Roman" panose="02020603050405020304" pitchFamily="18" charset="0"/>
                <a:cs typeface="Times New Roman" panose="02020603050405020304" pitchFamily="18" charset="0"/>
              </a:rPr>
              <a:t>:</a:t>
            </a:r>
          </a:p>
          <a:p>
            <a:pPr marL="342900" indent="-342900" algn="just">
              <a:lnSpc>
                <a:spcPct val="150000"/>
              </a:lnSpc>
              <a:buFont typeface="Wingdings" panose="05000000000000000000" pitchFamily="2" charset="2"/>
              <a:buChar char="§"/>
            </a:pPr>
            <a:r>
              <a:rPr lang="en-US" sz="2300" dirty="0" err="1">
                <a:latin typeface="+mj-lt"/>
                <a:ea typeface="Times New Roman" panose="02020603050405020304" pitchFamily="18" charset="0"/>
                <a:cs typeface="Times New Roman" panose="02020603050405020304" pitchFamily="18" charset="0"/>
              </a:rPr>
              <a:t>Hình</a:t>
            </a:r>
            <a:r>
              <a:rPr lang="en-US" sz="2300" dirty="0">
                <a:latin typeface="+mj-lt"/>
                <a:ea typeface="Times New Roman" panose="02020603050405020304" pitchFamily="18" charset="0"/>
                <a:cs typeface="Times New Roman" panose="02020603050405020304" pitchFamily="18" charset="0"/>
              </a:rPr>
              <a:t> ảnh:  </a:t>
            </a:r>
            <a:r>
              <a:rPr lang="en-US" sz="2300" dirty="0" err="1">
                <a:latin typeface="+mj-lt"/>
                <a:ea typeface="Times New Roman" panose="02020603050405020304" pitchFamily="18" charset="0"/>
                <a:cs typeface="Times New Roman" panose="02020603050405020304" pitchFamily="18" charset="0"/>
              </a:rPr>
              <a:t>Dòng</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sông</a:t>
            </a:r>
            <a:r>
              <a:rPr lang="en-US" sz="2300" dirty="0">
                <a:latin typeface="+mj-lt"/>
                <a:ea typeface="Times New Roman" panose="02020603050405020304" pitchFamily="18" charset="0"/>
                <a:cs typeface="Times New Roman" panose="02020603050405020304" pitchFamily="18" charset="0"/>
              </a:rPr>
              <a:t> xanh, </a:t>
            </a:r>
            <a:r>
              <a:rPr lang="en-US" sz="2300" dirty="0" err="1">
                <a:latin typeface="+mj-lt"/>
                <a:ea typeface="Times New Roman" panose="02020603050405020304" pitchFamily="18" charset="0"/>
                <a:cs typeface="Times New Roman" panose="02020603050405020304" pitchFamily="18" charset="0"/>
              </a:rPr>
              <a:t>hoa</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tím</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biếc</a:t>
            </a:r>
            <a:endParaRPr lang="en-US" sz="2300" dirty="0">
              <a:latin typeface="+mj-lt"/>
              <a:ea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
            </a:pPr>
            <a:r>
              <a:rPr lang="en-US" sz="2300" dirty="0" err="1">
                <a:latin typeface="+mj-lt"/>
                <a:ea typeface="Times New Roman" panose="02020603050405020304" pitchFamily="18" charset="0"/>
                <a:cs typeface="Times New Roman" panose="02020603050405020304" pitchFamily="18" charset="0"/>
              </a:rPr>
              <a:t>Màu</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sắc</a:t>
            </a:r>
            <a:r>
              <a:rPr lang="en-US" sz="2300" dirty="0">
                <a:latin typeface="+mj-lt"/>
                <a:ea typeface="Times New Roman" panose="02020603050405020304" pitchFamily="18" charset="0"/>
                <a:cs typeface="Times New Roman" panose="02020603050405020304" pitchFamily="18" charset="0"/>
              </a:rPr>
              <a:t>: Tinh </a:t>
            </a:r>
            <a:r>
              <a:rPr lang="en-US" sz="2300" dirty="0" err="1">
                <a:latin typeface="+mj-lt"/>
                <a:ea typeface="Times New Roman" panose="02020603050405020304" pitchFamily="18" charset="0"/>
                <a:cs typeface="Times New Roman" panose="02020603050405020304" pitchFamily="18" charset="0"/>
              </a:rPr>
              <a:t>tế</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hài</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hoà</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tràn</a:t>
            </a:r>
            <a:r>
              <a:rPr lang="en-US" sz="2300" dirty="0">
                <a:latin typeface="+mj-lt"/>
                <a:ea typeface="Times New Roman" panose="02020603050405020304" pitchFamily="18" charset="0"/>
                <a:cs typeface="Times New Roman" panose="02020603050405020304" pitchFamily="18" charset="0"/>
              </a:rPr>
              <a:t> đầy </a:t>
            </a:r>
            <a:r>
              <a:rPr lang="en-US" sz="2300" dirty="0" err="1">
                <a:latin typeface="+mj-lt"/>
                <a:ea typeface="Times New Roman" panose="02020603050405020304" pitchFamily="18" charset="0"/>
                <a:cs typeface="Times New Roman" panose="02020603050405020304" pitchFamily="18" charset="0"/>
              </a:rPr>
              <a:t>sức</a:t>
            </a:r>
            <a:r>
              <a:rPr lang="en-US" sz="2300" dirty="0">
                <a:latin typeface="+mj-lt"/>
                <a:ea typeface="Times New Roman" panose="02020603050405020304" pitchFamily="18" charset="0"/>
                <a:cs typeface="Times New Roman" panose="02020603050405020304" pitchFamily="18" charset="0"/>
              </a:rPr>
              <a:t> sống</a:t>
            </a:r>
          </a:p>
          <a:p>
            <a:pPr marL="342900" indent="-342900" algn="just">
              <a:lnSpc>
                <a:spcPct val="150000"/>
              </a:lnSpc>
              <a:buFont typeface="Wingdings" panose="05000000000000000000" pitchFamily="2" charset="2"/>
              <a:buChar char="§"/>
            </a:pPr>
            <a:r>
              <a:rPr lang="en-US" sz="2300" dirty="0" err="1">
                <a:latin typeface="+mj-lt"/>
                <a:ea typeface="Times New Roman" panose="02020603050405020304" pitchFamily="18" charset="0"/>
                <a:cs typeface="Times New Roman" panose="02020603050405020304" pitchFamily="18" charset="0"/>
              </a:rPr>
              <a:t>Âm</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thanh</a:t>
            </a:r>
            <a:r>
              <a:rPr lang="en-US" sz="2300" dirty="0">
                <a:latin typeface="+mj-lt"/>
                <a:ea typeface="Times New Roman" panose="02020603050405020304" pitchFamily="18" charset="0"/>
                <a:cs typeface="Times New Roman" panose="02020603050405020304" pitchFamily="18" charset="0"/>
              </a:rPr>
              <a:t>: Chim </a:t>
            </a:r>
            <a:r>
              <a:rPr lang="en-US" sz="2300" dirty="0" err="1">
                <a:latin typeface="+mj-lt"/>
                <a:ea typeface="Times New Roman" panose="02020603050405020304" pitchFamily="18" charset="0"/>
                <a:cs typeface="Times New Roman" panose="02020603050405020304" pitchFamily="18" charset="0"/>
              </a:rPr>
              <a:t>chiền</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chiện</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hót</a:t>
            </a:r>
            <a:r>
              <a:rPr lang="en-US" sz="2300" dirty="0">
                <a:latin typeface="+mj-lt"/>
                <a:ea typeface="Times New Roman" panose="02020603050405020304" pitchFamily="18" charset="0"/>
                <a:cs typeface="Times New Roman" panose="02020603050405020304" pitchFamily="18" charset="0"/>
              </a:rPr>
              <a:t> </a:t>
            </a:r>
            <a:r>
              <a:rPr lang="en-US" sz="2300" dirty="0">
                <a:latin typeface="+mj-lt"/>
                <a:ea typeface="Times New Roman" panose="02020603050405020304" pitchFamily="18" charset="0"/>
                <a:cs typeface="Times New Roman" panose="02020603050405020304" pitchFamily="18" charset="0"/>
                <a:sym typeface="Wingdings" panose="05000000000000000000" pitchFamily="2" charset="2"/>
              </a:rPr>
              <a:t> </a:t>
            </a:r>
            <a:r>
              <a:rPr lang="en-US" sz="2300" dirty="0" err="1">
                <a:latin typeface="+mj-lt"/>
                <a:ea typeface="Times New Roman" panose="02020603050405020304" pitchFamily="18" charset="0"/>
                <a:cs typeface="Times New Roman" panose="02020603050405020304" pitchFamily="18" charset="0"/>
              </a:rPr>
              <a:t>vang</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vọng</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vui</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tươi</a:t>
            </a:r>
            <a:r>
              <a:rPr lang="en-US" sz="2300" dirty="0">
                <a:latin typeface="+mj-lt"/>
                <a:ea typeface="Times New Roman" panose="02020603050405020304" pitchFamily="18" charset="0"/>
                <a:cs typeface="Times New Roman" panose="02020603050405020304" pitchFamily="18" charset="0"/>
              </a:rPr>
              <a:t>, trong </a:t>
            </a:r>
            <a:r>
              <a:rPr lang="en-US" sz="2300" dirty="0" err="1">
                <a:latin typeface="+mj-lt"/>
                <a:ea typeface="Times New Roman" panose="02020603050405020304" pitchFamily="18" charset="0"/>
                <a:cs typeface="Times New Roman" panose="02020603050405020304" pitchFamily="18" charset="0"/>
              </a:rPr>
              <a:t>trẻo</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thiết</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tha</a:t>
            </a:r>
            <a:r>
              <a:rPr lang="en-US" sz="2300" dirty="0">
                <a:latin typeface="+mj-lt"/>
                <a:ea typeface="Times New Roman" panose="02020603050405020304" pitchFamily="18" charset="0"/>
                <a:cs typeface="Times New Roman" panose="02020603050405020304" pitchFamily="18" charset="0"/>
              </a:rPr>
              <a:t>, </a:t>
            </a:r>
            <a:r>
              <a:rPr lang="en-US" sz="2300" dirty="0" err="1">
                <a:latin typeface="+mj-lt"/>
                <a:ea typeface="Times New Roman" panose="02020603050405020304" pitchFamily="18" charset="0"/>
                <a:cs typeface="Times New Roman" panose="02020603050405020304" pitchFamily="18" charset="0"/>
              </a:rPr>
              <a:t>sôi</a:t>
            </a:r>
            <a:r>
              <a:rPr lang="en-US" sz="2300" dirty="0">
                <a:latin typeface="+mj-lt"/>
                <a:ea typeface="Times New Roman" panose="02020603050405020304" pitchFamily="18" charset="0"/>
                <a:cs typeface="Times New Roman" panose="02020603050405020304" pitchFamily="18" charset="0"/>
              </a:rPr>
              <a:t> nổi.</a:t>
            </a:r>
            <a:endParaRPr lang="en-US" sz="2300" dirty="0">
              <a:effectLst/>
              <a:latin typeface="+mj-lt"/>
              <a:ea typeface="Times New Roman" panose="02020603050405020304" pitchFamily="18" charset="0"/>
              <a:cs typeface="Times New Roman" panose="02020603050405020304" pitchFamily="18" charset="0"/>
            </a:endParaRPr>
          </a:p>
        </p:txBody>
      </p:sp>
      <p:sp>
        <p:nvSpPr>
          <p:cNvPr id="12" name="Rectangle 11"/>
          <p:cNvSpPr/>
          <p:nvPr/>
        </p:nvSpPr>
        <p:spPr>
          <a:xfrm>
            <a:off x="1470943" y="3798195"/>
            <a:ext cx="6857968" cy="446276"/>
          </a:xfrm>
          <a:prstGeom prst="rect">
            <a:avLst/>
          </a:prstGeom>
        </p:spPr>
        <p:txBody>
          <a:bodyPr wrap="none">
            <a:spAutoFit/>
          </a:bodyPr>
          <a:lstStyle/>
          <a:p>
            <a:r>
              <a:rPr lang="en-US" sz="2300" b="1" dirty="0">
                <a:solidFill>
                  <a:srgbClr val="FF0000"/>
                </a:solidFill>
                <a:latin typeface="+mj-lt"/>
                <a:ea typeface="Times New Roman" panose="02020603050405020304" pitchFamily="18" charset="0"/>
                <a:sym typeface="Wingdings" panose="05000000000000000000" pitchFamily="2" charset="2"/>
              </a:rPr>
              <a:t> </a:t>
            </a:r>
            <a:r>
              <a:rPr lang="en-US" sz="2300" b="1" dirty="0" err="1">
                <a:solidFill>
                  <a:srgbClr val="FF0000"/>
                </a:solidFill>
                <a:latin typeface="+mj-lt"/>
                <a:ea typeface="Times New Roman" panose="02020603050405020304" pitchFamily="18" charset="0"/>
              </a:rPr>
              <a:t>Hình</a:t>
            </a:r>
            <a:r>
              <a:rPr lang="en-US" sz="2300" b="1" dirty="0">
                <a:solidFill>
                  <a:srgbClr val="FF0000"/>
                </a:solidFill>
                <a:latin typeface="+mj-lt"/>
                <a:ea typeface="Times New Roman" panose="02020603050405020304" pitchFamily="18" charset="0"/>
              </a:rPr>
              <a:t> ảnh </a:t>
            </a:r>
            <a:r>
              <a:rPr lang="en-US" sz="2300" b="1" dirty="0" err="1">
                <a:solidFill>
                  <a:srgbClr val="FF0000"/>
                </a:solidFill>
                <a:latin typeface="+mj-lt"/>
                <a:ea typeface="Times New Roman" panose="02020603050405020304" pitchFamily="18" charset="0"/>
              </a:rPr>
              <a:t>quen</a:t>
            </a:r>
            <a:r>
              <a:rPr lang="en-US" sz="2300" b="1" dirty="0">
                <a:solidFill>
                  <a:srgbClr val="FF0000"/>
                </a:solidFill>
                <a:latin typeface="+mj-lt"/>
                <a:ea typeface="Times New Roman" panose="02020603050405020304" pitchFamily="18" charset="0"/>
              </a:rPr>
              <a:t> </a:t>
            </a:r>
            <a:r>
              <a:rPr lang="en-US" sz="2300" b="1" dirty="0" err="1">
                <a:solidFill>
                  <a:srgbClr val="FF0000"/>
                </a:solidFill>
                <a:latin typeface="+mj-lt"/>
                <a:ea typeface="Times New Roman" panose="02020603050405020304" pitchFamily="18" charset="0"/>
              </a:rPr>
              <a:t>thuộc</a:t>
            </a:r>
            <a:r>
              <a:rPr lang="en-US" sz="2300" b="1" dirty="0">
                <a:solidFill>
                  <a:srgbClr val="FF0000"/>
                </a:solidFill>
                <a:latin typeface="+mj-lt"/>
                <a:ea typeface="Times New Roman" panose="02020603050405020304" pitchFamily="18" charset="0"/>
              </a:rPr>
              <a:t>, gần </a:t>
            </a:r>
            <a:r>
              <a:rPr lang="en-US" sz="2300" b="1" dirty="0" err="1">
                <a:solidFill>
                  <a:srgbClr val="FF0000"/>
                </a:solidFill>
                <a:latin typeface="+mj-lt"/>
                <a:ea typeface="Times New Roman" panose="02020603050405020304" pitchFamily="18" charset="0"/>
              </a:rPr>
              <a:t>gũi</a:t>
            </a:r>
            <a:r>
              <a:rPr lang="en-US" sz="2300" b="1" dirty="0">
                <a:solidFill>
                  <a:srgbClr val="FF0000"/>
                </a:solidFill>
                <a:latin typeface="+mj-lt"/>
                <a:ea typeface="Times New Roman" panose="02020603050405020304" pitchFamily="18" charset="0"/>
              </a:rPr>
              <a:t> với </a:t>
            </a:r>
            <a:r>
              <a:rPr lang="en-US" sz="2300" b="1" dirty="0" err="1">
                <a:solidFill>
                  <a:srgbClr val="FF0000"/>
                </a:solidFill>
                <a:latin typeface="+mj-lt"/>
                <a:ea typeface="Times New Roman" panose="02020603050405020304" pitchFamily="18" charset="0"/>
              </a:rPr>
              <a:t>cuộc</a:t>
            </a:r>
            <a:r>
              <a:rPr lang="en-US" sz="2300" b="1" dirty="0">
                <a:solidFill>
                  <a:srgbClr val="FF0000"/>
                </a:solidFill>
                <a:latin typeface="+mj-lt"/>
                <a:ea typeface="Times New Roman" panose="02020603050405020304" pitchFamily="18" charset="0"/>
              </a:rPr>
              <a:t> sống.</a:t>
            </a:r>
            <a:endParaRPr lang="en-US" sz="2300" b="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barn(inVertical)">
                                      <p:cBhvr>
                                        <p:cTn id="14" dur="500"/>
                                        <p:tgtEl>
                                          <p:spTgt spid="1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barn(outVertical)">
                                      <p:cBhvr>
                                        <p:cTn id="19" dur="500"/>
                                        <p:tgtEl>
                                          <p:spTgt spid="11">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barn(inVertical)">
                                      <p:cBhvr>
                                        <p:cTn id="24" dur="500"/>
                                        <p:tgtEl>
                                          <p:spTgt spid="11">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4" name="Google Shape;286;p29"/>
          <p:cNvSpPr txBox="1">
            <a:spLocks noGrp="1"/>
          </p:cNvSpPr>
          <p:nvPr>
            <p:ph type="title"/>
          </p:nvPr>
        </p:nvSpPr>
        <p:spPr>
          <a:xfrm>
            <a:off x="553751" y="0"/>
            <a:ext cx="7634286" cy="1138476"/>
          </a:xfrm>
          <a:prstGeom prst="rect">
            <a:avLst/>
          </a:prstGeom>
        </p:spPr>
        <p:txBody>
          <a:bodyPr spcFirstLastPara="1" wrap="square" lIns="91425" tIns="91425" rIns="91425" bIns="91425" anchor="t" anchorCtr="0">
            <a:noAutofit/>
          </a:bodyPr>
          <a:lstStyle/>
          <a:p>
            <a:pPr lvl="0" algn="just">
              <a:lnSpc>
                <a:spcPct val="130000"/>
              </a:lnSpc>
            </a:pPr>
            <a:r>
              <a:rPr lang="en-US" sz="2600" dirty="0">
                <a:solidFill>
                  <a:schemeClr val="accent4">
                    <a:lumMod val="75000"/>
                  </a:schemeClr>
                </a:solidFill>
                <a:latin typeface="+mj-lt"/>
              </a:rPr>
              <a:t>1. </a:t>
            </a:r>
            <a:r>
              <a:rPr lang="vi-VN" sz="2600" dirty="0">
                <a:solidFill>
                  <a:schemeClr val="accent4">
                    <a:lumMod val="75000"/>
                  </a:schemeClr>
                </a:solidFill>
                <a:latin typeface="+mn-lt"/>
              </a:rPr>
              <a:t>Cảm xúc của tác giả trước vẻ đẹp mùa xuân thiên nhiên</a:t>
            </a:r>
            <a:endParaRPr sz="2600" dirty="0">
              <a:solidFill>
                <a:schemeClr val="accent4">
                  <a:lumMod val="75000"/>
                </a:schemeClr>
              </a:solidFill>
              <a:latin typeface="+mn-lt"/>
            </a:endParaRPr>
          </a:p>
        </p:txBody>
      </p:sp>
      <p:sp>
        <p:nvSpPr>
          <p:cNvPr id="11" name="Rectangle 10"/>
          <p:cNvSpPr/>
          <p:nvPr/>
        </p:nvSpPr>
        <p:spPr>
          <a:xfrm>
            <a:off x="775855" y="1051289"/>
            <a:ext cx="7730836" cy="3808735"/>
          </a:xfrm>
          <a:prstGeom prst="rect">
            <a:avLst/>
          </a:prstGeom>
        </p:spPr>
        <p:txBody>
          <a:bodyPr wrap="square">
            <a:spAutoFit/>
          </a:bodyPr>
          <a:lstStyle/>
          <a:p>
            <a:pPr algn="just">
              <a:lnSpc>
                <a:spcPct val="150000"/>
              </a:lnSpc>
            </a:pPr>
            <a:r>
              <a:rPr lang="en-US" sz="2300" b="1" dirty="0">
                <a:latin typeface="+mj-lt"/>
                <a:ea typeface="Times New Roman" panose="02020603050405020304" pitchFamily="18" charset="0"/>
                <a:cs typeface="Times New Roman" panose="02020603050405020304" pitchFamily="18" charset="0"/>
              </a:rPr>
              <a:t>- </a:t>
            </a:r>
            <a:r>
              <a:rPr lang="en-US" sz="2300" b="1" dirty="0" err="1">
                <a:latin typeface="+mj-lt"/>
                <a:ea typeface="Times New Roman" panose="02020603050405020304" pitchFamily="18" charset="0"/>
                <a:cs typeface="Times New Roman" panose="02020603050405020304" pitchFamily="18" charset="0"/>
              </a:rPr>
              <a:t>Nghệ</a:t>
            </a:r>
            <a:r>
              <a:rPr lang="en-US" sz="2300" b="1" dirty="0">
                <a:latin typeface="+mj-lt"/>
                <a:ea typeface="Times New Roman" panose="02020603050405020304" pitchFamily="18" charset="0"/>
                <a:cs typeface="Times New Roman" panose="02020603050405020304" pitchFamily="18" charset="0"/>
              </a:rPr>
              <a:t> </a:t>
            </a:r>
            <a:r>
              <a:rPr lang="en-US" sz="2300" b="1" dirty="0" err="1">
                <a:latin typeface="+mj-lt"/>
                <a:ea typeface="Times New Roman" panose="02020603050405020304" pitchFamily="18" charset="0"/>
                <a:cs typeface="Times New Roman" panose="02020603050405020304" pitchFamily="18" charset="0"/>
              </a:rPr>
              <a:t>thuật</a:t>
            </a:r>
            <a:r>
              <a:rPr lang="en-US" sz="2300" b="1" dirty="0">
                <a:latin typeface="+mj-lt"/>
                <a:ea typeface="Times New Roman" panose="02020603050405020304" pitchFamily="18" charset="0"/>
                <a:cs typeface="Times New Roman" panose="02020603050405020304" pitchFamily="18" charset="0"/>
              </a:rPr>
              <a:t>:</a:t>
            </a:r>
          </a:p>
          <a:p>
            <a:pPr marL="342900" indent="-342900" algn="just">
              <a:lnSpc>
                <a:spcPct val="150000"/>
              </a:lnSpc>
              <a:buFont typeface="Wingdings" panose="05000000000000000000" pitchFamily="2" charset="2"/>
              <a:buChar char="§"/>
            </a:pPr>
            <a:r>
              <a:rPr lang="vi-VN" sz="2300" i="1" dirty="0">
                <a:latin typeface="+mn-lt"/>
                <a:ea typeface="Times New Roman" panose="02020603050405020304" pitchFamily="18" charset="0"/>
                <a:cs typeface="Times New Roman" panose="02020603050405020304" pitchFamily="18" charset="0"/>
              </a:rPr>
              <a:t>Mọc giữa dòng… tím biếc: </a:t>
            </a:r>
            <a:r>
              <a:rPr lang="vi-VN" sz="2300" dirty="0">
                <a:latin typeface="+mn-lt"/>
                <a:ea typeface="Times New Roman" panose="02020603050405020304" pitchFamily="18" charset="0"/>
                <a:cs typeface="Times New Roman" panose="02020603050405020304" pitchFamily="18" charset="0"/>
              </a:rPr>
              <a:t>Đảo ngữ. </a:t>
            </a:r>
          </a:p>
          <a:p>
            <a:pPr algn="just">
              <a:lnSpc>
                <a:spcPct val="150000"/>
              </a:lnSpc>
            </a:pPr>
            <a:r>
              <a:rPr lang="vi-VN" sz="2300" dirty="0">
                <a:latin typeface="+mn-lt"/>
                <a:ea typeface="Times New Roman" panose="02020603050405020304" pitchFamily="18" charset="0"/>
                <a:cs typeface="Times New Roman" panose="02020603050405020304" pitchFamily="18" charset="0"/>
              </a:rPr>
              <a:t>=&gt; Tạo ấn tượng đột ngột, bất ngờ thú vị. Hình ảnh sự vật trở nên sống động như đang diễn ra trước mắt. </a:t>
            </a:r>
            <a:endParaRPr lang="en-US" sz="2300" dirty="0">
              <a:latin typeface="+mn-lt"/>
              <a:ea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
            </a:pPr>
            <a:r>
              <a:rPr lang="en-US" sz="2300" i="1" dirty="0" err="1">
                <a:effectLst/>
                <a:latin typeface="+mn-lt"/>
                <a:ea typeface="Times New Roman" panose="02020603050405020304" pitchFamily="18" charset="0"/>
                <a:cs typeface="Times New Roman" panose="02020603050405020304" pitchFamily="18" charset="0"/>
              </a:rPr>
              <a:t>Giọt</a:t>
            </a:r>
            <a:r>
              <a:rPr lang="en-US" sz="2300" i="1" dirty="0">
                <a:effectLst/>
                <a:latin typeface="+mn-lt"/>
                <a:ea typeface="Times New Roman" panose="02020603050405020304" pitchFamily="18" charset="0"/>
                <a:cs typeface="Times New Roman" panose="02020603050405020304" pitchFamily="18" charset="0"/>
              </a:rPr>
              <a:t> long </a:t>
            </a:r>
            <a:r>
              <a:rPr lang="en-US" sz="2300" i="1" dirty="0" err="1">
                <a:effectLst/>
                <a:latin typeface="+mn-lt"/>
                <a:ea typeface="Times New Roman" panose="02020603050405020304" pitchFamily="18" charset="0"/>
                <a:cs typeface="Times New Roman" panose="02020603050405020304" pitchFamily="18" charset="0"/>
              </a:rPr>
              <a:t>lanh</a:t>
            </a:r>
            <a:r>
              <a:rPr lang="en-US" sz="2300" i="1" dirty="0">
                <a:effectLst/>
                <a:latin typeface="+mn-lt"/>
                <a:ea typeface="Times New Roman" panose="02020603050405020304" pitchFamily="18" charset="0"/>
                <a:cs typeface="Times New Roman" panose="02020603050405020304" pitchFamily="18" charset="0"/>
              </a:rPr>
              <a:t>: </a:t>
            </a:r>
            <a:r>
              <a:rPr lang="vi-VN" sz="2300" i="1" dirty="0">
                <a:effectLst/>
                <a:latin typeface="+mn-lt"/>
                <a:ea typeface="Times New Roman" panose="02020603050405020304" pitchFamily="18" charset="0"/>
                <a:cs typeface="Times New Roman" panose="02020603050405020304" pitchFamily="18" charset="0"/>
              </a:rPr>
              <a:t>ẩn dụ: </a:t>
            </a:r>
            <a:r>
              <a:rPr lang="en-US" sz="2300" dirty="0" err="1">
                <a:effectLst/>
                <a:latin typeface="+mn-lt"/>
                <a:ea typeface="Times New Roman" panose="02020603050405020304" pitchFamily="18" charset="0"/>
                <a:cs typeface="Times New Roman" panose="02020603050405020304" pitchFamily="18" charset="0"/>
              </a:rPr>
              <a:t>cách</a:t>
            </a:r>
            <a:r>
              <a:rPr lang="en-US" sz="2300" dirty="0">
                <a:effectLst/>
                <a:latin typeface="+mn-lt"/>
                <a:ea typeface="Times New Roman" panose="02020603050405020304" pitchFamily="18" charset="0"/>
                <a:cs typeface="Times New Roman" panose="02020603050405020304" pitchFamily="18" charset="0"/>
              </a:rPr>
              <a:t> hiểu 1 (</a:t>
            </a:r>
            <a:r>
              <a:rPr lang="vi-VN" sz="2300" dirty="0">
                <a:latin typeface="+mn-lt"/>
                <a:ea typeface="Times New Roman" panose="02020603050405020304" pitchFamily="18" charset="0"/>
                <a:cs typeface="Times New Roman" panose="02020603050405020304" pitchFamily="18" charset="0"/>
              </a:rPr>
              <a:t>giọt mưa xuân long lanh trong ánh sáng của trời xuân</a:t>
            </a:r>
            <a:r>
              <a:rPr lang="en-US" sz="2300" dirty="0">
                <a:latin typeface="+mn-lt"/>
                <a:ea typeface="Times New Roman" panose="02020603050405020304" pitchFamily="18" charset="0"/>
                <a:cs typeface="Times New Roman" panose="02020603050405020304" pitchFamily="18" charset="0"/>
              </a:rPr>
              <a:t>); cách hiểu 2 (</a:t>
            </a:r>
            <a:r>
              <a:rPr lang="en-US" sz="2300" dirty="0" err="1">
                <a:latin typeface="+mn-lt"/>
                <a:ea typeface="Times New Roman" panose="02020603050405020304" pitchFamily="18" charset="0"/>
                <a:cs typeface="Times New Roman" panose="02020603050405020304" pitchFamily="18" charset="0"/>
              </a:rPr>
              <a:t>giọt</a:t>
            </a:r>
            <a:r>
              <a:rPr lang="en-US" sz="2300" dirty="0">
                <a:latin typeface="+mn-lt"/>
                <a:ea typeface="Times New Roman" panose="02020603050405020304" pitchFamily="18" charset="0"/>
                <a:cs typeface="Times New Roman" panose="02020603050405020304" pitchFamily="18" charset="0"/>
              </a:rPr>
              <a:t> </a:t>
            </a:r>
            <a:r>
              <a:rPr lang="en-US" sz="2300" dirty="0" err="1">
                <a:latin typeface="+mn-lt"/>
                <a:ea typeface="Times New Roman" panose="02020603050405020304" pitchFamily="18" charset="0"/>
                <a:cs typeface="Times New Roman" panose="02020603050405020304" pitchFamily="18" charset="0"/>
              </a:rPr>
              <a:t>âm</a:t>
            </a:r>
            <a:r>
              <a:rPr lang="en-US" sz="2300" dirty="0">
                <a:latin typeface="+mn-lt"/>
                <a:ea typeface="Times New Roman" panose="02020603050405020304" pitchFamily="18" charset="0"/>
                <a:cs typeface="Times New Roman" panose="02020603050405020304" pitchFamily="18" charset="0"/>
              </a:rPr>
              <a:t> </a:t>
            </a:r>
            <a:r>
              <a:rPr lang="en-US" sz="2300" dirty="0" err="1">
                <a:latin typeface="+mn-lt"/>
                <a:ea typeface="Times New Roman" panose="02020603050405020304" pitchFamily="18" charset="0"/>
                <a:cs typeface="Times New Roman" panose="02020603050405020304" pitchFamily="18" charset="0"/>
              </a:rPr>
              <a:t>thanh</a:t>
            </a:r>
            <a:r>
              <a:rPr lang="en-US" sz="2300" dirty="0">
                <a:latin typeface="+mn-lt"/>
                <a:ea typeface="Times New Roman" panose="02020603050405020304" pitchFamily="18" charset="0"/>
                <a:cs typeface="Times New Roman" panose="02020603050405020304" pitchFamily="18" charset="0"/>
              </a:rPr>
              <a:t> có </a:t>
            </a:r>
            <a:r>
              <a:rPr lang="en-US" sz="2300" dirty="0" err="1">
                <a:latin typeface="+mn-lt"/>
                <a:ea typeface="Times New Roman" panose="02020603050405020304" pitchFamily="18" charset="0"/>
                <a:cs typeface="Times New Roman" panose="02020603050405020304" pitchFamily="18" charset="0"/>
              </a:rPr>
              <a:t>hình</a:t>
            </a:r>
            <a:r>
              <a:rPr lang="en-US" sz="2300" dirty="0">
                <a:latin typeface="+mn-lt"/>
                <a:ea typeface="Times New Roman" panose="02020603050405020304" pitchFamily="18" charset="0"/>
                <a:cs typeface="Times New Roman" panose="02020603050405020304" pitchFamily="18" charset="0"/>
              </a:rPr>
              <a:t> </a:t>
            </a:r>
            <a:r>
              <a:rPr lang="en-US" sz="2300" dirty="0" err="1">
                <a:latin typeface="+mn-lt"/>
                <a:ea typeface="Times New Roman" panose="02020603050405020304" pitchFamily="18" charset="0"/>
                <a:cs typeface="Times New Roman" panose="02020603050405020304" pitchFamily="18" charset="0"/>
              </a:rPr>
              <a:t>khối</a:t>
            </a:r>
            <a:r>
              <a:rPr lang="en-US" sz="2300" dirty="0">
                <a:latin typeface="+mn-lt"/>
                <a:ea typeface="Times New Roman" panose="02020603050405020304" pitchFamily="18" charset="0"/>
                <a:cs typeface="Times New Roman" panose="02020603050405020304" pitchFamily="18" charset="0"/>
              </a:rPr>
              <a:t>).</a:t>
            </a:r>
            <a:endParaRPr lang="en-US" sz="23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955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p:cTn id="14"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p:cTn id="21" dur="5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 calcmode="lin" valueType="num">
                                      <p:cBhvr>
                                        <p:cTn id="28" dur="5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7" name="Google Shape;287;p29"/>
          <p:cNvGrpSpPr/>
          <p:nvPr/>
        </p:nvGrpSpPr>
        <p:grpSpPr>
          <a:xfrm>
            <a:off x="8235973" y="4330999"/>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6;p29"/>
          <p:cNvSpPr txBox="1">
            <a:spLocks/>
          </p:cNvSpPr>
          <p:nvPr/>
        </p:nvSpPr>
        <p:spPr>
          <a:xfrm>
            <a:off x="663923" y="213825"/>
            <a:ext cx="8021782" cy="6511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pPr algn="just">
              <a:lnSpc>
                <a:spcPct val="130000"/>
              </a:lnSpc>
            </a:pPr>
            <a:r>
              <a:rPr lang="vi-VN" sz="2600" dirty="0">
                <a:solidFill>
                  <a:schemeClr val="accent4">
                    <a:lumMod val="75000"/>
                  </a:schemeClr>
                </a:solidFill>
                <a:latin typeface="+mn-lt"/>
              </a:rPr>
              <a:t>2. Cảm xúc của tác giả trước mùa xuân đất nước</a:t>
            </a:r>
          </a:p>
        </p:txBody>
      </p:sp>
      <p:sp>
        <p:nvSpPr>
          <p:cNvPr id="3" name="Rectangle 2"/>
          <p:cNvSpPr/>
          <p:nvPr/>
        </p:nvSpPr>
        <p:spPr>
          <a:xfrm>
            <a:off x="223655" y="1059672"/>
            <a:ext cx="5653528" cy="3584379"/>
          </a:xfrm>
          <a:prstGeom prst="rect">
            <a:avLst/>
          </a:prstGeom>
        </p:spPr>
        <p:txBody>
          <a:bodyPr wrap="square">
            <a:spAutoFit/>
          </a:bodyPr>
          <a:lstStyle/>
          <a:p>
            <a:pPr algn="just">
              <a:lnSpc>
                <a:spcPct val="150000"/>
              </a:lnSpc>
            </a:pPr>
            <a:r>
              <a:rPr lang="vi-VN" sz="2200" i="1" dirty="0">
                <a:solidFill>
                  <a:schemeClr val="accent4">
                    <a:lumMod val="75000"/>
                  </a:schemeClr>
                </a:solidFill>
                <a:latin typeface="+mn-lt"/>
                <a:ea typeface="Times New Roman" panose="02020603050405020304" pitchFamily="18" charset="0"/>
                <a:cs typeface="Times New Roman" panose="02020603050405020304" pitchFamily="18" charset="0"/>
              </a:rPr>
              <a:t>Thảo luận nhóm bàn, thời gian 3p:</a:t>
            </a:r>
          </a:p>
          <a:p>
            <a:pPr marL="342900" indent="-342900" algn="just">
              <a:lnSpc>
                <a:spcPct val="150000"/>
              </a:lnSpc>
              <a:buFont typeface="Wingdings" panose="05000000000000000000" pitchFamily="2" charset="2"/>
              <a:buChar char="v"/>
            </a:pPr>
            <a:r>
              <a:rPr lang="en-US" sz="2200" dirty="0" err="1">
                <a:latin typeface="+mn-lt"/>
                <a:ea typeface="Times New Roman" panose="02020603050405020304" pitchFamily="18" charset="0"/>
                <a:cs typeface="Times New Roman" panose="02020603050405020304" pitchFamily="18" charset="0"/>
              </a:rPr>
              <a:t>Khổ</a:t>
            </a:r>
            <a:r>
              <a:rPr lang="en-US" sz="2200" dirty="0">
                <a:latin typeface="+mn-lt"/>
                <a:ea typeface="Times New Roman" panose="02020603050405020304" pitchFamily="18" charset="0"/>
                <a:cs typeface="Times New Roman" panose="02020603050405020304" pitchFamily="18" charset="0"/>
              </a:rPr>
              <a:t> 2 </a:t>
            </a:r>
            <a:r>
              <a:rPr lang="en-US" sz="2200" dirty="0" err="1">
                <a:latin typeface="+mn-lt"/>
                <a:ea typeface="Times New Roman" panose="02020603050405020304" pitchFamily="18" charset="0"/>
                <a:cs typeface="Times New Roman" panose="02020603050405020304" pitchFamily="18" charset="0"/>
              </a:rPr>
              <a:t>tác</a:t>
            </a:r>
            <a:r>
              <a:rPr lang="en-US" sz="2200" dirty="0">
                <a:latin typeface="+mn-lt"/>
                <a:ea typeface="Times New Roman" panose="02020603050405020304" pitchFamily="18" charset="0"/>
                <a:cs typeface="Times New Roman" panose="02020603050405020304" pitchFamily="18" charset="0"/>
              </a:rPr>
              <a:t> </a:t>
            </a:r>
            <a:r>
              <a:rPr lang="en-US" sz="2200" dirty="0" err="1">
                <a:latin typeface="+mn-lt"/>
                <a:ea typeface="Times New Roman" panose="02020603050405020304" pitchFamily="18" charset="0"/>
                <a:cs typeface="Times New Roman" panose="02020603050405020304" pitchFamily="18" charset="0"/>
              </a:rPr>
              <a:t>giả</a:t>
            </a:r>
            <a:r>
              <a:rPr lang="en-US" sz="2200" dirty="0">
                <a:latin typeface="+mn-lt"/>
                <a:ea typeface="Times New Roman" panose="02020603050405020304" pitchFamily="18" charset="0"/>
                <a:cs typeface="Times New Roman" panose="02020603050405020304" pitchFamily="18" charset="0"/>
              </a:rPr>
              <a:t> </a:t>
            </a:r>
            <a:r>
              <a:rPr lang="en-US" sz="2200" dirty="0" err="1">
                <a:latin typeface="+mn-lt"/>
                <a:ea typeface="Times New Roman" panose="02020603050405020304" pitchFamily="18" charset="0"/>
                <a:cs typeface="Times New Roman" panose="02020603050405020304" pitchFamily="18" charset="0"/>
              </a:rPr>
              <a:t>nhắc</a:t>
            </a:r>
            <a:r>
              <a:rPr lang="en-US" sz="2200" dirty="0">
                <a:latin typeface="+mn-lt"/>
                <a:ea typeface="Times New Roman" panose="02020603050405020304" pitchFamily="18" charset="0"/>
                <a:cs typeface="Times New Roman" panose="02020603050405020304" pitchFamily="18" charset="0"/>
              </a:rPr>
              <a:t> đến </a:t>
            </a:r>
            <a:r>
              <a:rPr lang="en-US" sz="2200" dirty="0" err="1">
                <a:latin typeface="+mn-lt"/>
                <a:ea typeface="Times New Roman" panose="02020603050405020304" pitchFamily="18" charset="0"/>
                <a:cs typeface="Times New Roman" panose="02020603050405020304" pitchFamily="18" charset="0"/>
              </a:rPr>
              <a:t>hình</a:t>
            </a:r>
            <a:r>
              <a:rPr lang="en-US" sz="2200" dirty="0">
                <a:latin typeface="+mn-lt"/>
                <a:ea typeface="Times New Roman" panose="02020603050405020304" pitchFamily="18" charset="0"/>
                <a:cs typeface="Times New Roman" panose="02020603050405020304" pitchFamily="18" charset="0"/>
              </a:rPr>
              <a:t> ảnh nào?</a:t>
            </a:r>
            <a:r>
              <a:rPr lang="pt-BR" sz="2200" dirty="0">
                <a:latin typeface="+mn-lt"/>
                <a:ea typeface="Times New Roman" panose="02020603050405020304" pitchFamily="18" charset="0"/>
                <a:cs typeface="Times New Roman" panose="02020603050405020304" pitchFamily="18" charset="0"/>
              </a:rPr>
              <a:t> Hai hình đó gợi nhắc đến ai</a:t>
            </a:r>
            <a:r>
              <a:rPr lang="vi-VN" sz="2200" dirty="0">
                <a:latin typeface="+mn-lt"/>
                <a:ea typeface="Times New Roman" panose="02020603050405020304" pitchFamily="18" charset="0"/>
                <a:cs typeface="Times New Roman" panose="02020603050405020304" pitchFamily="18" charset="0"/>
              </a:rPr>
              <a:t>?</a:t>
            </a:r>
            <a:endParaRPr lang="en-US" sz="2200" dirty="0">
              <a:latin typeface="+mn-lt"/>
              <a:ea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v"/>
            </a:pPr>
            <a:r>
              <a:rPr lang="pt-BR" sz="2200" dirty="0">
                <a:latin typeface="+mn-lt"/>
                <a:ea typeface="Times New Roman" panose="02020603050405020304" pitchFamily="18" charset="0"/>
                <a:cs typeface="Times New Roman" panose="02020603050405020304" pitchFamily="18" charset="0"/>
              </a:rPr>
              <a:t>Tại sao tác giả lại chọn hai hình ảnh trên để miêu tả đất nước vào xuân? </a:t>
            </a:r>
            <a:endParaRPr lang="vi-VN" sz="2200" dirty="0">
              <a:latin typeface="+mn-lt"/>
              <a:ea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v"/>
            </a:pPr>
            <a:r>
              <a:rPr lang="vi-VN" sz="2200" dirty="0">
                <a:latin typeface="+mn-lt"/>
                <a:ea typeface="Times New Roman" panose="02020603050405020304" pitchFamily="18" charset="0"/>
                <a:cs typeface="Times New Roman" panose="02020603050405020304" pitchFamily="18" charset="0"/>
              </a:rPr>
              <a:t>C</a:t>
            </a:r>
            <a:r>
              <a:rPr lang="pt-BR" sz="2200" dirty="0">
                <a:latin typeface="+mn-lt"/>
                <a:ea typeface="Times New Roman" panose="02020603050405020304" pitchFamily="18" charset="0"/>
                <a:cs typeface="Times New Roman" panose="02020603050405020304" pitchFamily="18" charset="0"/>
              </a:rPr>
              <a:t>ách sử dụng từ ngữ có gì đặc biệt? Nhận xét về nghệ thuật.</a:t>
            </a:r>
            <a:endParaRPr lang="en-US" sz="2200" dirty="0">
              <a:effectLst/>
              <a:latin typeface="+mn-lt"/>
              <a:ea typeface="Times New Roman" panose="02020603050405020304" pitchFamily="18" charset="0"/>
              <a:cs typeface="Times New Roman" panose="02020603050405020304" pitchFamily="18" charset="0"/>
            </a:endParaRPr>
          </a:p>
        </p:txBody>
      </p:sp>
      <p:pic>
        <p:nvPicPr>
          <p:cNvPr id="17" name="Picture 6"/>
          <p:cNvPicPr>
            <a:picLocks noChangeAspect="1"/>
          </p:cNvPicPr>
          <p:nvPr/>
        </p:nvPicPr>
        <p:blipFill>
          <a:blip r:embed="rId3"/>
          <a:srcRect/>
          <a:stretch>
            <a:fillRect/>
          </a:stretch>
        </p:blipFill>
        <p:spPr>
          <a:xfrm flipH="1">
            <a:off x="6122967" y="941571"/>
            <a:ext cx="2149489" cy="4117179"/>
          </a:xfrm>
          <a:prstGeom prst="rect">
            <a:avLst/>
          </a:prstGeom>
        </p:spPr>
      </p:pic>
    </p:spTree>
    <p:extLst>
      <p:ext uri="{BB962C8B-B14F-4D97-AF65-F5344CB8AC3E}">
        <p14:creationId xmlns:p14="http://schemas.microsoft.com/office/powerpoint/2010/main" val="873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par>
                                <p:cTn id="15" presetID="25"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0" dur="1000" fill="hold"/>
                                        <p:tgtEl>
                                          <p:spTgt spid="1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7" name="Google Shape;287;p29"/>
          <p:cNvGrpSpPr/>
          <p:nvPr/>
        </p:nvGrpSpPr>
        <p:grpSpPr>
          <a:xfrm>
            <a:off x="8235973" y="4330999"/>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6;p29"/>
          <p:cNvSpPr txBox="1">
            <a:spLocks/>
          </p:cNvSpPr>
          <p:nvPr/>
        </p:nvSpPr>
        <p:spPr>
          <a:xfrm>
            <a:off x="764306" y="138198"/>
            <a:ext cx="8021782" cy="6511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pPr algn="just">
              <a:lnSpc>
                <a:spcPct val="130000"/>
              </a:lnSpc>
            </a:pPr>
            <a:r>
              <a:rPr lang="vi-VN" sz="2600" dirty="0">
                <a:solidFill>
                  <a:schemeClr val="accent4">
                    <a:lumMod val="75000"/>
                  </a:schemeClr>
                </a:solidFill>
                <a:latin typeface="+mn-lt"/>
              </a:rPr>
              <a:t>2. Cảm xúc của tác giả trước mùa xuân đất nước</a:t>
            </a:r>
          </a:p>
        </p:txBody>
      </p:sp>
      <p:sp>
        <p:nvSpPr>
          <p:cNvPr id="2" name="Rectangle 1"/>
          <p:cNvSpPr/>
          <p:nvPr/>
        </p:nvSpPr>
        <p:spPr>
          <a:xfrm>
            <a:off x="571864" y="789362"/>
            <a:ext cx="7922885" cy="1107996"/>
          </a:xfrm>
          <a:prstGeom prst="rect">
            <a:avLst/>
          </a:prstGeom>
        </p:spPr>
        <p:txBody>
          <a:bodyPr wrap="square">
            <a:spAutoFit/>
          </a:bodyPr>
          <a:lstStyle/>
          <a:p>
            <a:pPr algn="just">
              <a:lnSpc>
                <a:spcPct val="150000"/>
              </a:lnSpc>
            </a:pPr>
            <a:r>
              <a:rPr lang="en-US" sz="2200" dirty="0">
                <a:latin typeface="+mj-lt"/>
                <a:ea typeface="Times New Roman" panose="02020603050405020304" pitchFamily="18" charset="0"/>
                <a:cs typeface="Times New Roman" panose="02020603050405020304" pitchFamily="18" charset="0"/>
              </a:rPr>
              <a:t>- Hai </a:t>
            </a:r>
            <a:r>
              <a:rPr lang="en-US" sz="2200" dirty="0" err="1">
                <a:latin typeface="+mj-lt"/>
                <a:ea typeface="Times New Roman" panose="02020603050405020304" pitchFamily="18" charset="0"/>
                <a:cs typeface="Times New Roman" panose="02020603050405020304" pitchFamily="18" charset="0"/>
              </a:rPr>
              <a:t>hình</a:t>
            </a:r>
            <a:r>
              <a:rPr lang="en-US" sz="2200" dirty="0">
                <a:latin typeface="+mj-lt"/>
                <a:ea typeface="Times New Roman" panose="02020603050405020304" pitchFamily="18" charset="0"/>
                <a:cs typeface="Times New Roman" panose="02020603050405020304" pitchFamily="18" charset="0"/>
              </a:rPr>
              <a:t> ảnh </a:t>
            </a:r>
            <a:r>
              <a:rPr lang="en-US" sz="2200" dirty="0" err="1">
                <a:latin typeface="+mj-lt"/>
                <a:ea typeface="Times New Roman" panose="02020603050405020304" pitchFamily="18" charset="0"/>
                <a:cs typeface="Times New Roman" panose="02020603050405020304" pitchFamily="18" charset="0"/>
              </a:rPr>
              <a:t>biểu</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tượng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cho</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hai</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nhiệm</a:t>
            </a:r>
            <a:r>
              <a:rPr lang="en-US" sz="2200" dirty="0">
                <a:latin typeface="+mj-lt"/>
                <a:ea typeface="Times New Roman" panose="02020603050405020304" pitchFamily="18" charset="0"/>
                <a:cs typeface="Times New Roman" panose="02020603050405020304" pitchFamily="18" charset="0"/>
              </a:rPr>
              <a:t> vụ </a:t>
            </a:r>
            <a:r>
              <a:rPr lang="en-US" sz="2200" dirty="0" err="1">
                <a:latin typeface="+mj-lt"/>
                <a:ea typeface="Times New Roman" panose="02020603050405020304" pitchFamily="18" charset="0"/>
                <a:cs typeface="Times New Roman" panose="02020603050405020304" pitchFamily="18" charset="0"/>
              </a:rPr>
              <a:t>chiến</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lượng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quan</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trọng</a:t>
            </a:r>
            <a:r>
              <a:rPr lang="en-US" sz="2200" dirty="0">
                <a:latin typeface="+mj-lt"/>
                <a:ea typeface="Times New Roman" panose="02020603050405020304" pitchFamily="18" charset="0"/>
                <a:cs typeface="Times New Roman" panose="02020603050405020304" pitchFamily="18" charset="0"/>
              </a:rPr>
              <a:t> nhất của đất </a:t>
            </a:r>
            <a:r>
              <a:rPr lang="en-US" sz="2200" dirty="0" err="1">
                <a:latin typeface="+mj-lt"/>
                <a:ea typeface="Times New Roman" panose="02020603050405020304" pitchFamily="18" charset="0"/>
                <a:cs typeface="Times New Roman" panose="02020603050405020304" pitchFamily="18" charset="0"/>
              </a:rPr>
              <a:t>nước</a:t>
            </a:r>
            <a:r>
              <a:rPr lang="en-US" sz="2200" dirty="0">
                <a:latin typeface="+mj-lt"/>
                <a:ea typeface="Times New Roman" panose="02020603050405020304" pitchFamily="18" charset="0"/>
                <a:cs typeface="Times New Roman" panose="02020603050405020304" pitchFamily="18" charset="0"/>
              </a:rPr>
              <a:t> ta:</a:t>
            </a:r>
            <a:endParaRPr lang="en-US" sz="2200" dirty="0">
              <a:effectLst/>
              <a:latin typeface="+mj-lt"/>
              <a:ea typeface="Times New Roman" panose="02020603050405020304" pitchFamily="18" charset="0"/>
              <a:cs typeface="Times New Roman" panose="02020603050405020304" pitchFamily="18" charset="0"/>
            </a:endParaRPr>
          </a:p>
        </p:txBody>
      </p:sp>
      <p:grpSp>
        <p:nvGrpSpPr>
          <p:cNvPr id="16" name="Google Shape;402;p34"/>
          <p:cNvGrpSpPr/>
          <p:nvPr/>
        </p:nvGrpSpPr>
        <p:grpSpPr>
          <a:xfrm rot="151657">
            <a:off x="625974" y="2007137"/>
            <a:ext cx="3481270" cy="2530740"/>
            <a:chOff x="1540350" y="826005"/>
            <a:chExt cx="6259025" cy="3378825"/>
          </a:xfrm>
        </p:grpSpPr>
        <p:sp>
          <p:nvSpPr>
            <p:cNvPr id="18" name="Google Shape;403;p3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4;p3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848359" y="2153379"/>
            <a:ext cx="2935360" cy="2060885"/>
          </a:xfrm>
          <a:prstGeom prst="rect">
            <a:avLst/>
          </a:prstGeom>
        </p:spPr>
        <p:txBody>
          <a:bodyPr wrap="square">
            <a:spAutoFit/>
          </a:bodyPr>
          <a:lstStyle/>
          <a:p>
            <a:pPr algn="just">
              <a:lnSpc>
                <a:spcPct val="150000"/>
              </a:lnSpc>
            </a:pPr>
            <a:r>
              <a:rPr lang="en-US" sz="2200" dirty="0" err="1">
                <a:latin typeface="+mj-lt"/>
                <a:ea typeface="Times New Roman" panose="02020603050405020304" pitchFamily="18" charset="0"/>
              </a:rPr>
              <a:t>Hình</a:t>
            </a:r>
            <a:r>
              <a:rPr lang="en-US" sz="2200" dirty="0">
                <a:latin typeface="+mj-lt"/>
                <a:ea typeface="Times New Roman" panose="02020603050405020304" pitchFamily="18" charset="0"/>
              </a:rPr>
              <a:t> ảnh “người </a:t>
            </a:r>
            <a:r>
              <a:rPr lang="en-US" sz="2200" dirty="0" err="1">
                <a:latin typeface="+mj-lt"/>
                <a:ea typeface="Times New Roman" panose="02020603050405020304" pitchFamily="18" charset="0"/>
              </a:rPr>
              <a:t>cầm</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súng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biểu</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tượng</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cho</a:t>
            </a:r>
            <a:r>
              <a:rPr lang="en-US" sz="2200" dirty="0">
                <a:latin typeface="+mj-lt"/>
                <a:ea typeface="Times New Roman" panose="02020603050405020304" pitchFamily="18" charset="0"/>
              </a:rPr>
              <a:t> người </a:t>
            </a:r>
            <a:r>
              <a:rPr lang="en-US" sz="2200" dirty="0" err="1">
                <a:latin typeface="+mj-lt"/>
                <a:ea typeface="Times New Roman" panose="02020603050405020304" pitchFamily="18" charset="0"/>
              </a:rPr>
              <a:t>chiến</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sĩ</a:t>
            </a:r>
            <a:r>
              <a:rPr lang="en-US" sz="2200" dirty="0">
                <a:latin typeface="+mj-lt"/>
                <a:ea typeface="Times New Roman" panose="02020603050405020304" pitchFamily="18" charset="0"/>
              </a:rPr>
              <a:t> </a:t>
            </a:r>
            <a:r>
              <a:rPr lang="en-US" sz="2200" dirty="0" err="1">
                <a:latin typeface="+mj-lt"/>
                <a:ea typeface="Times New Roman" panose="02020603050405020304" pitchFamily="18" charset="0"/>
              </a:rPr>
              <a:t>nơi</a:t>
            </a:r>
            <a:r>
              <a:rPr lang="en-US" sz="2200" dirty="0">
                <a:latin typeface="+mj-lt"/>
                <a:ea typeface="Times New Roman" panose="02020603050405020304" pitchFamily="18" charset="0"/>
              </a:rPr>
              <a:t> tiền </a:t>
            </a:r>
            <a:r>
              <a:rPr lang="en-US" sz="2200" dirty="0" err="1">
                <a:latin typeface="+mj-lt"/>
                <a:ea typeface="Times New Roman" panose="02020603050405020304" pitchFamily="18" charset="0"/>
              </a:rPr>
              <a:t>tuyến</a:t>
            </a:r>
            <a:r>
              <a:rPr lang="en-US" sz="2200" dirty="0">
                <a:latin typeface="+mj-lt"/>
                <a:ea typeface="Times New Roman" panose="02020603050405020304" pitchFamily="18" charset="0"/>
              </a:rPr>
              <a:t>.</a:t>
            </a:r>
            <a:endParaRPr lang="en-US" sz="2200" dirty="0">
              <a:latin typeface="+mj-lt"/>
            </a:endParaRPr>
          </a:p>
        </p:txBody>
      </p:sp>
      <p:grpSp>
        <p:nvGrpSpPr>
          <p:cNvPr id="20" name="Google Shape;402;p34"/>
          <p:cNvGrpSpPr/>
          <p:nvPr/>
        </p:nvGrpSpPr>
        <p:grpSpPr>
          <a:xfrm rot="151657">
            <a:off x="4543952" y="1994248"/>
            <a:ext cx="3481270" cy="2530740"/>
            <a:chOff x="1540350" y="826005"/>
            <a:chExt cx="6259025" cy="3378825"/>
          </a:xfrm>
        </p:grpSpPr>
        <p:sp>
          <p:nvSpPr>
            <p:cNvPr id="21" name="Google Shape;403;p3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4;p3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Rectangle 22"/>
          <p:cNvSpPr/>
          <p:nvPr/>
        </p:nvSpPr>
        <p:spPr>
          <a:xfrm>
            <a:off x="4772549" y="2121992"/>
            <a:ext cx="2922936" cy="2123658"/>
          </a:xfrm>
          <a:prstGeom prst="rect">
            <a:avLst/>
          </a:prstGeom>
        </p:spPr>
        <p:txBody>
          <a:bodyPr wrap="square">
            <a:spAutoFit/>
          </a:bodyPr>
          <a:lstStyle/>
          <a:p>
            <a:pPr algn="just">
              <a:lnSpc>
                <a:spcPct val="150000"/>
              </a:lnSpc>
            </a:pPr>
            <a:r>
              <a:rPr lang="vi-VN" sz="2200" dirty="0">
                <a:latin typeface="+mn-lt"/>
                <a:ea typeface="Times New Roman" panose="02020603050405020304" pitchFamily="18" charset="0"/>
              </a:rPr>
              <a:t>Hình ảnh “người ra đồng” gợi nhắc đến người nông dân lao động ở hậu phương.</a:t>
            </a:r>
            <a:endParaRPr lang="en-US" sz="2200" dirty="0">
              <a:latin typeface="+mn-lt"/>
            </a:endParaRPr>
          </a:p>
        </p:txBody>
      </p:sp>
    </p:spTree>
    <p:extLst>
      <p:ext uri="{BB962C8B-B14F-4D97-AF65-F5344CB8AC3E}">
        <p14:creationId xmlns:p14="http://schemas.microsoft.com/office/powerpoint/2010/main" val="127308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500"/>
                                        <p:tgtEl>
                                          <p:spTgt spid="1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500"/>
                                        <p:tgtEl>
                                          <p:spTgt spid="2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7" name="Google Shape;287;p29"/>
          <p:cNvGrpSpPr/>
          <p:nvPr/>
        </p:nvGrpSpPr>
        <p:grpSpPr>
          <a:xfrm>
            <a:off x="8235973" y="4330999"/>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6;p29"/>
          <p:cNvSpPr txBox="1">
            <a:spLocks/>
          </p:cNvSpPr>
          <p:nvPr/>
        </p:nvSpPr>
        <p:spPr>
          <a:xfrm>
            <a:off x="663923" y="213825"/>
            <a:ext cx="8021782" cy="6511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pPr algn="just">
              <a:lnSpc>
                <a:spcPct val="130000"/>
              </a:lnSpc>
            </a:pPr>
            <a:r>
              <a:rPr lang="vi-VN" sz="2600" dirty="0">
                <a:solidFill>
                  <a:schemeClr val="accent4">
                    <a:lumMod val="75000"/>
                  </a:schemeClr>
                </a:solidFill>
                <a:latin typeface="+mn-lt"/>
              </a:rPr>
              <a:t>2. Cảm xúc của tác giả trước mùa xuân đất nước</a:t>
            </a:r>
          </a:p>
        </p:txBody>
      </p:sp>
      <p:sp>
        <p:nvSpPr>
          <p:cNvPr id="2" name="Rectangle 1"/>
          <p:cNvSpPr/>
          <p:nvPr/>
        </p:nvSpPr>
        <p:spPr>
          <a:xfrm>
            <a:off x="571864" y="774635"/>
            <a:ext cx="7771463" cy="1615827"/>
          </a:xfrm>
          <a:prstGeom prst="rect">
            <a:avLst/>
          </a:prstGeom>
        </p:spPr>
        <p:txBody>
          <a:bodyPr wrap="square">
            <a:spAutoFit/>
          </a:bodyPr>
          <a:lstStyle/>
          <a:p>
            <a:pPr algn="just">
              <a:lnSpc>
                <a:spcPct val="150000"/>
              </a:lnSpc>
            </a:pPr>
            <a:r>
              <a:rPr lang="en-US" sz="2200" dirty="0">
                <a:latin typeface="+mj-lt"/>
                <a:ea typeface="Times New Roman" panose="02020603050405020304" pitchFamily="18" charset="0"/>
                <a:cs typeface="Times New Roman" panose="02020603050405020304" pitchFamily="18" charset="0"/>
              </a:rPr>
              <a:t>- </a:t>
            </a:r>
            <a:r>
              <a:rPr lang="vi-VN" sz="2200" dirty="0">
                <a:latin typeface="+mn-lt"/>
                <a:ea typeface="Times New Roman" panose="02020603050405020304" pitchFamily="18" charset="0"/>
                <a:cs typeface="Times New Roman" panose="02020603050405020304" pitchFamily="18" charset="0"/>
              </a:rPr>
              <a:t>Hai hình ảnh đều gắn với lộc non của mùa xuân: </a:t>
            </a:r>
            <a:r>
              <a:rPr lang="vi-VN" sz="2200" i="1" dirty="0">
                <a:latin typeface="+mn-lt"/>
                <a:ea typeface="Times New Roman" panose="02020603050405020304" pitchFamily="18" charset="0"/>
                <a:cs typeface="Times New Roman" panose="02020603050405020304" pitchFamily="18" charset="0"/>
              </a:rPr>
              <a:t>lộc giắt đầy trên lưng/ lộc trải dài nương mạ</a:t>
            </a:r>
            <a:r>
              <a:rPr lang="vi-VN" sz="2200" dirty="0">
                <a:latin typeface="+mn-lt"/>
                <a:ea typeface="Times New Roman" panose="02020603050405020304" pitchFamily="18" charset="0"/>
                <a:cs typeface="Times New Roman" panose="02020603050405020304" pitchFamily="18" charset="0"/>
              </a:rPr>
              <a:t> </a:t>
            </a:r>
            <a:r>
              <a:rPr lang="vi-VN" sz="2200" dirty="0">
                <a:latin typeface="+mn-lt"/>
                <a:ea typeface="Times New Roman" panose="02020603050405020304" pitchFamily="18" charset="0"/>
                <a:cs typeface="Times New Roman" panose="02020603050405020304" pitchFamily="18" charset="0"/>
                <a:sym typeface="Wingdings" panose="05000000000000000000" pitchFamily="2" charset="2"/>
              </a:rPr>
              <a:t></a:t>
            </a:r>
            <a:r>
              <a:rPr lang="vi-VN" sz="2200" dirty="0">
                <a:latin typeface="+mn-lt"/>
                <a:ea typeface="Times New Roman" panose="02020603050405020304" pitchFamily="18" charset="0"/>
                <a:cs typeface="Times New Roman" panose="02020603050405020304" pitchFamily="18" charset="0"/>
              </a:rPr>
              <a:t> gắn với sự sống của mùa xuân.</a:t>
            </a:r>
            <a:endParaRPr lang="en-US" sz="2200" dirty="0">
              <a:effectLst/>
              <a:latin typeface="+mn-lt"/>
              <a:ea typeface="Times New Roman" panose="02020603050405020304" pitchFamily="18" charset="0"/>
              <a:cs typeface="Times New Roman" panose="02020603050405020304" pitchFamily="18" charset="0"/>
            </a:endParaRPr>
          </a:p>
        </p:txBody>
      </p:sp>
      <p:sp>
        <p:nvSpPr>
          <p:cNvPr id="3" name="Rectangle 2"/>
          <p:cNvSpPr/>
          <p:nvPr/>
        </p:nvSpPr>
        <p:spPr>
          <a:xfrm>
            <a:off x="663923" y="2431018"/>
            <a:ext cx="7679404" cy="1045223"/>
          </a:xfrm>
          <a:prstGeom prst="rect">
            <a:avLst/>
          </a:prstGeom>
          <a:solidFill>
            <a:schemeClr val="bg1"/>
          </a:solidFill>
        </p:spPr>
        <p:txBody>
          <a:bodyPr wrap="square">
            <a:spAutoFit/>
          </a:bodyPr>
          <a:lstStyle/>
          <a:p>
            <a:pPr algn="just">
              <a:lnSpc>
                <a:spcPct val="150000"/>
              </a:lnSpc>
            </a:pPr>
            <a:r>
              <a:rPr lang="en-US" sz="2200" b="1" dirty="0">
                <a:solidFill>
                  <a:srgbClr val="FF0000"/>
                </a:solidFill>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200" b="1" dirty="0">
                <a:solidFill>
                  <a:srgbClr val="FF0000"/>
                </a:solidFill>
                <a:latin typeface="+mj-lt"/>
                <a:ea typeface="Times New Roman" panose="02020603050405020304" pitchFamily="18" charset="0"/>
                <a:cs typeface="Times New Roman" panose="02020603050405020304" pitchFamily="18" charset="0"/>
              </a:rPr>
              <a:t> </a:t>
            </a:r>
            <a:r>
              <a:rPr lang="en-US" sz="2200" b="1" dirty="0" err="1">
                <a:solidFill>
                  <a:srgbClr val="FF0000"/>
                </a:solidFill>
                <a:latin typeface="+mj-lt"/>
                <a:ea typeface="Times New Roman" panose="02020603050405020304" pitchFamily="18" charset="0"/>
                <a:cs typeface="Times New Roman" panose="02020603050405020304" pitchFamily="18" charset="0"/>
              </a:rPr>
              <a:t>Tất</a:t>
            </a:r>
            <a:r>
              <a:rPr lang="en-US" sz="2200" b="1" dirty="0">
                <a:solidFill>
                  <a:srgbClr val="FF0000"/>
                </a:solidFill>
                <a:latin typeface="+mj-lt"/>
                <a:ea typeface="Times New Roman" panose="02020603050405020304" pitchFamily="18" charset="0"/>
                <a:cs typeface="Times New Roman" panose="02020603050405020304" pitchFamily="18" charset="0"/>
              </a:rPr>
              <a:t> cả vì </a:t>
            </a:r>
            <a:r>
              <a:rPr lang="en-US" sz="2200" b="1" dirty="0" err="1">
                <a:solidFill>
                  <a:srgbClr val="FF0000"/>
                </a:solidFill>
                <a:latin typeface="+mj-lt"/>
                <a:ea typeface="Times New Roman" panose="02020603050405020304" pitchFamily="18" charset="0"/>
                <a:cs typeface="Times New Roman" panose="02020603050405020304" pitchFamily="18" charset="0"/>
              </a:rPr>
              <a:t>vẻ</a:t>
            </a:r>
            <a:r>
              <a:rPr lang="en-US" sz="2200" b="1" dirty="0">
                <a:solidFill>
                  <a:srgbClr val="FF0000"/>
                </a:solidFill>
                <a:latin typeface="+mj-lt"/>
                <a:ea typeface="Times New Roman" panose="02020603050405020304" pitchFamily="18" charset="0"/>
                <a:cs typeface="Times New Roman" panose="02020603050405020304" pitchFamily="18" charset="0"/>
              </a:rPr>
              <a:t> </a:t>
            </a:r>
            <a:r>
              <a:rPr lang="en-US" sz="2200" b="1" dirty="0" err="1">
                <a:solidFill>
                  <a:srgbClr val="FF0000"/>
                </a:solidFill>
                <a:latin typeface="+mj-lt"/>
                <a:ea typeface="Times New Roman" panose="02020603050405020304" pitchFamily="18" charset="0"/>
                <a:cs typeface="Times New Roman" panose="02020603050405020304" pitchFamily="18" charset="0"/>
              </a:rPr>
              <a:t>đẹp</a:t>
            </a:r>
            <a:r>
              <a:rPr lang="en-US" sz="2200" b="1" dirty="0">
                <a:solidFill>
                  <a:srgbClr val="FF0000"/>
                </a:solidFill>
                <a:latin typeface="+mj-lt"/>
                <a:ea typeface="Times New Roman" panose="02020603050405020304" pitchFamily="18" charset="0"/>
                <a:cs typeface="Times New Roman" panose="02020603050405020304" pitchFamily="18" charset="0"/>
              </a:rPr>
              <a:t> của </a:t>
            </a:r>
            <a:r>
              <a:rPr lang="en-US" sz="2200" b="1" dirty="0" err="1">
                <a:solidFill>
                  <a:srgbClr val="FF0000"/>
                </a:solidFill>
                <a:latin typeface="+mj-lt"/>
                <a:ea typeface="Times New Roman" panose="02020603050405020304" pitchFamily="18" charset="0"/>
                <a:cs typeface="Times New Roman" panose="02020603050405020304" pitchFamily="18" charset="0"/>
              </a:rPr>
              <a:t>cuộc</a:t>
            </a:r>
            <a:r>
              <a:rPr lang="en-US" sz="2200" b="1" dirty="0">
                <a:solidFill>
                  <a:srgbClr val="FF0000"/>
                </a:solidFill>
                <a:latin typeface="+mj-lt"/>
                <a:ea typeface="Times New Roman" panose="02020603050405020304" pitchFamily="18" charset="0"/>
                <a:cs typeface="Times New Roman" panose="02020603050405020304" pitchFamily="18" charset="0"/>
              </a:rPr>
              <a:t> sống </a:t>
            </a:r>
            <a:r>
              <a:rPr lang="en-US" sz="2200" b="1" dirty="0" err="1">
                <a:solidFill>
                  <a:srgbClr val="FF0000"/>
                </a:solidFill>
                <a:latin typeface="+mj-lt"/>
                <a:ea typeface="Times New Roman" panose="02020603050405020304" pitchFamily="18" charset="0"/>
                <a:cs typeface="Times New Roman" panose="02020603050405020304" pitchFamily="18" charset="0"/>
              </a:rPr>
              <a:t>hòa</a:t>
            </a:r>
            <a:r>
              <a:rPr lang="en-US" sz="2200" b="1" dirty="0">
                <a:solidFill>
                  <a:srgbClr val="FF0000"/>
                </a:solidFill>
                <a:latin typeface="+mj-lt"/>
                <a:ea typeface="Times New Roman" panose="02020603050405020304" pitchFamily="18" charset="0"/>
                <a:cs typeface="Times New Roman" panose="02020603050405020304" pitchFamily="18" charset="0"/>
              </a:rPr>
              <a:t> </a:t>
            </a:r>
            <a:r>
              <a:rPr lang="en-US" sz="2200" b="1" dirty="0" err="1">
                <a:solidFill>
                  <a:srgbClr val="FF0000"/>
                </a:solidFill>
                <a:latin typeface="+mj-lt"/>
                <a:ea typeface="Times New Roman" panose="02020603050405020304" pitchFamily="18" charset="0"/>
                <a:cs typeface="Times New Roman" panose="02020603050405020304" pitchFamily="18" charset="0"/>
              </a:rPr>
              <a:t>bình</a:t>
            </a:r>
            <a:r>
              <a:rPr lang="en-US" sz="2200" b="1" dirty="0">
                <a:solidFill>
                  <a:srgbClr val="FF0000"/>
                </a:solidFill>
                <a:latin typeface="+mj-lt"/>
                <a:ea typeface="Times New Roman" panose="02020603050405020304" pitchFamily="18" charset="0"/>
                <a:cs typeface="Times New Roman" panose="02020603050405020304" pitchFamily="18" charset="0"/>
              </a:rPr>
              <a:t>, vì </a:t>
            </a:r>
            <a:r>
              <a:rPr lang="en-US" sz="2200" b="1" dirty="0" err="1">
                <a:solidFill>
                  <a:srgbClr val="FF0000"/>
                </a:solidFill>
                <a:latin typeface="+mj-lt"/>
                <a:ea typeface="Times New Roman" panose="02020603050405020304" pitchFamily="18" charset="0"/>
                <a:cs typeface="Times New Roman" panose="02020603050405020304" pitchFamily="18" charset="0"/>
              </a:rPr>
              <a:t>sự</a:t>
            </a:r>
            <a:r>
              <a:rPr lang="en-US" sz="2200" b="1" dirty="0">
                <a:solidFill>
                  <a:srgbClr val="FF0000"/>
                </a:solidFill>
                <a:latin typeface="+mj-lt"/>
                <a:ea typeface="Times New Roman" panose="02020603050405020304" pitchFamily="18" charset="0"/>
                <a:cs typeface="Times New Roman" panose="02020603050405020304" pitchFamily="18" charset="0"/>
              </a:rPr>
              <a:t> sống trong </a:t>
            </a:r>
            <a:r>
              <a:rPr lang="en-US" sz="2200" b="1" dirty="0" err="1">
                <a:solidFill>
                  <a:srgbClr val="FF0000"/>
                </a:solidFill>
                <a:latin typeface="+mj-lt"/>
                <a:ea typeface="Times New Roman" panose="02020603050405020304" pitchFamily="18" charset="0"/>
                <a:cs typeface="Times New Roman" panose="02020603050405020304" pitchFamily="18" charset="0"/>
              </a:rPr>
              <a:t>mùa</a:t>
            </a:r>
            <a:r>
              <a:rPr lang="en-US" sz="2200" b="1" dirty="0">
                <a:solidFill>
                  <a:srgbClr val="FF0000"/>
                </a:solidFill>
                <a:latin typeface="+mj-lt"/>
                <a:ea typeface="Times New Roman" panose="02020603050405020304" pitchFamily="18" charset="0"/>
                <a:cs typeface="Times New Roman" panose="02020603050405020304" pitchFamily="18" charset="0"/>
              </a:rPr>
              <a:t> </a:t>
            </a:r>
            <a:r>
              <a:rPr lang="en-US" sz="2200" b="1" dirty="0" err="1">
                <a:solidFill>
                  <a:srgbClr val="FF0000"/>
                </a:solidFill>
                <a:latin typeface="+mj-lt"/>
                <a:ea typeface="Times New Roman" panose="02020603050405020304" pitchFamily="18" charset="0"/>
                <a:cs typeface="Times New Roman" panose="02020603050405020304" pitchFamily="18" charset="0"/>
              </a:rPr>
              <a:t>xuân</a:t>
            </a:r>
            <a:r>
              <a:rPr lang="en-US" sz="2200" b="1" dirty="0">
                <a:solidFill>
                  <a:srgbClr val="FF0000"/>
                </a:solidFill>
                <a:latin typeface="+mj-lt"/>
                <a:ea typeface="Times New Roman" panose="02020603050405020304" pitchFamily="18" charset="0"/>
                <a:cs typeface="Times New Roman" panose="02020603050405020304" pitchFamily="18" charset="0"/>
              </a:rPr>
              <a:t> của đất </a:t>
            </a:r>
            <a:r>
              <a:rPr lang="en-US" sz="2200" b="1" dirty="0" err="1">
                <a:solidFill>
                  <a:srgbClr val="FF0000"/>
                </a:solidFill>
                <a:latin typeface="+mj-lt"/>
                <a:ea typeface="Times New Roman" panose="02020603050405020304" pitchFamily="18" charset="0"/>
                <a:cs typeface="Times New Roman" panose="02020603050405020304" pitchFamily="18" charset="0"/>
              </a:rPr>
              <a:t>nước</a:t>
            </a:r>
            <a:r>
              <a:rPr lang="en-US" sz="2200" b="1" dirty="0">
                <a:solidFill>
                  <a:srgbClr val="FF0000"/>
                </a:solidFill>
                <a:latin typeface="+mj-lt"/>
                <a:ea typeface="Times New Roman" panose="02020603050405020304" pitchFamily="18" charset="0"/>
                <a:cs typeface="Times New Roman" panose="02020603050405020304" pitchFamily="18" charset="0"/>
              </a:rPr>
              <a:t>.</a:t>
            </a:r>
            <a:endParaRPr lang="en-US" sz="2200" b="1" dirty="0">
              <a:solidFill>
                <a:srgbClr val="FF0000"/>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020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7" name="Google Shape;287;p29"/>
          <p:cNvGrpSpPr/>
          <p:nvPr/>
        </p:nvGrpSpPr>
        <p:grpSpPr>
          <a:xfrm>
            <a:off x="8235973" y="4330999"/>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6;p29"/>
          <p:cNvSpPr txBox="1">
            <a:spLocks/>
          </p:cNvSpPr>
          <p:nvPr/>
        </p:nvSpPr>
        <p:spPr>
          <a:xfrm>
            <a:off x="663923" y="213825"/>
            <a:ext cx="8021782" cy="6511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pPr algn="just">
              <a:lnSpc>
                <a:spcPct val="130000"/>
              </a:lnSpc>
            </a:pPr>
            <a:r>
              <a:rPr lang="vi-VN" sz="2600" dirty="0">
                <a:solidFill>
                  <a:schemeClr val="accent4">
                    <a:lumMod val="75000"/>
                  </a:schemeClr>
                </a:solidFill>
                <a:latin typeface="+mn-lt"/>
              </a:rPr>
              <a:t>2. Cảm xúc của tác giả trước mùa xuân đất nước</a:t>
            </a:r>
          </a:p>
        </p:txBody>
      </p:sp>
      <p:sp>
        <p:nvSpPr>
          <p:cNvPr id="2" name="Rectangle 1"/>
          <p:cNvSpPr/>
          <p:nvPr/>
        </p:nvSpPr>
        <p:spPr>
          <a:xfrm>
            <a:off x="663923" y="755637"/>
            <a:ext cx="7771463" cy="3139321"/>
          </a:xfrm>
          <a:prstGeom prst="rect">
            <a:avLst/>
          </a:prstGeom>
        </p:spPr>
        <p:txBody>
          <a:bodyPr wrap="square">
            <a:spAutoFit/>
          </a:bodyPr>
          <a:lstStyle/>
          <a:p>
            <a:pPr algn="just">
              <a:lnSpc>
                <a:spcPct val="150000"/>
              </a:lnSpc>
            </a:pPr>
            <a:r>
              <a:rPr lang="en-US" sz="2200" dirty="0">
                <a:latin typeface="+mj-lt"/>
                <a:ea typeface="Times New Roman" panose="02020603050405020304" pitchFamily="18" charset="0"/>
                <a:cs typeface="Times New Roman" panose="02020603050405020304" pitchFamily="18" charset="0"/>
              </a:rPr>
              <a:t>- </a:t>
            </a:r>
            <a:r>
              <a:rPr lang="vi-VN" sz="2200" dirty="0">
                <a:latin typeface="+mn-lt"/>
                <a:ea typeface="Times New Roman" panose="02020603050405020304" pitchFamily="18" charset="0"/>
                <a:cs typeface="Times New Roman" panose="02020603050405020304" pitchFamily="18" charset="0"/>
              </a:rPr>
              <a:t>Nghệ thuật: Điệp cấu trúc, điệp từ, ẩn dụ.</a:t>
            </a:r>
          </a:p>
          <a:p>
            <a:pPr algn="just">
              <a:lnSpc>
                <a:spcPct val="150000"/>
              </a:lnSpc>
            </a:pPr>
            <a:r>
              <a:rPr lang="vi-VN" sz="2200" dirty="0">
                <a:latin typeface="+mn-lt"/>
                <a:ea typeface="Times New Roman" panose="02020603050405020304" pitchFamily="18" charset="0"/>
                <a:cs typeface="Times New Roman" panose="02020603050405020304" pitchFamily="18" charset="0"/>
                <a:sym typeface="Wingdings" panose="05000000000000000000" pitchFamily="2" charset="2"/>
              </a:rPr>
              <a:t> </a:t>
            </a:r>
            <a:r>
              <a:rPr lang="vi-VN" sz="2200" dirty="0">
                <a:latin typeface="+mn-lt"/>
                <a:ea typeface="Times New Roman" panose="02020603050405020304" pitchFamily="18" charset="0"/>
                <a:cs typeface="Times New Roman" panose="02020603050405020304" pitchFamily="18" charset="0"/>
              </a:rPr>
              <a:t>Nổi bật vẻ đẹp của mùa xuân, nhấn mạnh 2 nhiệm vụ của đất nước trong giai đoạn mới.</a:t>
            </a:r>
          </a:p>
          <a:p>
            <a:pPr algn="just">
              <a:lnSpc>
                <a:spcPct val="150000"/>
              </a:lnSpc>
            </a:pPr>
            <a:r>
              <a:rPr lang="vi-VN" sz="2200" dirty="0">
                <a:ea typeface="Times New Roman" panose="02020603050405020304" pitchFamily="18" charset="0"/>
                <a:cs typeface="Times New Roman" panose="02020603050405020304" pitchFamily="18" charset="0"/>
                <a:sym typeface="Wingdings" panose="05000000000000000000" pitchFamily="2" charset="2"/>
              </a:rPr>
              <a:t> </a:t>
            </a:r>
            <a:r>
              <a:rPr lang="vi-VN" sz="2200" dirty="0">
                <a:latin typeface="+mn-lt"/>
                <a:ea typeface="Times New Roman" panose="02020603050405020304" pitchFamily="18" charset="0"/>
                <a:cs typeface="Times New Roman" panose="02020603050405020304" pitchFamily="18" charset="0"/>
              </a:rPr>
              <a:t>Diễn tả sức sống của mùa xuân đất nước. Niềm tin, niềm lạc quan vào đất nước: trong gian lao đất nước vẫn vững vàng tiến nhanh về phía trước.</a:t>
            </a:r>
          </a:p>
        </p:txBody>
      </p:sp>
    </p:spTree>
    <p:extLst>
      <p:ext uri="{BB962C8B-B14F-4D97-AF65-F5344CB8AC3E}">
        <p14:creationId xmlns:p14="http://schemas.microsoft.com/office/powerpoint/2010/main" val="268517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outVertical)">
                                      <p:cBhvr>
                                        <p:cTn id="1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4" name="Google Shape;286;p29"/>
          <p:cNvSpPr txBox="1">
            <a:spLocks noGrp="1"/>
          </p:cNvSpPr>
          <p:nvPr>
            <p:ph type="title"/>
          </p:nvPr>
        </p:nvSpPr>
        <p:spPr>
          <a:xfrm>
            <a:off x="574533" y="0"/>
            <a:ext cx="7745122" cy="1138476"/>
          </a:xfrm>
          <a:prstGeom prst="rect">
            <a:avLst/>
          </a:prstGeom>
        </p:spPr>
        <p:txBody>
          <a:bodyPr spcFirstLastPara="1" wrap="square" lIns="91425" tIns="91425" rIns="91425" bIns="91425" anchor="t" anchorCtr="0">
            <a:noAutofit/>
          </a:bodyPr>
          <a:lstStyle/>
          <a:p>
            <a:pPr lvl="0" algn="just">
              <a:lnSpc>
                <a:spcPct val="130000"/>
              </a:lnSpc>
            </a:pPr>
            <a:r>
              <a:rPr lang="vi-VN" sz="2600" dirty="0">
                <a:solidFill>
                  <a:schemeClr val="accent4">
                    <a:lumMod val="75000"/>
                  </a:schemeClr>
                </a:solidFill>
                <a:latin typeface="+mn-lt"/>
              </a:rPr>
              <a:t>3. Suy nghĩ và ước nguyện của tác giả trước mùa xuân đất nước</a:t>
            </a:r>
            <a:endParaRPr sz="2600" dirty="0">
              <a:solidFill>
                <a:schemeClr val="accent4">
                  <a:lumMod val="75000"/>
                </a:schemeClr>
              </a:solidFill>
              <a:latin typeface="+mn-lt"/>
            </a:endParaRPr>
          </a:p>
        </p:txBody>
      </p:sp>
      <p:sp>
        <p:nvSpPr>
          <p:cNvPr id="2" name="Rectangle 1"/>
          <p:cNvSpPr/>
          <p:nvPr/>
        </p:nvSpPr>
        <p:spPr>
          <a:xfrm>
            <a:off x="653178" y="1138476"/>
            <a:ext cx="5569153" cy="446276"/>
          </a:xfrm>
          <a:prstGeom prst="rect">
            <a:avLst/>
          </a:prstGeom>
        </p:spPr>
        <p:txBody>
          <a:bodyPr wrap="none">
            <a:spAutoFit/>
          </a:bodyPr>
          <a:lstStyle/>
          <a:p>
            <a:pPr marL="342900" indent="-342900" algn="just">
              <a:buClr>
                <a:srgbClr val="FF0000"/>
              </a:buClr>
              <a:buFont typeface="Wingdings" panose="05000000000000000000" pitchFamily="2" charset="2"/>
              <a:buChar char="Ø"/>
            </a:pPr>
            <a:r>
              <a:rPr lang="vi-VN" sz="2300" b="1" kern="100" dirty="0">
                <a:solidFill>
                  <a:srgbClr val="FF0000"/>
                </a:solidFill>
                <a:latin typeface="+mn-lt"/>
                <a:ea typeface="SimSun" panose="02010600030101010101" pitchFamily="2" charset="-122"/>
                <a:cs typeface="Times New Roman" panose="02020603050405020304" pitchFamily="18" charset="0"/>
              </a:rPr>
              <a:t>Đ</a:t>
            </a:r>
            <a:r>
              <a:rPr lang="en-US" sz="2300" b="1" kern="100" dirty="0" err="1">
                <a:solidFill>
                  <a:srgbClr val="FF0000"/>
                </a:solidFill>
                <a:latin typeface="+mj-lt"/>
                <a:ea typeface="SimSun" panose="02010600030101010101" pitchFamily="2" charset="-122"/>
                <a:cs typeface="Times New Roman" panose="02020603050405020304" pitchFamily="18" charset="0"/>
              </a:rPr>
              <a:t>ọc</a:t>
            </a:r>
            <a:r>
              <a:rPr lang="en-US" sz="2300" b="1" kern="100" dirty="0">
                <a:solidFill>
                  <a:srgbClr val="FF0000"/>
                </a:solidFill>
                <a:latin typeface="+mj-lt"/>
                <a:ea typeface="SimSun" panose="02010600030101010101" pitchFamily="2" charset="-122"/>
                <a:cs typeface="Times New Roman" panose="02020603050405020304" pitchFamily="18" charset="0"/>
              </a:rPr>
              <a:t> </a:t>
            </a:r>
            <a:r>
              <a:rPr lang="en-US" sz="2300" b="1" kern="100" dirty="0" err="1">
                <a:solidFill>
                  <a:srgbClr val="FF0000"/>
                </a:solidFill>
                <a:latin typeface="+mj-lt"/>
                <a:ea typeface="SimSun" panose="02010600030101010101" pitchFamily="2" charset="-122"/>
                <a:cs typeface="Times New Roman" panose="02020603050405020304" pitchFamily="18" charset="0"/>
              </a:rPr>
              <a:t>khổ</a:t>
            </a:r>
            <a:r>
              <a:rPr lang="en-US" sz="2300" b="1" kern="100" dirty="0">
                <a:solidFill>
                  <a:srgbClr val="FF0000"/>
                </a:solidFill>
                <a:latin typeface="+mj-lt"/>
                <a:ea typeface="SimSun" panose="02010600030101010101" pitchFamily="2" charset="-122"/>
                <a:cs typeface="Times New Roman" panose="02020603050405020304" pitchFamily="18" charset="0"/>
              </a:rPr>
              <a:t> </a:t>
            </a:r>
            <a:r>
              <a:rPr lang="en-US" sz="2300" b="1" kern="100" dirty="0" err="1">
                <a:solidFill>
                  <a:srgbClr val="FF0000"/>
                </a:solidFill>
                <a:latin typeface="+mj-lt"/>
                <a:ea typeface="SimSun" panose="02010600030101010101" pitchFamily="2" charset="-122"/>
                <a:cs typeface="Times New Roman" panose="02020603050405020304" pitchFamily="18" charset="0"/>
              </a:rPr>
              <a:t>thơ</a:t>
            </a:r>
            <a:r>
              <a:rPr lang="en-US" sz="2300" b="1" kern="100" dirty="0">
                <a:solidFill>
                  <a:srgbClr val="FF0000"/>
                </a:solidFill>
                <a:latin typeface="+mj-lt"/>
                <a:ea typeface="SimSun" panose="02010600030101010101" pitchFamily="2" charset="-122"/>
                <a:cs typeface="Times New Roman" panose="02020603050405020304" pitchFamily="18" charset="0"/>
              </a:rPr>
              <a:t> 4,</a:t>
            </a:r>
            <a:r>
              <a:rPr lang="vi-VN" sz="2300" b="1" kern="100" dirty="0">
                <a:solidFill>
                  <a:srgbClr val="FF0000"/>
                </a:solidFill>
                <a:latin typeface="+mj-lt"/>
                <a:ea typeface="SimSun" panose="02010600030101010101" pitchFamily="2" charset="-122"/>
                <a:cs typeface="Times New Roman" panose="02020603050405020304" pitchFamily="18" charset="0"/>
              </a:rPr>
              <a:t>5,6</a:t>
            </a:r>
            <a:r>
              <a:rPr lang="en-US" sz="2300" b="1" kern="100" dirty="0">
                <a:solidFill>
                  <a:srgbClr val="FF0000"/>
                </a:solidFill>
                <a:latin typeface="+mj-lt"/>
                <a:ea typeface="SimSun" panose="02010600030101010101" pitchFamily="2" charset="-122"/>
                <a:cs typeface="Times New Roman" panose="02020603050405020304" pitchFamily="18" charset="0"/>
              </a:rPr>
              <a:t> </a:t>
            </a:r>
            <a:r>
              <a:rPr lang="en-US" sz="2300" b="1" kern="100" dirty="0" err="1">
                <a:solidFill>
                  <a:srgbClr val="FF0000"/>
                </a:solidFill>
                <a:latin typeface="+mj-lt"/>
                <a:ea typeface="SimSun" panose="02010600030101010101" pitchFamily="2" charset="-122"/>
                <a:cs typeface="Times New Roman" panose="02020603050405020304" pitchFamily="18" charset="0"/>
              </a:rPr>
              <a:t>và</a:t>
            </a:r>
            <a:r>
              <a:rPr lang="en-US" sz="2300" b="1" kern="100" dirty="0">
                <a:solidFill>
                  <a:srgbClr val="FF0000"/>
                </a:solidFill>
                <a:latin typeface="+mj-lt"/>
                <a:ea typeface="SimSun" panose="02010600030101010101" pitchFamily="2" charset="-122"/>
                <a:cs typeface="Times New Roman" panose="02020603050405020304" pitchFamily="18" charset="0"/>
              </a:rPr>
              <a:t> trả </a:t>
            </a:r>
            <a:r>
              <a:rPr lang="en-US" sz="2300" b="1" kern="100" dirty="0" err="1">
                <a:solidFill>
                  <a:srgbClr val="FF0000"/>
                </a:solidFill>
                <a:latin typeface="+mj-lt"/>
                <a:ea typeface="SimSun" panose="02010600030101010101" pitchFamily="2" charset="-122"/>
                <a:cs typeface="Times New Roman" panose="02020603050405020304" pitchFamily="18" charset="0"/>
              </a:rPr>
              <a:t>lời</a:t>
            </a:r>
            <a:r>
              <a:rPr lang="en-US" sz="2300" b="1" kern="100" dirty="0">
                <a:solidFill>
                  <a:srgbClr val="FF0000"/>
                </a:solidFill>
                <a:latin typeface="+mj-lt"/>
                <a:ea typeface="SimSun" panose="02010600030101010101" pitchFamily="2" charset="-122"/>
                <a:cs typeface="Times New Roman" panose="02020603050405020304" pitchFamily="18" charset="0"/>
              </a:rPr>
              <a:t> câu hỏi :</a:t>
            </a:r>
            <a:endParaRPr lang="en-US" sz="2300" dirty="0">
              <a:solidFill>
                <a:srgbClr val="FF0000"/>
              </a:solidFill>
              <a:effectLst/>
              <a:latin typeface="+mj-lt"/>
              <a:ea typeface="Times New Roman" panose="02020603050405020304" pitchFamily="18" charset="0"/>
              <a:cs typeface="Times New Roman" panose="02020603050405020304" pitchFamily="18" charset="0"/>
            </a:endParaRPr>
          </a:p>
        </p:txBody>
      </p:sp>
      <p:sp>
        <p:nvSpPr>
          <p:cNvPr id="3" name="Rectangle 2"/>
          <p:cNvSpPr/>
          <p:nvPr/>
        </p:nvSpPr>
        <p:spPr>
          <a:xfrm>
            <a:off x="653178" y="1729899"/>
            <a:ext cx="7847904" cy="2681311"/>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vi-VN" sz="2300" dirty="0">
                <a:latin typeface="+mn-lt"/>
                <a:ea typeface="Times New Roman" panose="02020603050405020304" pitchFamily="18" charset="0"/>
                <a:cs typeface="Times New Roman" panose="02020603050405020304" pitchFamily="18" charset="0"/>
              </a:rPr>
              <a:t>Em có cảm nhận như thế nào về những ước nguyện của tác giả? </a:t>
            </a:r>
          </a:p>
          <a:p>
            <a:pPr marL="342900" indent="-342900" algn="just">
              <a:lnSpc>
                <a:spcPct val="150000"/>
              </a:lnSpc>
              <a:buFont typeface="Wingdings" panose="05000000000000000000" pitchFamily="2" charset="2"/>
              <a:buChar char="v"/>
            </a:pPr>
            <a:r>
              <a:rPr lang="vi-VN" sz="2300" dirty="0">
                <a:latin typeface="+mn-lt"/>
                <a:ea typeface="Times New Roman" panose="02020603050405020304" pitchFamily="18" charset="0"/>
                <a:cs typeface="Times New Roman" panose="02020603050405020304" pitchFamily="18" charset="0"/>
              </a:rPr>
              <a:t>Khổ 1 tác giả xưng “tôi” nhưng sang phần sau lại xưng “ta”. Theo em, việc thay đổi cách xưng hô như thế có ý nghĩa gì?</a:t>
            </a:r>
          </a:p>
        </p:txBody>
      </p:sp>
    </p:spTree>
    <p:extLst>
      <p:ext uri="{BB962C8B-B14F-4D97-AF65-F5344CB8AC3E}">
        <p14:creationId xmlns:p14="http://schemas.microsoft.com/office/powerpoint/2010/main" val="68502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7" name="Google Shape;287;p29"/>
          <p:cNvGrpSpPr/>
          <p:nvPr/>
        </p:nvGrpSpPr>
        <p:grpSpPr>
          <a:xfrm>
            <a:off x="8235973" y="4330999"/>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15710" y="336112"/>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6;p29"/>
          <p:cNvSpPr txBox="1">
            <a:spLocks noGrp="1"/>
          </p:cNvSpPr>
          <p:nvPr>
            <p:ph type="title"/>
          </p:nvPr>
        </p:nvSpPr>
        <p:spPr>
          <a:xfrm>
            <a:off x="561459" y="199333"/>
            <a:ext cx="8199419" cy="1138476"/>
          </a:xfrm>
          <a:prstGeom prst="rect">
            <a:avLst/>
          </a:prstGeom>
        </p:spPr>
        <p:txBody>
          <a:bodyPr spcFirstLastPara="1" wrap="square" lIns="91425" tIns="91425" rIns="91425" bIns="91425" anchor="t" anchorCtr="0">
            <a:noAutofit/>
          </a:bodyPr>
          <a:lstStyle/>
          <a:p>
            <a:pPr lvl="0" algn="just">
              <a:lnSpc>
                <a:spcPct val="130000"/>
              </a:lnSpc>
            </a:pPr>
            <a:r>
              <a:rPr lang="vi-VN" sz="2600" dirty="0">
                <a:solidFill>
                  <a:schemeClr val="accent4">
                    <a:lumMod val="75000"/>
                  </a:schemeClr>
                </a:solidFill>
                <a:latin typeface="+mn-lt"/>
              </a:rPr>
              <a:t>3. Suy nghĩ và ước nguyện của tác giả trước mùa xuân đất nước</a:t>
            </a:r>
            <a:endParaRPr sz="2600" dirty="0">
              <a:solidFill>
                <a:schemeClr val="accent4">
                  <a:lumMod val="75000"/>
                </a:schemeClr>
              </a:solidFill>
              <a:latin typeface="+mn-lt"/>
            </a:endParaRPr>
          </a:p>
        </p:txBody>
      </p:sp>
      <p:sp>
        <p:nvSpPr>
          <p:cNvPr id="3" name="Rectangle 2"/>
          <p:cNvSpPr/>
          <p:nvPr/>
        </p:nvSpPr>
        <p:spPr>
          <a:xfrm>
            <a:off x="418874" y="1322047"/>
            <a:ext cx="8016512" cy="3139321"/>
          </a:xfrm>
          <a:prstGeom prst="rect">
            <a:avLst/>
          </a:prstGeom>
        </p:spPr>
        <p:txBody>
          <a:bodyPr wrap="square">
            <a:spAutoFit/>
          </a:bodyPr>
          <a:lstStyle/>
          <a:p>
            <a:pPr marL="342900" indent="-342900" algn="just">
              <a:lnSpc>
                <a:spcPct val="150000"/>
              </a:lnSpc>
              <a:buFontTx/>
              <a:buChar char="-"/>
            </a:pPr>
            <a:r>
              <a:rPr lang="en-US" sz="2200" dirty="0" err="1">
                <a:latin typeface="+mj-lt"/>
                <a:ea typeface="Times New Roman" panose="02020603050405020304" pitchFamily="18" charset="0"/>
                <a:cs typeface="Times New Roman" panose="02020603050405020304" pitchFamily="18" charset="0"/>
              </a:rPr>
              <a:t>Tác</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giả</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lựa</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chọn</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những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hình</a:t>
            </a:r>
            <a:r>
              <a:rPr lang="en-US" sz="2200" dirty="0">
                <a:latin typeface="+mj-lt"/>
                <a:ea typeface="Times New Roman" panose="02020603050405020304" pitchFamily="18" charset="0"/>
                <a:cs typeface="Times New Roman" panose="02020603050405020304" pitchFamily="18" charset="0"/>
              </a:rPr>
              <a:t> ảnh </a:t>
            </a:r>
            <a:r>
              <a:rPr lang="en-US" sz="2200" dirty="0" err="1">
                <a:latin typeface="+mj-lt"/>
                <a:ea typeface="Times New Roman" panose="02020603050405020304" pitchFamily="18" charset="0"/>
                <a:cs typeface="Times New Roman" panose="02020603050405020304" pitchFamily="18" charset="0"/>
              </a:rPr>
              <a:t>nhỏ</a:t>
            </a:r>
            <a:r>
              <a:rPr lang="en-US" sz="2200" dirty="0">
                <a:latin typeface="+mj-lt"/>
                <a:ea typeface="Times New Roman" panose="02020603050405020304" pitchFamily="18" charset="0"/>
                <a:cs typeface="Times New Roman" panose="02020603050405020304" pitchFamily="18" charset="0"/>
              </a:rPr>
              <a:t> bé, </a:t>
            </a:r>
            <a:r>
              <a:rPr lang="en-US" sz="2200" dirty="0" err="1">
                <a:latin typeface="+mj-lt"/>
                <a:ea typeface="Times New Roman" panose="02020603050405020304" pitchFamily="18" charset="0"/>
                <a:cs typeface="Times New Roman" panose="02020603050405020304" pitchFamily="18" charset="0"/>
              </a:rPr>
              <a:t>bình</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dị</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khiêm</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nhường</a:t>
            </a:r>
            <a:r>
              <a:rPr lang="en-US" sz="2200" dirty="0">
                <a:latin typeface="+mj-lt"/>
                <a:ea typeface="Times New Roman" panose="02020603050405020304" pitchFamily="18" charset="0"/>
                <a:cs typeface="Times New Roman" panose="02020603050405020304" pitchFamily="18" charset="0"/>
              </a:rPr>
              <a:t>: con chim </a:t>
            </a:r>
            <a:r>
              <a:rPr lang="en-US" sz="2200" dirty="0" err="1">
                <a:latin typeface="+mj-lt"/>
                <a:ea typeface="Times New Roman" panose="02020603050405020304" pitchFamily="18" charset="0"/>
                <a:cs typeface="Times New Roman" panose="02020603050405020304" pitchFamily="18" charset="0"/>
              </a:rPr>
              <a:t>hót</a:t>
            </a:r>
            <a:r>
              <a:rPr lang="en-US" sz="2200" dirty="0">
                <a:latin typeface="+mj-lt"/>
                <a:ea typeface="Times New Roman" panose="02020603050405020304" pitchFamily="18" charset="0"/>
                <a:cs typeface="Times New Roman" panose="02020603050405020304" pitchFamily="18" charset="0"/>
              </a:rPr>
              <a:t>, một </a:t>
            </a:r>
            <a:r>
              <a:rPr lang="en-US" sz="2200" dirty="0" err="1">
                <a:latin typeface="+mj-lt"/>
                <a:ea typeface="Times New Roman" panose="02020603050405020304" pitchFamily="18" charset="0"/>
                <a:cs typeface="Times New Roman" panose="02020603050405020304" pitchFamily="18" charset="0"/>
              </a:rPr>
              <a:t>nhành</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hoa</a:t>
            </a:r>
            <a:r>
              <a:rPr lang="en-US" sz="2200" dirty="0">
                <a:latin typeface="+mj-lt"/>
                <a:ea typeface="Times New Roman" panose="02020603050405020304" pitchFamily="18" charset="0"/>
                <a:cs typeface="Times New Roman" panose="02020603050405020304" pitchFamily="18" charset="0"/>
              </a:rPr>
              <a:t>, một </a:t>
            </a:r>
            <a:r>
              <a:rPr lang="en-US" sz="2200" dirty="0" err="1">
                <a:latin typeface="+mj-lt"/>
                <a:ea typeface="Times New Roman" panose="02020603050405020304" pitchFamily="18" charset="0"/>
                <a:cs typeface="Times New Roman" panose="02020603050405020304" pitchFamily="18" charset="0"/>
              </a:rPr>
              <a:t>nốt</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trầm</a:t>
            </a:r>
            <a:r>
              <a:rPr lang="vi-VN" sz="2200" dirty="0">
                <a:latin typeface="+mj-lt"/>
                <a:ea typeface="Times New Roman" panose="02020603050405020304" pitchFamily="18" charset="0"/>
                <a:cs typeface="Times New Roman" panose="02020603050405020304" pitchFamily="18" charset="0"/>
              </a:rPr>
              <a:t>.</a:t>
            </a:r>
          </a:p>
          <a:p>
            <a:pPr marL="342900" indent="-342900" algn="just">
              <a:lnSpc>
                <a:spcPct val="150000"/>
              </a:lnSpc>
              <a:buFont typeface="Wingdings" panose="05000000000000000000" pitchFamily="2" charset="2"/>
              <a:buChar char="ð"/>
            </a:pPr>
            <a:r>
              <a:rPr lang="vi-VN" sz="2200" dirty="0">
                <a:latin typeface="+mn-lt"/>
                <a:ea typeface="Times New Roman" panose="02020603050405020304" pitchFamily="18" charset="0"/>
                <a:cs typeface="Times New Roman" panose="02020603050405020304" pitchFamily="18" charset="0"/>
              </a:rPr>
              <a:t>Mang lại niềm vui, niềm yêu sống cho tác giả, đồng thời thể hiện ước nguyện chân thành, tha thiết của nhà thơ: cống hiến phần tốt đẹp – dù nhỏ bé – của mình cho cuộc đời, cho đất nước, cho mùa xuân dân tộc.</a:t>
            </a:r>
          </a:p>
        </p:txBody>
      </p:sp>
    </p:spTree>
    <p:extLst>
      <p:ext uri="{BB962C8B-B14F-4D97-AF65-F5344CB8AC3E}">
        <p14:creationId xmlns:p14="http://schemas.microsoft.com/office/powerpoint/2010/main" val="307228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7" name="Google Shape;287;p29"/>
          <p:cNvGrpSpPr/>
          <p:nvPr/>
        </p:nvGrpSpPr>
        <p:grpSpPr>
          <a:xfrm>
            <a:off x="8000446" y="4227089"/>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11641" y="344870"/>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6;p29"/>
          <p:cNvSpPr txBox="1">
            <a:spLocks noGrp="1"/>
          </p:cNvSpPr>
          <p:nvPr>
            <p:ph type="title"/>
          </p:nvPr>
        </p:nvSpPr>
        <p:spPr>
          <a:xfrm>
            <a:off x="561459" y="199333"/>
            <a:ext cx="8199419" cy="1138476"/>
          </a:xfrm>
          <a:prstGeom prst="rect">
            <a:avLst/>
          </a:prstGeom>
        </p:spPr>
        <p:txBody>
          <a:bodyPr spcFirstLastPara="1" wrap="square" lIns="91425" tIns="91425" rIns="91425" bIns="91425" anchor="t" anchorCtr="0">
            <a:noAutofit/>
          </a:bodyPr>
          <a:lstStyle/>
          <a:p>
            <a:pPr lvl="0" algn="just">
              <a:lnSpc>
                <a:spcPct val="130000"/>
              </a:lnSpc>
            </a:pPr>
            <a:r>
              <a:rPr lang="vi-VN" sz="2600" dirty="0">
                <a:solidFill>
                  <a:schemeClr val="accent4">
                    <a:lumMod val="75000"/>
                  </a:schemeClr>
                </a:solidFill>
                <a:latin typeface="+mn-lt"/>
              </a:rPr>
              <a:t>3. Suy nghĩ và ước nguyện của tác giả trước mùa xuân đất nước</a:t>
            </a:r>
            <a:endParaRPr sz="2600" dirty="0">
              <a:solidFill>
                <a:schemeClr val="accent4">
                  <a:lumMod val="75000"/>
                </a:schemeClr>
              </a:solidFill>
              <a:latin typeface="+mn-lt"/>
            </a:endParaRPr>
          </a:p>
        </p:txBody>
      </p:sp>
      <p:sp>
        <p:nvSpPr>
          <p:cNvPr id="3" name="Rectangle 2"/>
          <p:cNvSpPr/>
          <p:nvPr/>
        </p:nvSpPr>
        <p:spPr>
          <a:xfrm>
            <a:off x="418874" y="1322047"/>
            <a:ext cx="8244197" cy="2631490"/>
          </a:xfrm>
          <a:prstGeom prst="rect">
            <a:avLst/>
          </a:prstGeom>
        </p:spPr>
        <p:txBody>
          <a:bodyPr wrap="square">
            <a:spAutoFit/>
          </a:bodyPr>
          <a:lstStyle/>
          <a:p>
            <a:pPr marL="342900" indent="-342900" algn="just">
              <a:lnSpc>
                <a:spcPct val="150000"/>
              </a:lnSpc>
              <a:buFontTx/>
              <a:buChar char="-"/>
            </a:pPr>
            <a:r>
              <a:rPr lang="vi-VN" sz="2200" dirty="0">
                <a:latin typeface="+mn-lt"/>
                <a:ea typeface="Times New Roman" panose="02020603050405020304" pitchFamily="18" charset="0"/>
                <a:cs typeface="Times New Roman" panose="02020603050405020304" pitchFamily="18" charset="0"/>
              </a:rPr>
              <a:t>Khổ 1: Xưng hô </a:t>
            </a:r>
            <a:r>
              <a:rPr lang="vi-VN" sz="2200" b="1" dirty="0">
                <a:latin typeface="+mn-lt"/>
                <a:ea typeface="Times New Roman" panose="02020603050405020304" pitchFamily="18" charset="0"/>
                <a:cs typeface="Times New Roman" panose="02020603050405020304" pitchFamily="18" charset="0"/>
              </a:rPr>
              <a:t>TÔI</a:t>
            </a:r>
            <a:r>
              <a:rPr lang="vi-VN" sz="2200" dirty="0">
                <a:latin typeface="+mn-lt"/>
                <a:ea typeface="Times New Roman" panose="02020603050405020304" pitchFamily="18" charset="0"/>
                <a:cs typeface="Times New Roman" panose="02020603050405020304" pitchFamily="18" charset="0"/>
              </a:rPr>
              <a:t> (đại từ ngôi 1 số ít) </a:t>
            </a:r>
            <a:r>
              <a:rPr lang="vi-VN" sz="2200" dirty="0">
                <a:latin typeface="+mn-lt"/>
                <a:ea typeface="Times New Roman" panose="02020603050405020304" pitchFamily="18" charset="0"/>
                <a:cs typeface="Times New Roman" panose="02020603050405020304" pitchFamily="18" charset="0"/>
                <a:sym typeface="Wingdings" panose="05000000000000000000" pitchFamily="2" charset="2"/>
              </a:rPr>
              <a:t></a:t>
            </a:r>
            <a:r>
              <a:rPr lang="vi-VN" sz="2200" dirty="0">
                <a:latin typeface="+mn-lt"/>
                <a:ea typeface="Times New Roman" panose="02020603050405020304" pitchFamily="18" charset="0"/>
                <a:cs typeface="Times New Roman" panose="02020603050405020304" pitchFamily="18" charset="0"/>
              </a:rPr>
              <a:t> </a:t>
            </a:r>
            <a:r>
              <a:rPr lang="vi-VN" sz="2200" b="1" dirty="0">
                <a:latin typeface="+mn-lt"/>
                <a:ea typeface="Times New Roman" panose="02020603050405020304" pitchFamily="18" charset="0"/>
                <a:cs typeface="Times New Roman" panose="02020603050405020304" pitchFamily="18" charset="0"/>
              </a:rPr>
              <a:t>TA</a:t>
            </a:r>
            <a:r>
              <a:rPr lang="vi-VN" sz="2200" dirty="0">
                <a:latin typeface="+mn-lt"/>
                <a:ea typeface="Times New Roman" panose="02020603050405020304" pitchFamily="18" charset="0"/>
                <a:cs typeface="Times New Roman" panose="02020603050405020304" pitchFamily="18" charset="0"/>
              </a:rPr>
              <a:t> (đại từ thứ nhất số nhiều), sự chuyển đổi khéo léo, không lên gân, không gượng ép mà nhẹ nhàng, ý vị.</a:t>
            </a:r>
          </a:p>
          <a:p>
            <a:pPr marL="342900" indent="-342900" algn="just">
              <a:lnSpc>
                <a:spcPct val="150000"/>
              </a:lnSpc>
              <a:buFontTx/>
              <a:buChar char="-"/>
            </a:pPr>
            <a:r>
              <a:rPr lang="vi-VN" sz="2200" dirty="0">
                <a:latin typeface="+mn-lt"/>
                <a:ea typeface="Times New Roman" panose="02020603050405020304" pitchFamily="18" charset="0"/>
                <a:cs typeface="Times New Roman" panose="02020603050405020304" pitchFamily="18" charset="0"/>
              </a:rPr>
              <a:t>Cái TÔI hoà trong cái TA bao la, rộng lớn ước nguyện của tác giả  đồng thời là ước nguyện chung cao đẹp của mọi người.</a:t>
            </a:r>
          </a:p>
        </p:txBody>
      </p:sp>
    </p:spTree>
    <p:extLst>
      <p:ext uri="{BB962C8B-B14F-4D97-AF65-F5344CB8AC3E}">
        <p14:creationId xmlns:p14="http://schemas.microsoft.com/office/powerpoint/2010/main" val="49699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38"/>
          <p:cNvPicPr preferRelativeResize="0"/>
          <p:nvPr/>
        </p:nvPicPr>
        <p:blipFill>
          <a:blip r:embed="rId3">
            <a:alphaModFix/>
          </a:blip>
          <a:stretch>
            <a:fillRect/>
          </a:stretch>
        </p:blipFill>
        <p:spPr>
          <a:xfrm>
            <a:off x="5094660" y="522373"/>
            <a:ext cx="3394200" cy="4064700"/>
          </a:xfrm>
          <a:prstGeom prst="roundRect">
            <a:avLst>
              <a:gd name="adj" fmla="val 16667"/>
            </a:avLst>
          </a:prstGeom>
          <a:noFill/>
          <a:ln>
            <a:noFill/>
          </a:ln>
        </p:spPr>
      </p:pic>
      <p:grpSp>
        <p:nvGrpSpPr>
          <p:cNvPr id="578" name="Google Shape;578;p38"/>
          <p:cNvGrpSpPr/>
          <p:nvPr/>
        </p:nvGrpSpPr>
        <p:grpSpPr>
          <a:xfrm>
            <a:off x="2994277" y="237019"/>
            <a:ext cx="1696564" cy="1696564"/>
            <a:chOff x="2987350" y="455855"/>
            <a:chExt cx="1696564" cy="1696564"/>
          </a:xfrm>
        </p:grpSpPr>
        <p:sp>
          <p:nvSpPr>
            <p:cNvPr id="579" name="Google Shape;579;p38"/>
            <p:cNvSpPr/>
            <p:nvPr/>
          </p:nvSpPr>
          <p:spPr>
            <a:xfrm>
              <a:off x="2987350" y="455855"/>
              <a:ext cx="1696564" cy="169656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38"/>
            <p:cNvGrpSpPr/>
            <p:nvPr/>
          </p:nvGrpSpPr>
          <p:grpSpPr>
            <a:xfrm>
              <a:off x="3324953" y="937837"/>
              <a:ext cx="1021203" cy="732658"/>
              <a:chOff x="4582100" y="3095150"/>
              <a:chExt cx="581650" cy="417350"/>
            </a:xfrm>
          </p:grpSpPr>
          <p:sp>
            <p:nvSpPr>
              <p:cNvPr id="581" name="Google Shape;581;p38"/>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5" name="Google Shape;605;p38"/>
          <p:cNvSpPr/>
          <p:nvPr/>
        </p:nvSpPr>
        <p:spPr>
          <a:xfrm>
            <a:off x="304896" y="8792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rot="2006754">
            <a:off x="3618332" y="4049312"/>
            <a:ext cx="790019" cy="83161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txBox="1">
            <a:spLocks noGrp="1"/>
          </p:cNvSpPr>
          <p:nvPr>
            <p:ph type="title"/>
          </p:nvPr>
        </p:nvSpPr>
        <p:spPr>
          <a:xfrm>
            <a:off x="244478" y="2290476"/>
            <a:ext cx="3711422" cy="91337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latin typeface="+mj-lt"/>
              </a:rPr>
              <a:t>III. TỔNG KẾT</a:t>
            </a:r>
            <a:endParaRPr sz="4000" dirty="0">
              <a:latin typeface="+mj-lt"/>
            </a:endParaRPr>
          </a:p>
        </p:txBody>
      </p:sp>
      <p:grpSp>
        <p:nvGrpSpPr>
          <p:cNvPr id="609" name="Google Shape;609;p38"/>
          <p:cNvGrpSpPr/>
          <p:nvPr/>
        </p:nvGrpSpPr>
        <p:grpSpPr>
          <a:xfrm>
            <a:off x="7316559" y="4205860"/>
            <a:ext cx="1056044" cy="547154"/>
            <a:chOff x="1223650" y="2936500"/>
            <a:chExt cx="625100" cy="323875"/>
          </a:xfrm>
        </p:grpSpPr>
        <p:sp>
          <p:nvSpPr>
            <p:cNvPr id="610" name="Google Shape;610;p38"/>
            <p:cNvSpPr/>
            <p:nvPr/>
          </p:nvSpPr>
          <p:spPr>
            <a:xfrm>
              <a:off x="1404625" y="2944250"/>
              <a:ext cx="256300" cy="291425"/>
            </a:xfrm>
            <a:custGeom>
              <a:avLst/>
              <a:gdLst/>
              <a:ahLst/>
              <a:cxnLst/>
              <a:rect l="l" t="t" r="r" b="b"/>
              <a:pathLst>
                <a:path w="10252" h="11657" extrusionOk="0">
                  <a:moveTo>
                    <a:pt x="6013" y="381"/>
                  </a:moveTo>
                  <a:lnTo>
                    <a:pt x="6513" y="381"/>
                  </a:lnTo>
                  <a:cubicBezTo>
                    <a:pt x="8514" y="453"/>
                    <a:pt x="9919" y="1762"/>
                    <a:pt x="10109" y="3739"/>
                  </a:cubicBezTo>
                  <a:cubicBezTo>
                    <a:pt x="10180" y="4560"/>
                    <a:pt x="10252" y="5382"/>
                    <a:pt x="10240" y="6179"/>
                  </a:cubicBezTo>
                  <a:cubicBezTo>
                    <a:pt x="10216" y="7715"/>
                    <a:pt x="9526" y="9013"/>
                    <a:pt x="8645" y="10204"/>
                  </a:cubicBezTo>
                  <a:cubicBezTo>
                    <a:pt x="7847" y="11275"/>
                    <a:pt x="6549" y="11478"/>
                    <a:pt x="5347" y="11585"/>
                  </a:cubicBezTo>
                  <a:cubicBezTo>
                    <a:pt x="4489" y="11656"/>
                    <a:pt x="3584" y="11656"/>
                    <a:pt x="2751" y="11240"/>
                  </a:cubicBezTo>
                  <a:cubicBezTo>
                    <a:pt x="1977" y="10871"/>
                    <a:pt x="1382" y="10370"/>
                    <a:pt x="1025" y="9573"/>
                  </a:cubicBezTo>
                  <a:cubicBezTo>
                    <a:pt x="358" y="8096"/>
                    <a:pt x="1" y="6584"/>
                    <a:pt x="179" y="4965"/>
                  </a:cubicBezTo>
                  <a:cubicBezTo>
                    <a:pt x="477" y="2179"/>
                    <a:pt x="3453" y="0"/>
                    <a:pt x="6013" y="381"/>
                  </a:cubicBezTo>
                  <a:close/>
                  <a:moveTo>
                    <a:pt x="6263" y="8716"/>
                  </a:moveTo>
                  <a:cubicBezTo>
                    <a:pt x="6859" y="8537"/>
                    <a:pt x="6847" y="8239"/>
                    <a:pt x="6751" y="7894"/>
                  </a:cubicBezTo>
                  <a:cubicBezTo>
                    <a:pt x="6632" y="7442"/>
                    <a:pt x="6561" y="6989"/>
                    <a:pt x="6418" y="6537"/>
                  </a:cubicBezTo>
                  <a:cubicBezTo>
                    <a:pt x="6085" y="5477"/>
                    <a:pt x="5847" y="4382"/>
                    <a:pt x="5025" y="3548"/>
                  </a:cubicBezTo>
                  <a:cubicBezTo>
                    <a:pt x="4596" y="3120"/>
                    <a:pt x="4299" y="3155"/>
                    <a:pt x="4073" y="3739"/>
                  </a:cubicBezTo>
                  <a:cubicBezTo>
                    <a:pt x="3882" y="4263"/>
                    <a:pt x="3703" y="4786"/>
                    <a:pt x="3525" y="5322"/>
                  </a:cubicBezTo>
                  <a:cubicBezTo>
                    <a:pt x="3239" y="6156"/>
                    <a:pt x="2965" y="6989"/>
                    <a:pt x="2727" y="7823"/>
                  </a:cubicBezTo>
                  <a:cubicBezTo>
                    <a:pt x="2632" y="8096"/>
                    <a:pt x="2489" y="8442"/>
                    <a:pt x="2858" y="8656"/>
                  </a:cubicBezTo>
                  <a:cubicBezTo>
                    <a:pt x="2930" y="8620"/>
                    <a:pt x="3025" y="8620"/>
                    <a:pt x="3037" y="8573"/>
                  </a:cubicBezTo>
                  <a:cubicBezTo>
                    <a:pt x="3108" y="8454"/>
                    <a:pt x="3203" y="8335"/>
                    <a:pt x="3239" y="8204"/>
                  </a:cubicBezTo>
                  <a:cubicBezTo>
                    <a:pt x="3656" y="6965"/>
                    <a:pt x="3656" y="6965"/>
                    <a:pt x="4966" y="7049"/>
                  </a:cubicBezTo>
                  <a:lnTo>
                    <a:pt x="5144" y="7049"/>
                  </a:lnTo>
                  <a:cubicBezTo>
                    <a:pt x="5597" y="7049"/>
                    <a:pt x="5847" y="7287"/>
                    <a:pt x="5954" y="7703"/>
                  </a:cubicBezTo>
                  <a:cubicBezTo>
                    <a:pt x="6037" y="8025"/>
                    <a:pt x="6156" y="8335"/>
                    <a:pt x="6263" y="87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1248950" y="2967150"/>
              <a:ext cx="206900" cy="261975"/>
            </a:xfrm>
            <a:custGeom>
              <a:avLst/>
              <a:gdLst/>
              <a:ahLst/>
              <a:cxnLst/>
              <a:rect l="l" t="t" r="r" b="b"/>
              <a:pathLst>
                <a:path w="8276" h="10479" extrusionOk="0">
                  <a:moveTo>
                    <a:pt x="1" y="4609"/>
                  </a:moveTo>
                  <a:cubicBezTo>
                    <a:pt x="1882" y="2585"/>
                    <a:pt x="6156" y="72"/>
                    <a:pt x="8275" y="1"/>
                  </a:cubicBezTo>
                  <a:cubicBezTo>
                    <a:pt x="7311" y="953"/>
                    <a:pt x="6394" y="1846"/>
                    <a:pt x="6109" y="3168"/>
                  </a:cubicBezTo>
                  <a:cubicBezTo>
                    <a:pt x="5835" y="4418"/>
                    <a:pt x="5739" y="5656"/>
                    <a:pt x="6001" y="6918"/>
                  </a:cubicBezTo>
                  <a:cubicBezTo>
                    <a:pt x="6275" y="8181"/>
                    <a:pt x="6728" y="9371"/>
                    <a:pt x="7549" y="10431"/>
                  </a:cubicBezTo>
                  <a:cubicBezTo>
                    <a:pt x="5561" y="10478"/>
                    <a:pt x="977" y="6811"/>
                    <a:pt x="1" y="46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1638000" y="2982650"/>
              <a:ext cx="190800" cy="233075"/>
            </a:xfrm>
            <a:custGeom>
              <a:avLst/>
              <a:gdLst/>
              <a:ahLst/>
              <a:cxnLst/>
              <a:rect l="l" t="t" r="r" b="b"/>
              <a:pathLst>
                <a:path w="7632" h="9323" extrusionOk="0">
                  <a:moveTo>
                    <a:pt x="1107" y="0"/>
                  </a:moveTo>
                  <a:cubicBezTo>
                    <a:pt x="1691" y="286"/>
                    <a:pt x="2286" y="524"/>
                    <a:pt x="2834" y="857"/>
                  </a:cubicBezTo>
                  <a:cubicBezTo>
                    <a:pt x="3989" y="1548"/>
                    <a:pt x="5179" y="2227"/>
                    <a:pt x="6215" y="3060"/>
                  </a:cubicBezTo>
                  <a:cubicBezTo>
                    <a:pt x="7442" y="4036"/>
                    <a:pt x="7632" y="4036"/>
                    <a:pt x="6406" y="5382"/>
                  </a:cubicBezTo>
                  <a:cubicBezTo>
                    <a:pt x="5715" y="6156"/>
                    <a:pt x="4834" y="6787"/>
                    <a:pt x="3953" y="7358"/>
                  </a:cubicBezTo>
                  <a:cubicBezTo>
                    <a:pt x="2870" y="8037"/>
                    <a:pt x="1691" y="8573"/>
                    <a:pt x="560" y="9168"/>
                  </a:cubicBezTo>
                  <a:cubicBezTo>
                    <a:pt x="441" y="9227"/>
                    <a:pt x="298" y="9251"/>
                    <a:pt x="0" y="9323"/>
                  </a:cubicBezTo>
                  <a:cubicBezTo>
                    <a:pt x="476" y="8275"/>
                    <a:pt x="1036" y="7382"/>
                    <a:pt x="1286" y="6406"/>
                  </a:cubicBezTo>
                  <a:cubicBezTo>
                    <a:pt x="1560" y="5382"/>
                    <a:pt x="1572" y="4262"/>
                    <a:pt x="1607" y="3191"/>
                  </a:cubicBezTo>
                  <a:cubicBezTo>
                    <a:pt x="1631" y="2143"/>
                    <a:pt x="1441" y="1107"/>
                    <a:pt x="976" y="143"/>
                  </a:cubicBezTo>
                  <a:cubicBezTo>
                    <a:pt x="1012" y="83"/>
                    <a:pt x="1048" y="48"/>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a:off x="1467125" y="3022225"/>
              <a:ext cx="108975" cy="139925"/>
            </a:xfrm>
            <a:custGeom>
              <a:avLst/>
              <a:gdLst/>
              <a:ahLst/>
              <a:cxnLst/>
              <a:rect l="l" t="t" r="r" b="b"/>
              <a:pathLst>
                <a:path w="4359" h="5597" extrusionOk="0">
                  <a:moveTo>
                    <a:pt x="3763" y="5597"/>
                  </a:moveTo>
                  <a:cubicBezTo>
                    <a:pt x="3656" y="5216"/>
                    <a:pt x="3537" y="4906"/>
                    <a:pt x="3466" y="4584"/>
                  </a:cubicBezTo>
                  <a:cubicBezTo>
                    <a:pt x="3358" y="4168"/>
                    <a:pt x="3108" y="3930"/>
                    <a:pt x="2668" y="3930"/>
                  </a:cubicBezTo>
                  <a:lnTo>
                    <a:pt x="2489" y="3930"/>
                  </a:lnTo>
                  <a:cubicBezTo>
                    <a:pt x="1180" y="3858"/>
                    <a:pt x="1180" y="3858"/>
                    <a:pt x="763" y="5085"/>
                  </a:cubicBezTo>
                  <a:cubicBezTo>
                    <a:pt x="715" y="5216"/>
                    <a:pt x="644" y="5346"/>
                    <a:pt x="549" y="5466"/>
                  </a:cubicBezTo>
                  <a:cubicBezTo>
                    <a:pt x="525" y="5501"/>
                    <a:pt x="441" y="5501"/>
                    <a:pt x="370" y="5537"/>
                  </a:cubicBezTo>
                  <a:cubicBezTo>
                    <a:pt x="1" y="5311"/>
                    <a:pt x="168" y="4977"/>
                    <a:pt x="239" y="4704"/>
                  </a:cubicBezTo>
                  <a:cubicBezTo>
                    <a:pt x="489" y="3870"/>
                    <a:pt x="775" y="3037"/>
                    <a:pt x="1037" y="2203"/>
                  </a:cubicBezTo>
                  <a:cubicBezTo>
                    <a:pt x="1215" y="1679"/>
                    <a:pt x="1394" y="1144"/>
                    <a:pt x="1596" y="620"/>
                  </a:cubicBezTo>
                  <a:cubicBezTo>
                    <a:pt x="1811" y="48"/>
                    <a:pt x="2108" y="1"/>
                    <a:pt x="2549" y="429"/>
                  </a:cubicBezTo>
                  <a:cubicBezTo>
                    <a:pt x="3382" y="1263"/>
                    <a:pt x="3620" y="2370"/>
                    <a:pt x="3930" y="3418"/>
                  </a:cubicBezTo>
                  <a:cubicBezTo>
                    <a:pt x="4061" y="3870"/>
                    <a:pt x="4156" y="4334"/>
                    <a:pt x="4275" y="4775"/>
                  </a:cubicBezTo>
                  <a:cubicBezTo>
                    <a:pt x="4359" y="5120"/>
                    <a:pt x="4359" y="5418"/>
                    <a:pt x="3763" y="5597"/>
                  </a:cubicBezTo>
                  <a:close/>
                  <a:moveTo>
                    <a:pt x="2977" y="3096"/>
                  </a:moveTo>
                  <a:cubicBezTo>
                    <a:pt x="2870" y="2275"/>
                    <a:pt x="2751" y="1715"/>
                    <a:pt x="2096" y="1322"/>
                  </a:cubicBezTo>
                  <a:cubicBezTo>
                    <a:pt x="1739" y="1810"/>
                    <a:pt x="1561" y="2334"/>
                    <a:pt x="1489" y="3037"/>
                  </a:cubicBezTo>
                  <a:cubicBezTo>
                    <a:pt x="1989" y="3049"/>
                    <a:pt x="2430" y="3084"/>
                    <a:pt x="2977" y="3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a:off x="1504650" y="3055275"/>
              <a:ext cx="36925" cy="44375"/>
            </a:xfrm>
            <a:custGeom>
              <a:avLst/>
              <a:gdLst/>
              <a:ahLst/>
              <a:cxnLst/>
              <a:rect l="l" t="t" r="r" b="b"/>
              <a:pathLst>
                <a:path w="1477" h="1775" extrusionOk="0">
                  <a:moveTo>
                    <a:pt x="1476" y="1774"/>
                  </a:moveTo>
                  <a:cubicBezTo>
                    <a:pt x="929" y="1738"/>
                    <a:pt x="488" y="1727"/>
                    <a:pt x="0" y="1715"/>
                  </a:cubicBezTo>
                  <a:cubicBezTo>
                    <a:pt x="72" y="1000"/>
                    <a:pt x="250" y="488"/>
                    <a:pt x="607" y="0"/>
                  </a:cubicBezTo>
                  <a:cubicBezTo>
                    <a:pt x="1250" y="393"/>
                    <a:pt x="1369" y="965"/>
                    <a:pt x="1476" y="17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1223650" y="2936500"/>
              <a:ext cx="625100" cy="323875"/>
            </a:xfrm>
            <a:custGeom>
              <a:avLst/>
              <a:gdLst/>
              <a:ahLst/>
              <a:cxnLst/>
              <a:rect l="l" t="t" r="r" b="b"/>
              <a:pathLst>
                <a:path w="25004" h="12955" extrusionOk="0">
                  <a:moveTo>
                    <a:pt x="24932" y="5763"/>
                  </a:moveTo>
                  <a:cubicBezTo>
                    <a:pt x="24837" y="5668"/>
                    <a:pt x="24754" y="5585"/>
                    <a:pt x="24670" y="5513"/>
                  </a:cubicBezTo>
                  <a:cubicBezTo>
                    <a:pt x="24492" y="5335"/>
                    <a:pt x="24313" y="5180"/>
                    <a:pt x="24123" y="5025"/>
                  </a:cubicBezTo>
                  <a:cubicBezTo>
                    <a:pt x="22480" y="3620"/>
                    <a:pt x="20634" y="2418"/>
                    <a:pt x="18646" y="1477"/>
                  </a:cubicBezTo>
                  <a:cubicBezTo>
                    <a:pt x="18467" y="1394"/>
                    <a:pt x="18277" y="1298"/>
                    <a:pt x="18098" y="1215"/>
                  </a:cubicBezTo>
                  <a:cubicBezTo>
                    <a:pt x="16884" y="620"/>
                    <a:pt x="15634" y="1"/>
                    <a:pt x="14181" y="1"/>
                  </a:cubicBezTo>
                  <a:lnTo>
                    <a:pt x="14050" y="1"/>
                  </a:lnTo>
                  <a:cubicBezTo>
                    <a:pt x="13824" y="1"/>
                    <a:pt x="13586" y="24"/>
                    <a:pt x="13288" y="24"/>
                  </a:cubicBezTo>
                  <a:lnTo>
                    <a:pt x="12490" y="24"/>
                  </a:lnTo>
                  <a:cubicBezTo>
                    <a:pt x="11728" y="24"/>
                    <a:pt x="10847" y="36"/>
                    <a:pt x="10002" y="179"/>
                  </a:cubicBezTo>
                  <a:cubicBezTo>
                    <a:pt x="6728" y="798"/>
                    <a:pt x="3727" y="2429"/>
                    <a:pt x="536" y="5299"/>
                  </a:cubicBezTo>
                  <a:cubicBezTo>
                    <a:pt x="13" y="5775"/>
                    <a:pt x="1" y="6061"/>
                    <a:pt x="477" y="6632"/>
                  </a:cubicBezTo>
                  <a:cubicBezTo>
                    <a:pt x="894" y="7121"/>
                    <a:pt x="1346" y="7609"/>
                    <a:pt x="1775" y="8073"/>
                  </a:cubicBezTo>
                  <a:cubicBezTo>
                    <a:pt x="2013" y="8323"/>
                    <a:pt x="2251" y="8573"/>
                    <a:pt x="2477" y="8847"/>
                  </a:cubicBezTo>
                  <a:cubicBezTo>
                    <a:pt x="3763" y="10276"/>
                    <a:pt x="5430" y="11216"/>
                    <a:pt x="7025" y="12026"/>
                  </a:cubicBezTo>
                  <a:cubicBezTo>
                    <a:pt x="7490" y="12264"/>
                    <a:pt x="8014" y="12466"/>
                    <a:pt x="8549" y="12585"/>
                  </a:cubicBezTo>
                  <a:cubicBezTo>
                    <a:pt x="9609" y="12836"/>
                    <a:pt x="10681" y="12955"/>
                    <a:pt x="11728" y="12955"/>
                  </a:cubicBezTo>
                  <a:cubicBezTo>
                    <a:pt x="13086" y="12955"/>
                    <a:pt x="14467" y="12740"/>
                    <a:pt x="15824" y="12359"/>
                  </a:cubicBezTo>
                  <a:cubicBezTo>
                    <a:pt x="17991" y="11716"/>
                    <a:pt x="20122" y="10621"/>
                    <a:pt x="22313" y="8978"/>
                  </a:cubicBezTo>
                  <a:cubicBezTo>
                    <a:pt x="23182" y="8323"/>
                    <a:pt x="24266" y="7406"/>
                    <a:pt x="24968" y="5954"/>
                  </a:cubicBezTo>
                  <a:lnTo>
                    <a:pt x="25004" y="5858"/>
                  </a:lnTo>
                  <a:close/>
                  <a:moveTo>
                    <a:pt x="12550" y="11752"/>
                  </a:moveTo>
                  <a:cubicBezTo>
                    <a:pt x="12264" y="11776"/>
                    <a:pt x="12026" y="11788"/>
                    <a:pt x="11812" y="11788"/>
                  </a:cubicBezTo>
                  <a:lnTo>
                    <a:pt x="11812" y="11788"/>
                  </a:lnTo>
                  <a:cubicBezTo>
                    <a:pt x="11121" y="11788"/>
                    <a:pt x="10538" y="11669"/>
                    <a:pt x="10049" y="11431"/>
                  </a:cubicBezTo>
                  <a:cubicBezTo>
                    <a:pt x="9228" y="11026"/>
                    <a:pt x="8704" y="10526"/>
                    <a:pt x="8395" y="9835"/>
                  </a:cubicBezTo>
                  <a:cubicBezTo>
                    <a:pt x="7680" y="8264"/>
                    <a:pt x="7394" y="6787"/>
                    <a:pt x="7561" y="5299"/>
                  </a:cubicBezTo>
                  <a:cubicBezTo>
                    <a:pt x="7835" y="2906"/>
                    <a:pt x="10216" y="798"/>
                    <a:pt x="12681" y="798"/>
                  </a:cubicBezTo>
                  <a:cubicBezTo>
                    <a:pt x="12871" y="798"/>
                    <a:pt x="13050" y="810"/>
                    <a:pt x="13252" y="834"/>
                  </a:cubicBezTo>
                  <a:lnTo>
                    <a:pt x="13264" y="834"/>
                  </a:lnTo>
                  <a:lnTo>
                    <a:pt x="13371" y="834"/>
                  </a:lnTo>
                  <a:lnTo>
                    <a:pt x="13550" y="834"/>
                  </a:lnTo>
                  <a:lnTo>
                    <a:pt x="13764" y="834"/>
                  </a:lnTo>
                  <a:cubicBezTo>
                    <a:pt x="15693" y="905"/>
                    <a:pt x="17038" y="2179"/>
                    <a:pt x="17217" y="4073"/>
                  </a:cubicBezTo>
                  <a:cubicBezTo>
                    <a:pt x="17300" y="4799"/>
                    <a:pt x="17372" y="5656"/>
                    <a:pt x="17360" y="6489"/>
                  </a:cubicBezTo>
                  <a:cubicBezTo>
                    <a:pt x="17336" y="8109"/>
                    <a:pt x="16503" y="9442"/>
                    <a:pt x="15788" y="10419"/>
                  </a:cubicBezTo>
                  <a:cubicBezTo>
                    <a:pt x="15002" y="11454"/>
                    <a:pt x="13752" y="11645"/>
                    <a:pt x="12550" y="11752"/>
                  </a:cubicBezTo>
                  <a:close/>
                  <a:moveTo>
                    <a:pt x="8895" y="1417"/>
                  </a:moveTo>
                  <a:cubicBezTo>
                    <a:pt x="8025" y="2287"/>
                    <a:pt x="7240" y="3144"/>
                    <a:pt x="6966" y="4370"/>
                  </a:cubicBezTo>
                  <a:cubicBezTo>
                    <a:pt x="6656" y="5835"/>
                    <a:pt x="6632" y="7049"/>
                    <a:pt x="6871" y="8180"/>
                  </a:cubicBezTo>
                  <a:cubicBezTo>
                    <a:pt x="7132" y="9466"/>
                    <a:pt x="7597" y="10561"/>
                    <a:pt x="8252" y="11490"/>
                  </a:cubicBezTo>
                  <a:cubicBezTo>
                    <a:pt x="6251" y="11216"/>
                    <a:pt x="2203" y="8025"/>
                    <a:pt x="1179" y="5870"/>
                  </a:cubicBezTo>
                  <a:cubicBezTo>
                    <a:pt x="2894" y="4073"/>
                    <a:pt x="6704" y="1751"/>
                    <a:pt x="8895" y="1417"/>
                  </a:cubicBezTo>
                  <a:close/>
                  <a:moveTo>
                    <a:pt x="18003" y="10395"/>
                  </a:moveTo>
                  <a:cubicBezTo>
                    <a:pt x="17681" y="10561"/>
                    <a:pt x="17360" y="10716"/>
                    <a:pt x="17050" y="10883"/>
                  </a:cubicBezTo>
                  <a:cubicBezTo>
                    <a:pt x="16991" y="10919"/>
                    <a:pt x="16931" y="10931"/>
                    <a:pt x="16824" y="10942"/>
                  </a:cubicBezTo>
                  <a:cubicBezTo>
                    <a:pt x="16931" y="10716"/>
                    <a:pt x="17050" y="10490"/>
                    <a:pt x="17146" y="10276"/>
                  </a:cubicBezTo>
                  <a:cubicBezTo>
                    <a:pt x="17491" y="9597"/>
                    <a:pt x="17824" y="8966"/>
                    <a:pt x="18003" y="8275"/>
                  </a:cubicBezTo>
                  <a:cubicBezTo>
                    <a:pt x="18265" y="7240"/>
                    <a:pt x="18301" y="6120"/>
                    <a:pt x="18312" y="5037"/>
                  </a:cubicBezTo>
                  <a:cubicBezTo>
                    <a:pt x="18336" y="3953"/>
                    <a:pt x="18134" y="2953"/>
                    <a:pt x="17729" y="2025"/>
                  </a:cubicBezTo>
                  <a:cubicBezTo>
                    <a:pt x="17884" y="2096"/>
                    <a:pt x="18027" y="2156"/>
                    <a:pt x="18181" y="2239"/>
                  </a:cubicBezTo>
                  <a:cubicBezTo>
                    <a:pt x="18562" y="2418"/>
                    <a:pt x="18967" y="2596"/>
                    <a:pt x="19336" y="2810"/>
                  </a:cubicBezTo>
                  <a:cubicBezTo>
                    <a:pt x="19551" y="2930"/>
                    <a:pt x="19753" y="3072"/>
                    <a:pt x="19967" y="3191"/>
                  </a:cubicBezTo>
                  <a:cubicBezTo>
                    <a:pt x="20896" y="3751"/>
                    <a:pt x="21849" y="4334"/>
                    <a:pt x="22706" y="5001"/>
                  </a:cubicBezTo>
                  <a:lnTo>
                    <a:pt x="22908" y="5168"/>
                  </a:lnTo>
                  <a:cubicBezTo>
                    <a:pt x="23373" y="5537"/>
                    <a:pt x="23658" y="5751"/>
                    <a:pt x="23670" y="5954"/>
                  </a:cubicBezTo>
                  <a:cubicBezTo>
                    <a:pt x="23682" y="6180"/>
                    <a:pt x="23432" y="6513"/>
                    <a:pt x="22884" y="7109"/>
                  </a:cubicBezTo>
                  <a:cubicBezTo>
                    <a:pt x="22265" y="7775"/>
                    <a:pt x="21479" y="8406"/>
                    <a:pt x="20456" y="9049"/>
                  </a:cubicBezTo>
                  <a:cubicBezTo>
                    <a:pt x="19646" y="9561"/>
                    <a:pt x="18812" y="9978"/>
                    <a:pt x="18003" y="103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772;p52"/>
          <p:cNvGrpSpPr/>
          <p:nvPr/>
        </p:nvGrpSpPr>
        <p:grpSpPr>
          <a:xfrm>
            <a:off x="193760" y="3906685"/>
            <a:ext cx="930672" cy="1074632"/>
            <a:chOff x="6515375" y="1706875"/>
            <a:chExt cx="440575" cy="508725"/>
          </a:xfrm>
        </p:grpSpPr>
        <p:sp>
          <p:nvSpPr>
            <p:cNvPr id="41" name="Google Shape;1773;p52"/>
            <p:cNvSpPr/>
            <p:nvPr/>
          </p:nvSpPr>
          <p:spPr>
            <a:xfrm>
              <a:off x="6905025" y="2058125"/>
              <a:ext cx="36025" cy="25325"/>
            </a:xfrm>
            <a:custGeom>
              <a:avLst/>
              <a:gdLst/>
              <a:ahLst/>
              <a:cxnLst/>
              <a:rect l="l" t="t" r="r" b="b"/>
              <a:pathLst>
                <a:path w="1441" h="1013" extrusionOk="0">
                  <a:moveTo>
                    <a:pt x="1441" y="691"/>
                  </a:moveTo>
                  <a:cubicBezTo>
                    <a:pt x="1393" y="810"/>
                    <a:pt x="1369" y="905"/>
                    <a:pt x="1322" y="1012"/>
                  </a:cubicBezTo>
                  <a:cubicBezTo>
                    <a:pt x="1227" y="1000"/>
                    <a:pt x="1155" y="1012"/>
                    <a:pt x="1107" y="989"/>
                  </a:cubicBezTo>
                  <a:cubicBezTo>
                    <a:pt x="798" y="786"/>
                    <a:pt x="500" y="596"/>
                    <a:pt x="191" y="405"/>
                  </a:cubicBezTo>
                  <a:cubicBezTo>
                    <a:pt x="143" y="369"/>
                    <a:pt x="84" y="358"/>
                    <a:pt x="72" y="310"/>
                  </a:cubicBezTo>
                  <a:cubicBezTo>
                    <a:pt x="36" y="238"/>
                    <a:pt x="24" y="131"/>
                    <a:pt x="0" y="60"/>
                  </a:cubicBezTo>
                  <a:cubicBezTo>
                    <a:pt x="84" y="48"/>
                    <a:pt x="191" y="0"/>
                    <a:pt x="262" y="36"/>
                  </a:cubicBezTo>
                  <a:cubicBezTo>
                    <a:pt x="631" y="227"/>
                    <a:pt x="1012" y="453"/>
                    <a:pt x="1441" y="6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74;p52"/>
            <p:cNvSpPr/>
            <p:nvPr/>
          </p:nvSpPr>
          <p:spPr>
            <a:xfrm>
              <a:off x="6918700" y="1995325"/>
              <a:ext cx="37250" cy="25325"/>
            </a:xfrm>
            <a:custGeom>
              <a:avLst/>
              <a:gdLst/>
              <a:ahLst/>
              <a:cxnLst/>
              <a:rect l="l" t="t" r="r" b="b"/>
              <a:pathLst>
                <a:path w="1490" h="1013" extrusionOk="0">
                  <a:moveTo>
                    <a:pt x="1489" y="0"/>
                  </a:moveTo>
                  <a:cubicBezTo>
                    <a:pt x="1477" y="179"/>
                    <a:pt x="1453" y="298"/>
                    <a:pt x="1453" y="393"/>
                  </a:cubicBezTo>
                  <a:cubicBezTo>
                    <a:pt x="1132" y="560"/>
                    <a:pt x="834" y="726"/>
                    <a:pt x="525" y="869"/>
                  </a:cubicBezTo>
                  <a:cubicBezTo>
                    <a:pt x="418" y="917"/>
                    <a:pt x="310" y="976"/>
                    <a:pt x="191" y="988"/>
                  </a:cubicBezTo>
                  <a:cubicBezTo>
                    <a:pt x="144" y="1012"/>
                    <a:pt x="49" y="965"/>
                    <a:pt x="25" y="917"/>
                  </a:cubicBezTo>
                  <a:cubicBezTo>
                    <a:pt x="1" y="845"/>
                    <a:pt x="25" y="774"/>
                    <a:pt x="49" y="691"/>
                  </a:cubicBezTo>
                  <a:cubicBezTo>
                    <a:pt x="60" y="655"/>
                    <a:pt x="120" y="643"/>
                    <a:pt x="168" y="607"/>
                  </a:cubicBezTo>
                  <a:cubicBezTo>
                    <a:pt x="584" y="417"/>
                    <a:pt x="1001" y="238"/>
                    <a:pt x="1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75;p52"/>
            <p:cNvSpPr/>
            <p:nvPr/>
          </p:nvSpPr>
          <p:spPr>
            <a:xfrm>
              <a:off x="6916325" y="2036700"/>
              <a:ext cx="37225" cy="11025"/>
            </a:xfrm>
            <a:custGeom>
              <a:avLst/>
              <a:gdLst/>
              <a:ahLst/>
              <a:cxnLst/>
              <a:rect l="l" t="t" r="r" b="b"/>
              <a:pathLst>
                <a:path w="1489" h="441" extrusionOk="0">
                  <a:moveTo>
                    <a:pt x="1489" y="60"/>
                  </a:moveTo>
                  <a:cubicBezTo>
                    <a:pt x="1465" y="191"/>
                    <a:pt x="1453" y="310"/>
                    <a:pt x="1429" y="441"/>
                  </a:cubicBezTo>
                  <a:lnTo>
                    <a:pt x="298" y="441"/>
                  </a:lnTo>
                  <a:cubicBezTo>
                    <a:pt x="155" y="441"/>
                    <a:pt x="1" y="381"/>
                    <a:pt x="48" y="214"/>
                  </a:cubicBezTo>
                  <a:cubicBezTo>
                    <a:pt x="84" y="131"/>
                    <a:pt x="227" y="0"/>
                    <a:pt x="322" y="0"/>
                  </a:cubicBezTo>
                  <a:cubicBezTo>
                    <a:pt x="679" y="12"/>
                    <a:pt x="1060" y="36"/>
                    <a:pt x="1489"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76;p52"/>
            <p:cNvSpPr/>
            <p:nvPr/>
          </p:nvSpPr>
          <p:spPr>
            <a:xfrm>
              <a:off x="6524900" y="1719975"/>
              <a:ext cx="381625" cy="482825"/>
            </a:xfrm>
            <a:custGeom>
              <a:avLst/>
              <a:gdLst/>
              <a:ahLst/>
              <a:cxnLst/>
              <a:rect l="l" t="t" r="r" b="b"/>
              <a:pathLst>
                <a:path w="15265" h="19313" extrusionOk="0">
                  <a:moveTo>
                    <a:pt x="15265" y="10621"/>
                  </a:moveTo>
                  <a:cubicBezTo>
                    <a:pt x="14872" y="10859"/>
                    <a:pt x="14574" y="10776"/>
                    <a:pt x="14277" y="10764"/>
                  </a:cubicBezTo>
                  <a:cubicBezTo>
                    <a:pt x="13693" y="10716"/>
                    <a:pt x="13693" y="10728"/>
                    <a:pt x="13634" y="11300"/>
                  </a:cubicBezTo>
                  <a:cubicBezTo>
                    <a:pt x="13622" y="11443"/>
                    <a:pt x="13598" y="11598"/>
                    <a:pt x="13574" y="11800"/>
                  </a:cubicBezTo>
                  <a:cubicBezTo>
                    <a:pt x="13253" y="11812"/>
                    <a:pt x="12943" y="11812"/>
                    <a:pt x="12622" y="11812"/>
                  </a:cubicBezTo>
                  <a:cubicBezTo>
                    <a:pt x="12252" y="11812"/>
                    <a:pt x="12193" y="11907"/>
                    <a:pt x="12288" y="12252"/>
                  </a:cubicBezTo>
                  <a:cubicBezTo>
                    <a:pt x="12372" y="12586"/>
                    <a:pt x="12502" y="12871"/>
                    <a:pt x="12824" y="13062"/>
                  </a:cubicBezTo>
                  <a:cubicBezTo>
                    <a:pt x="12907" y="13122"/>
                    <a:pt x="12979" y="13181"/>
                    <a:pt x="13038" y="13264"/>
                  </a:cubicBezTo>
                  <a:cubicBezTo>
                    <a:pt x="13276" y="13514"/>
                    <a:pt x="13264" y="13812"/>
                    <a:pt x="12955" y="13979"/>
                  </a:cubicBezTo>
                  <a:cubicBezTo>
                    <a:pt x="12491" y="14217"/>
                    <a:pt x="12360" y="14550"/>
                    <a:pt x="12407" y="15050"/>
                  </a:cubicBezTo>
                  <a:cubicBezTo>
                    <a:pt x="12419" y="15241"/>
                    <a:pt x="12407" y="15443"/>
                    <a:pt x="12383" y="15646"/>
                  </a:cubicBezTo>
                  <a:cubicBezTo>
                    <a:pt x="12348" y="16134"/>
                    <a:pt x="12205" y="16360"/>
                    <a:pt x="11717" y="16443"/>
                  </a:cubicBezTo>
                  <a:cubicBezTo>
                    <a:pt x="11169" y="16551"/>
                    <a:pt x="10597" y="16610"/>
                    <a:pt x="10038" y="16658"/>
                  </a:cubicBezTo>
                  <a:cubicBezTo>
                    <a:pt x="9514" y="16681"/>
                    <a:pt x="9383" y="16729"/>
                    <a:pt x="9264" y="17229"/>
                  </a:cubicBezTo>
                  <a:cubicBezTo>
                    <a:pt x="9169" y="17634"/>
                    <a:pt x="9109" y="18051"/>
                    <a:pt x="9097" y="18467"/>
                  </a:cubicBezTo>
                  <a:cubicBezTo>
                    <a:pt x="9085" y="18813"/>
                    <a:pt x="8931" y="19003"/>
                    <a:pt x="8633" y="19087"/>
                  </a:cubicBezTo>
                  <a:cubicBezTo>
                    <a:pt x="8478" y="19134"/>
                    <a:pt x="8311" y="19182"/>
                    <a:pt x="8145" y="19194"/>
                  </a:cubicBezTo>
                  <a:cubicBezTo>
                    <a:pt x="6704" y="19313"/>
                    <a:pt x="5287" y="19206"/>
                    <a:pt x="3859" y="18991"/>
                  </a:cubicBezTo>
                  <a:cubicBezTo>
                    <a:pt x="3263" y="18896"/>
                    <a:pt x="2668" y="18860"/>
                    <a:pt x="2073" y="18789"/>
                  </a:cubicBezTo>
                  <a:cubicBezTo>
                    <a:pt x="1954" y="18777"/>
                    <a:pt x="1834" y="18777"/>
                    <a:pt x="1727" y="18753"/>
                  </a:cubicBezTo>
                  <a:cubicBezTo>
                    <a:pt x="1275" y="18646"/>
                    <a:pt x="1180" y="18491"/>
                    <a:pt x="1215" y="18039"/>
                  </a:cubicBezTo>
                  <a:cubicBezTo>
                    <a:pt x="1287" y="17098"/>
                    <a:pt x="1346" y="16170"/>
                    <a:pt x="1418" y="15241"/>
                  </a:cubicBezTo>
                  <a:cubicBezTo>
                    <a:pt x="1513" y="14145"/>
                    <a:pt x="1227" y="13122"/>
                    <a:pt x="870" y="12109"/>
                  </a:cubicBezTo>
                  <a:cubicBezTo>
                    <a:pt x="239" y="10335"/>
                    <a:pt x="1" y="8514"/>
                    <a:pt x="334" y="6645"/>
                  </a:cubicBezTo>
                  <a:cubicBezTo>
                    <a:pt x="441" y="6025"/>
                    <a:pt x="715" y="5418"/>
                    <a:pt x="1013" y="4835"/>
                  </a:cubicBezTo>
                  <a:cubicBezTo>
                    <a:pt x="1549" y="3728"/>
                    <a:pt x="2346" y="2799"/>
                    <a:pt x="3251" y="1965"/>
                  </a:cubicBezTo>
                  <a:cubicBezTo>
                    <a:pt x="4251" y="1049"/>
                    <a:pt x="5502" y="608"/>
                    <a:pt x="6776" y="299"/>
                  </a:cubicBezTo>
                  <a:cubicBezTo>
                    <a:pt x="6966" y="251"/>
                    <a:pt x="7168" y="215"/>
                    <a:pt x="7371" y="179"/>
                  </a:cubicBezTo>
                  <a:cubicBezTo>
                    <a:pt x="8145" y="1"/>
                    <a:pt x="8895" y="25"/>
                    <a:pt x="9633" y="299"/>
                  </a:cubicBezTo>
                  <a:cubicBezTo>
                    <a:pt x="11479" y="953"/>
                    <a:pt x="12669" y="2168"/>
                    <a:pt x="13038" y="4132"/>
                  </a:cubicBezTo>
                  <a:cubicBezTo>
                    <a:pt x="13253" y="5204"/>
                    <a:pt x="13503" y="6252"/>
                    <a:pt x="13479" y="7347"/>
                  </a:cubicBezTo>
                  <a:cubicBezTo>
                    <a:pt x="13455" y="7621"/>
                    <a:pt x="13574" y="7811"/>
                    <a:pt x="13729" y="8038"/>
                  </a:cubicBezTo>
                  <a:cubicBezTo>
                    <a:pt x="14157" y="8633"/>
                    <a:pt x="14574" y="9228"/>
                    <a:pt x="14979" y="9847"/>
                  </a:cubicBezTo>
                  <a:cubicBezTo>
                    <a:pt x="15122" y="10085"/>
                    <a:pt x="15169" y="10371"/>
                    <a:pt x="15265" y="10621"/>
                  </a:cubicBezTo>
                  <a:close/>
                  <a:moveTo>
                    <a:pt x="10574" y="5823"/>
                  </a:moveTo>
                  <a:cubicBezTo>
                    <a:pt x="10538" y="5537"/>
                    <a:pt x="10526" y="5085"/>
                    <a:pt x="10455" y="4644"/>
                  </a:cubicBezTo>
                  <a:cubicBezTo>
                    <a:pt x="10240" y="3239"/>
                    <a:pt x="9550" y="2227"/>
                    <a:pt x="8133" y="1811"/>
                  </a:cubicBezTo>
                  <a:cubicBezTo>
                    <a:pt x="7299" y="1572"/>
                    <a:pt x="6454" y="1596"/>
                    <a:pt x="5692" y="1953"/>
                  </a:cubicBezTo>
                  <a:cubicBezTo>
                    <a:pt x="4740" y="2394"/>
                    <a:pt x="3966" y="3061"/>
                    <a:pt x="3442" y="4001"/>
                  </a:cubicBezTo>
                  <a:cubicBezTo>
                    <a:pt x="2787" y="5180"/>
                    <a:pt x="2620" y="6383"/>
                    <a:pt x="2954" y="7680"/>
                  </a:cubicBezTo>
                  <a:cubicBezTo>
                    <a:pt x="3418" y="9514"/>
                    <a:pt x="5502" y="10716"/>
                    <a:pt x="7252" y="10347"/>
                  </a:cubicBezTo>
                  <a:cubicBezTo>
                    <a:pt x="7704" y="10240"/>
                    <a:pt x="8133" y="10050"/>
                    <a:pt x="8562" y="9847"/>
                  </a:cubicBezTo>
                  <a:cubicBezTo>
                    <a:pt x="9347" y="9490"/>
                    <a:pt x="9847" y="8871"/>
                    <a:pt x="10181" y="8097"/>
                  </a:cubicBezTo>
                  <a:cubicBezTo>
                    <a:pt x="10467" y="7407"/>
                    <a:pt x="10514" y="6692"/>
                    <a:pt x="10574" y="58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77;p52"/>
            <p:cNvSpPr/>
            <p:nvPr/>
          </p:nvSpPr>
          <p:spPr>
            <a:xfrm>
              <a:off x="6595450" y="1764325"/>
              <a:ext cx="186650" cy="208700"/>
            </a:xfrm>
            <a:custGeom>
              <a:avLst/>
              <a:gdLst/>
              <a:ahLst/>
              <a:cxnLst/>
              <a:rect l="l" t="t" r="r" b="b"/>
              <a:pathLst>
                <a:path w="7466" h="8348" extrusionOk="0">
                  <a:moveTo>
                    <a:pt x="7466" y="4240"/>
                  </a:moveTo>
                  <a:cubicBezTo>
                    <a:pt x="7394" y="4716"/>
                    <a:pt x="7359" y="5180"/>
                    <a:pt x="7240" y="5621"/>
                  </a:cubicBezTo>
                  <a:cubicBezTo>
                    <a:pt x="7002" y="6621"/>
                    <a:pt x="6394" y="7335"/>
                    <a:pt x="5454" y="7776"/>
                  </a:cubicBezTo>
                  <a:cubicBezTo>
                    <a:pt x="4620" y="8180"/>
                    <a:pt x="3775" y="8347"/>
                    <a:pt x="2882" y="8073"/>
                  </a:cubicBezTo>
                  <a:cubicBezTo>
                    <a:pt x="1644" y="7704"/>
                    <a:pt x="775" y="6966"/>
                    <a:pt x="417" y="5656"/>
                  </a:cubicBezTo>
                  <a:cubicBezTo>
                    <a:pt x="1" y="4144"/>
                    <a:pt x="394" y="2811"/>
                    <a:pt x="1263" y="1632"/>
                  </a:cubicBezTo>
                  <a:cubicBezTo>
                    <a:pt x="2025" y="620"/>
                    <a:pt x="3120" y="1"/>
                    <a:pt x="4430" y="203"/>
                  </a:cubicBezTo>
                  <a:cubicBezTo>
                    <a:pt x="6025" y="441"/>
                    <a:pt x="6883" y="1215"/>
                    <a:pt x="7287" y="2811"/>
                  </a:cubicBezTo>
                  <a:cubicBezTo>
                    <a:pt x="7406" y="3275"/>
                    <a:pt x="7406" y="3763"/>
                    <a:pt x="7466" y="4240"/>
                  </a:cubicBezTo>
                  <a:close/>
                  <a:moveTo>
                    <a:pt x="5335" y="6740"/>
                  </a:moveTo>
                  <a:cubicBezTo>
                    <a:pt x="5597" y="6573"/>
                    <a:pt x="5656" y="6454"/>
                    <a:pt x="5573" y="6228"/>
                  </a:cubicBezTo>
                  <a:cubicBezTo>
                    <a:pt x="5275" y="5311"/>
                    <a:pt x="4989" y="4382"/>
                    <a:pt x="4716" y="3466"/>
                  </a:cubicBezTo>
                  <a:cubicBezTo>
                    <a:pt x="4501" y="2763"/>
                    <a:pt x="4346" y="2037"/>
                    <a:pt x="3942" y="1406"/>
                  </a:cubicBezTo>
                  <a:cubicBezTo>
                    <a:pt x="3882" y="1299"/>
                    <a:pt x="3751" y="1168"/>
                    <a:pt x="3668" y="1180"/>
                  </a:cubicBezTo>
                  <a:cubicBezTo>
                    <a:pt x="3573" y="1203"/>
                    <a:pt x="3489" y="1346"/>
                    <a:pt x="3406" y="1442"/>
                  </a:cubicBezTo>
                  <a:cubicBezTo>
                    <a:pt x="3370" y="1465"/>
                    <a:pt x="3370" y="1525"/>
                    <a:pt x="3346" y="1573"/>
                  </a:cubicBezTo>
                  <a:lnTo>
                    <a:pt x="1644" y="5906"/>
                  </a:lnTo>
                  <a:cubicBezTo>
                    <a:pt x="1584" y="6037"/>
                    <a:pt x="1501" y="6168"/>
                    <a:pt x="1644" y="6323"/>
                  </a:cubicBezTo>
                  <a:cubicBezTo>
                    <a:pt x="1930" y="6347"/>
                    <a:pt x="1941" y="6097"/>
                    <a:pt x="2001" y="5930"/>
                  </a:cubicBezTo>
                  <a:cubicBezTo>
                    <a:pt x="2156" y="5525"/>
                    <a:pt x="2287" y="5109"/>
                    <a:pt x="2441" y="4716"/>
                  </a:cubicBezTo>
                  <a:cubicBezTo>
                    <a:pt x="2501" y="4537"/>
                    <a:pt x="2584" y="4418"/>
                    <a:pt x="2799" y="4430"/>
                  </a:cubicBezTo>
                  <a:cubicBezTo>
                    <a:pt x="3299" y="4454"/>
                    <a:pt x="3787" y="4454"/>
                    <a:pt x="4299" y="4490"/>
                  </a:cubicBezTo>
                  <a:cubicBezTo>
                    <a:pt x="4489" y="4501"/>
                    <a:pt x="4644" y="4609"/>
                    <a:pt x="4704" y="4799"/>
                  </a:cubicBezTo>
                  <a:lnTo>
                    <a:pt x="5192" y="6323"/>
                  </a:lnTo>
                  <a:cubicBezTo>
                    <a:pt x="5251" y="6454"/>
                    <a:pt x="5275" y="6573"/>
                    <a:pt x="5335" y="674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78;p52"/>
            <p:cNvSpPr/>
            <p:nvPr/>
          </p:nvSpPr>
          <p:spPr>
            <a:xfrm>
              <a:off x="6515375" y="1706875"/>
              <a:ext cx="409600" cy="508725"/>
            </a:xfrm>
            <a:custGeom>
              <a:avLst/>
              <a:gdLst/>
              <a:ahLst/>
              <a:cxnLst/>
              <a:rect l="l" t="t" r="r" b="b"/>
              <a:pathLst>
                <a:path w="16384" h="20349" extrusionOk="0">
                  <a:moveTo>
                    <a:pt x="8716" y="834"/>
                  </a:moveTo>
                  <a:cubicBezTo>
                    <a:pt x="9133" y="834"/>
                    <a:pt x="9550" y="906"/>
                    <a:pt x="9966" y="1061"/>
                  </a:cubicBezTo>
                  <a:cubicBezTo>
                    <a:pt x="11812" y="1715"/>
                    <a:pt x="12883" y="2918"/>
                    <a:pt x="13229" y="4740"/>
                  </a:cubicBezTo>
                  <a:cubicBezTo>
                    <a:pt x="13264" y="4918"/>
                    <a:pt x="13300" y="5085"/>
                    <a:pt x="13336" y="5275"/>
                  </a:cubicBezTo>
                  <a:cubicBezTo>
                    <a:pt x="13515" y="6168"/>
                    <a:pt x="13681" y="7014"/>
                    <a:pt x="13645" y="7895"/>
                  </a:cubicBezTo>
                  <a:cubicBezTo>
                    <a:pt x="13634" y="8252"/>
                    <a:pt x="13800" y="8502"/>
                    <a:pt x="13943" y="8704"/>
                  </a:cubicBezTo>
                  <a:cubicBezTo>
                    <a:pt x="14396" y="9324"/>
                    <a:pt x="14812" y="9931"/>
                    <a:pt x="15181" y="10514"/>
                  </a:cubicBezTo>
                  <a:cubicBezTo>
                    <a:pt x="15253" y="10645"/>
                    <a:pt x="15312" y="10812"/>
                    <a:pt x="15360" y="10990"/>
                  </a:cubicBezTo>
                  <a:cubicBezTo>
                    <a:pt x="15360" y="11014"/>
                    <a:pt x="15372" y="11026"/>
                    <a:pt x="15372" y="11062"/>
                  </a:cubicBezTo>
                  <a:cubicBezTo>
                    <a:pt x="15283" y="11092"/>
                    <a:pt x="15193" y="11104"/>
                    <a:pt x="15104" y="11104"/>
                  </a:cubicBezTo>
                  <a:cubicBezTo>
                    <a:pt x="15015" y="11104"/>
                    <a:pt x="14925" y="11092"/>
                    <a:pt x="14836" y="11074"/>
                  </a:cubicBezTo>
                  <a:cubicBezTo>
                    <a:pt x="14788" y="11074"/>
                    <a:pt x="14729" y="11062"/>
                    <a:pt x="14693" y="11062"/>
                  </a:cubicBezTo>
                  <a:cubicBezTo>
                    <a:pt x="14597" y="11055"/>
                    <a:pt x="14511" y="11051"/>
                    <a:pt x="14435" y="11051"/>
                  </a:cubicBezTo>
                  <a:cubicBezTo>
                    <a:pt x="13959" y="11051"/>
                    <a:pt x="13864" y="11203"/>
                    <a:pt x="13812" y="11788"/>
                  </a:cubicBezTo>
                  <a:cubicBezTo>
                    <a:pt x="13800" y="11883"/>
                    <a:pt x="13800" y="11979"/>
                    <a:pt x="13776" y="12086"/>
                  </a:cubicBezTo>
                  <a:lnTo>
                    <a:pt x="13776" y="12098"/>
                  </a:lnTo>
                  <a:lnTo>
                    <a:pt x="13669" y="12098"/>
                  </a:lnTo>
                  <a:cubicBezTo>
                    <a:pt x="13467" y="12098"/>
                    <a:pt x="13276" y="12122"/>
                    <a:pt x="13062" y="12122"/>
                  </a:cubicBezTo>
                  <a:lnTo>
                    <a:pt x="13026" y="12122"/>
                  </a:lnTo>
                  <a:cubicBezTo>
                    <a:pt x="12824" y="12122"/>
                    <a:pt x="12622" y="12133"/>
                    <a:pt x="12502" y="12300"/>
                  </a:cubicBezTo>
                  <a:cubicBezTo>
                    <a:pt x="12383" y="12443"/>
                    <a:pt x="12407" y="12657"/>
                    <a:pt x="12455" y="12848"/>
                  </a:cubicBezTo>
                  <a:cubicBezTo>
                    <a:pt x="12526" y="13122"/>
                    <a:pt x="12669" y="13526"/>
                    <a:pt x="13086" y="13800"/>
                  </a:cubicBezTo>
                  <a:cubicBezTo>
                    <a:pt x="13145" y="13848"/>
                    <a:pt x="13205" y="13884"/>
                    <a:pt x="13264" y="13967"/>
                  </a:cubicBezTo>
                  <a:cubicBezTo>
                    <a:pt x="13336" y="14050"/>
                    <a:pt x="13384" y="14122"/>
                    <a:pt x="13360" y="14181"/>
                  </a:cubicBezTo>
                  <a:cubicBezTo>
                    <a:pt x="13348" y="14241"/>
                    <a:pt x="13288" y="14288"/>
                    <a:pt x="13241" y="14312"/>
                  </a:cubicBezTo>
                  <a:cubicBezTo>
                    <a:pt x="12729" y="14586"/>
                    <a:pt x="12514" y="15003"/>
                    <a:pt x="12574" y="15610"/>
                  </a:cubicBezTo>
                  <a:cubicBezTo>
                    <a:pt x="12586" y="15777"/>
                    <a:pt x="12574" y="15955"/>
                    <a:pt x="12562" y="16134"/>
                  </a:cubicBezTo>
                  <a:lnTo>
                    <a:pt x="12562" y="16158"/>
                  </a:lnTo>
                  <a:cubicBezTo>
                    <a:pt x="12526" y="16586"/>
                    <a:pt x="12431" y="16705"/>
                    <a:pt x="12086" y="16777"/>
                  </a:cubicBezTo>
                  <a:cubicBezTo>
                    <a:pt x="11610" y="16860"/>
                    <a:pt x="11086" y="16944"/>
                    <a:pt x="10431" y="16967"/>
                  </a:cubicBezTo>
                  <a:cubicBezTo>
                    <a:pt x="9847" y="17003"/>
                    <a:pt x="9597" y="17086"/>
                    <a:pt x="9454" y="17729"/>
                  </a:cubicBezTo>
                  <a:cubicBezTo>
                    <a:pt x="9359" y="18146"/>
                    <a:pt x="9300" y="18563"/>
                    <a:pt x="9288" y="19003"/>
                  </a:cubicBezTo>
                  <a:cubicBezTo>
                    <a:pt x="9288" y="19241"/>
                    <a:pt x="9193" y="19349"/>
                    <a:pt x="8990" y="19420"/>
                  </a:cubicBezTo>
                  <a:cubicBezTo>
                    <a:pt x="8835" y="19468"/>
                    <a:pt x="8692" y="19515"/>
                    <a:pt x="8538" y="19527"/>
                  </a:cubicBezTo>
                  <a:cubicBezTo>
                    <a:pt x="8141" y="19561"/>
                    <a:pt x="7737" y="19578"/>
                    <a:pt x="7319" y="19578"/>
                  </a:cubicBezTo>
                  <a:cubicBezTo>
                    <a:pt x="6408" y="19578"/>
                    <a:pt x="5429" y="19496"/>
                    <a:pt x="4311" y="19325"/>
                  </a:cubicBezTo>
                  <a:cubicBezTo>
                    <a:pt x="3894" y="19265"/>
                    <a:pt x="3478" y="19218"/>
                    <a:pt x="3061" y="19182"/>
                  </a:cubicBezTo>
                  <a:cubicBezTo>
                    <a:pt x="2882" y="19170"/>
                    <a:pt x="2692" y="19158"/>
                    <a:pt x="2513" y="19146"/>
                  </a:cubicBezTo>
                  <a:cubicBezTo>
                    <a:pt x="2466" y="19146"/>
                    <a:pt x="2442" y="19146"/>
                    <a:pt x="2394" y="19122"/>
                  </a:cubicBezTo>
                  <a:cubicBezTo>
                    <a:pt x="2323" y="19122"/>
                    <a:pt x="2251" y="19110"/>
                    <a:pt x="2192" y="19099"/>
                  </a:cubicBezTo>
                  <a:cubicBezTo>
                    <a:pt x="1846" y="19027"/>
                    <a:pt x="1811" y="18980"/>
                    <a:pt x="1846" y="18610"/>
                  </a:cubicBezTo>
                  <a:cubicBezTo>
                    <a:pt x="1894" y="18087"/>
                    <a:pt x="1918" y="17551"/>
                    <a:pt x="1965" y="17027"/>
                  </a:cubicBezTo>
                  <a:cubicBezTo>
                    <a:pt x="1989" y="16622"/>
                    <a:pt x="2025" y="16205"/>
                    <a:pt x="2049" y="15812"/>
                  </a:cubicBezTo>
                  <a:cubicBezTo>
                    <a:pt x="2144" y="14634"/>
                    <a:pt x="1811" y="13515"/>
                    <a:pt x="1489" y="12598"/>
                  </a:cubicBezTo>
                  <a:cubicBezTo>
                    <a:pt x="834" y="10764"/>
                    <a:pt x="668" y="8966"/>
                    <a:pt x="965" y="7240"/>
                  </a:cubicBezTo>
                  <a:cubicBezTo>
                    <a:pt x="1072" y="6645"/>
                    <a:pt x="1358" y="6049"/>
                    <a:pt x="1620" y="5478"/>
                  </a:cubicBezTo>
                  <a:cubicBezTo>
                    <a:pt x="2108" y="4478"/>
                    <a:pt x="2823" y="3573"/>
                    <a:pt x="3811" y="2680"/>
                  </a:cubicBezTo>
                  <a:cubicBezTo>
                    <a:pt x="4847" y="1727"/>
                    <a:pt x="6192" y="1311"/>
                    <a:pt x="7252" y="1061"/>
                  </a:cubicBezTo>
                  <a:cubicBezTo>
                    <a:pt x="7347" y="1025"/>
                    <a:pt x="7442" y="1013"/>
                    <a:pt x="7549" y="1001"/>
                  </a:cubicBezTo>
                  <a:cubicBezTo>
                    <a:pt x="7633" y="989"/>
                    <a:pt x="7740" y="965"/>
                    <a:pt x="7823" y="942"/>
                  </a:cubicBezTo>
                  <a:cubicBezTo>
                    <a:pt x="8121" y="858"/>
                    <a:pt x="8419" y="834"/>
                    <a:pt x="8716" y="834"/>
                  </a:cubicBezTo>
                  <a:close/>
                  <a:moveTo>
                    <a:pt x="9073" y="1"/>
                  </a:moveTo>
                  <a:cubicBezTo>
                    <a:pt x="7645" y="1"/>
                    <a:pt x="6264" y="334"/>
                    <a:pt x="4966" y="965"/>
                  </a:cubicBezTo>
                  <a:cubicBezTo>
                    <a:pt x="4323" y="1299"/>
                    <a:pt x="3775" y="1656"/>
                    <a:pt x="3335" y="2025"/>
                  </a:cubicBezTo>
                  <a:cubicBezTo>
                    <a:pt x="2811" y="2489"/>
                    <a:pt x="2346" y="3037"/>
                    <a:pt x="1930" y="3573"/>
                  </a:cubicBezTo>
                  <a:cubicBezTo>
                    <a:pt x="1275" y="4406"/>
                    <a:pt x="775" y="5287"/>
                    <a:pt x="453" y="6192"/>
                  </a:cubicBezTo>
                  <a:cubicBezTo>
                    <a:pt x="96" y="7192"/>
                    <a:pt x="1" y="8264"/>
                    <a:pt x="132" y="9597"/>
                  </a:cubicBezTo>
                  <a:cubicBezTo>
                    <a:pt x="275" y="11026"/>
                    <a:pt x="549" y="12252"/>
                    <a:pt x="965" y="13348"/>
                  </a:cubicBezTo>
                  <a:cubicBezTo>
                    <a:pt x="1215" y="14027"/>
                    <a:pt x="1323" y="14765"/>
                    <a:pt x="1263" y="15574"/>
                  </a:cubicBezTo>
                  <a:cubicBezTo>
                    <a:pt x="1215" y="16384"/>
                    <a:pt x="1144" y="17217"/>
                    <a:pt x="1072" y="18027"/>
                  </a:cubicBezTo>
                  <a:lnTo>
                    <a:pt x="1013" y="18694"/>
                  </a:lnTo>
                  <a:cubicBezTo>
                    <a:pt x="965" y="19301"/>
                    <a:pt x="1215" y="19658"/>
                    <a:pt x="1799" y="19801"/>
                  </a:cubicBezTo>
                  <a:cubicBezTo>
                    <a:pt x="2001" y="19837"/>
                    <a:pt x="2204" y="19861"/>
                    <a:pt x="2406" y="19884"/>
                  </a:cubicBezTo>
                  <a:cubicBezTo>
                    <a:pt x="2466" y="19884"/>
                    <a:pt x="2513" y="19896"/>
                    <a:pt x="2573" y="19896"/>
                  </a:cubicBezTo>
                  <a:cubicBezTo>
                    <a:pt x="2763" y="19920"/>
                    <a:pt x="2942" y="19944"/>
                    <a:pt x="3132" y="19956"/>
                  </a:cubicBezTo>
                  <a:cubicBezTo>
                    <a:pt x="3370" y="19992"/>
                    <a:pt x="3632" y="20003"/>
                    <a:pt x="3870" y="20039"/>
                  </a:cubicBezTo>
                  <a:cubicBezTo>
                    <a:pt x="4001" y="20051"/>
                    <a:pt x="4120" y="20063"/>
                    <a:pt x="4251" y="20099"/>
                  </a:cubicBezTo>
                  <a:cubicBezTo>
                    <a:pt x="4442" y="20123"/>
                    <a:pt x="4656" y="20158"/>
                    <a:pt x="4882" y="20170"/>
                  </a:cubicBezTo>
                  <a:cubicBezTo>
                    <a:pt x="5954" y="20230"/>
                    <a:pt x="7204" y="20301"/>
                    <a:pt x="8431" y="20349"/>
                  </a:cubicBezTo>
                  <a:lnTo>
                    <a:pt x="8514" y="20349"/>
                  </a:lnTo>
                  <a:cubicBezTo>
                    <a:pt x="9073" y="20349"/>
                    <a:pt x="9562" y="20099"/>
                    <a:pt x="9883" y="19884"/>
                  </a:cubicBezTo>
                  <a:cubicBezTo>
                    <a:pt x="10014" y="19813"/>
                    <a:pt x="10097" y="19634"/>
                    <a:pt x="10133" y="19480"/>
                  </a:cubicBezTo>
                  <a:cubicBezTo>
                    <a:pt x="10157" y="19182"/>
                    <a:pt x="10181" y="18884"/>
                    <a:pt x="10193" y="18610"/>
                  </a:cubicBezTo>
                  <a:lnTo>
                    <a:pt x="10193" y="18491"/>
                  </a:lnTo>
                  <a:cubicBezTo>
                    <a:pt x="10205" y="18206"/>
                    <a:pt x="10216" y="17944"/>
                    <a:pt x="10300" y="17872"/>
                  </a:cubicBezTo>
                  <a:cubicBezTo>
                    <a:pt x="10371" y="17801"/>
                    <a:pt x="10609" y="17789"/>
                    <a:pt x="10919" y="17753"/>
                  </a:cubicBezTo>
                  <a:cubicBezTo>
                    <a:pt x="11467" y="17706"/>
                    <a:pt x="12002" y="17634"/>
                    <a:pt x="12526" y="17527"/>
                  </a:cubicBezTo>
                  <a:cubicBezTo>
                    <a:pt x="13062" y="17408"/>
                    <a:pt x="13395" y="17039"/>
                    <a:pt x="13431" y="16491"/>
                  </a:cubicBezTo>
                  <a:lnTo>
                    <a:pt x="13455" y="16324"/>
                  </a:lnTo>
                  <a:cubicBezTo>
                    <a:pt x="13479" y="16039"/>
                    <a:pt x="13515" y="15741"/>
                    <a:pt x="13479" y="15443"/>
                  </a:cubicBezTo>
                  <a:cubicBezTo>
                    <a:pt x="13467" y="15229"/>
                    <a:pt x="13515" y="15122"/>
                    <a:pt x="13705" y="15015"/>
                  </a:cubicBezTo>
                  <a:cubicBezTo>
                    <a:pt x="14229" y="14741"/>
                    <a:pt x="14407" y="14300"/>
                    <a:pt x="14205" y="13776"/>
                  </a:cubicBezTo>
                  <a:cubicBezTo>
                    <a:pt x="14134" y="13586"/>
                    <a:pt x="13991" y="13419"/>
                    <a:pt x="13872" y="13276"/>
                  </a:cubicBezTo>
                  <a:cubicBezTo>
                    <a:pt x="13836" y="13229"/>
                    <a:pt x="13788" y="13205"/>
                    <a:pt x="13765" y="13157"/>
                  </a:cubicBezTo>
                  <a:lnTo>
                    <a:pt x="13634" y="13026"/>
                  </a:lnTo>
                  <a:cubicBezTo>
                    <a:pt x="13598" y="13003"/>
                    <a:pt x="13586" y="12979"/>
                    <a:pt x="13574" y="12967"/>
                  </a:cubicBezTo>
                  <a:cubicBezTo>
                    <a:pt x="13729" y="12955"/>
                    <a:pt x="13907" y="12955"/>
                    <a:pt x="14074" y="12919"/>
                  </a:cubicBezTo>
                  <a:cubicBezTo>
                    <a:pt x="14586" y="12872"/>
                    <a:pt x="14681" y="12753"/>
                    <a:pt x="14717" y="12252"/>
                  </a:cubicBezTo>
                  <a:cubicBezTo>
                    <a:pt x="14717" y="12145"/>
                    <a:pt x="14729" y="12026"/>
                    <a:pt x="14741" y="11919"/>
                  </a:cubicBezTo>
                  <a:lnTo>
                    <a:pt x="14777" y="11919"/>
                  </a:lnTo>
                  <a:cubicBezTo>
                    <a:pt x="14872" y="11919"/>
                    <a:pt x="14963" y="11927"/>
                    <a:pt x="15055" y="11927"/>
                  </a:cubicBezTo>
                  <a:cubicBezTo>
                    <a:pt x="15124" y="11927"/>
                    <a:pt x="15193" y="11923"/>
                    <a:pt x="15265" y="11907"/>
                  </a:cubicBezTo>
                  <a:cubicBezTo>
                    <a:pt x="15693" y="11836"/>
                    <a:pt x="16086" y="11741"/>
                    <a:pt x="16253" y="11443"/>
                  </a:cubicBezTo>
                  <a:cubicBezTo>
                    <a:pt x="16384" y="11240"/>
                    <a:pt x="16312" y="10895"/>
                    <a:pt x="16146" y="10478"/>
                  </a:cubicBezTo>
                  <a:cubicBezTo>
                    <a:pt x="16134" y="10431"/>
                    <a:pt x="16098" y="10359"/>
                    <a:pt x="16062" y="10300"/>
                  </a:cubicBezTo>
                  <a:cubicBezTo>
                    <a:pt x="15943" y="10121"/>
                    <a:pt x="15824" y="9931"/>
                    <a:pt x="15705" y="9752"/>
                  </a:cubicBezTo>
                  <a:cubicBezTo>
                    <a:pt x="15384" y="9264"/>
                    <a:pt x="15074" y="8764"/>
                    <a:pt x="14741" y="8276"/>
                  </a:cubicBezTo>
                  <a:cubicBezTo>
                    <a:pt x="14538" y="7978"/>
                    <a:pt x="14467" y="7692"/>
                    <a:pt x="14479" y="7335"/>
                  </a:cubicBezTo>
                  <a:cubicBezTo>
                    <a:pt x="14491" y="6919"/>
                    <a:pt x="14479" y="6585"/>
                    <a:pt x="14419" y="6287"/>
                  </a:cubicBezTo>
                  <a:cubicBezTo>
                    <a:pt x="14229" y="5311"/>
                    <a:pt x="14050" y="4454"/>
                    <a:pt x="13812" y="3585"/>
                  </a:cubicBezTo>
                  <a:cubicBezTo>
                    <a:pt x="13538" y="2620"/>
                    <a:pt x="12919" y="1787"/>
                    <a:pt x="11967" y="1108"/>
                  </a:cubicBezTo>
                  <a:cubicBezTo>
                    <a:pt x="11467" y="751"/>
                    <a:pt x="10895" y="525"/>
                    <a:pt x="10336" y="299"/>
                  </a:cubicBezTo>
                  <a:cubicBezTo>
                    <a:pt x="10205" y="239"/>
                    <a:pt x="10074" y="191"/>
                    <a:pt x="9943" y="132"/>
                  </a:cubicBezTo>
                  <a:cubicBezTo>
                    <a:pt x="9669" y="13"/>
                    <a:pt x="9359" y="1"/>
                    <a:pt x="9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79;p52"/>
            <p:cNvSpPr/>
            <p:nvPr/>
          </p:nvSpPr>
          <p:spPr>
            <a:xfrm>
              <a:off x="6585025" y="1755600"/>
              <a:ext cx="210475" cy="229925"/>
            </a:xfrm>
            <a:custGeom>
              <a:avLst/>
              <a:gdLst/>
              <a:ahLst/>
              <a:cxnLst/>
              <a:rect l="l" t="t" r="r" b="b"/>
              <a:pathLst>
                <a:path w="8419" h="9197" extrusionOk="0">
                  <a:moveTo>
                    <a:pt x="4371" y="731"/>
                  </a:moveTo>
                  <a:cubicBezTo>
                    <a:pt x="4525" y="731"/>
                    <a:pt x="4668" y="743"/>
                    <a:pt x="4835" y="755"/>
                  </a:cubicBezTo>
                  <a:cubicBezTo>
                    <a:pt x="6371" y="993"/>
                    <a:pt x="7145" y="1695"/>
                    <a:pt x="7502" y="3195"/>
                  </a:cubicBezTo>
                  <a:cubicBezTo>
                    <a:pt x="7573" y="3493"/>
                    <a:pt x="7597" y="3815"/>
                    <a:pt x="7621" y="4136"/>
                  </a:cubicBezTo>
                  <a:cubicBezTo>
                    <a:pt x="7633" y="4291"/>
                    <a:pt x="7645" y="4422"/>
                    <a:pt x="7657" y="4565"/>
                  </a:cubicBezTo>
                  <a:cubicBezTo>
                    <a:pt x="7645" y="4708"/>
                    <a:pt x="7621" y="4850"/>
                    <a:pt x="7597" y="4981"/>
                  </a:cubicBezTo>
                  <a:cubicBezTo>
                    <a:pt x="7561" y="5315"/>
                    <a:pt x="7526" y="5612"/>
                    <a:pt x="7454" y="5910"/>
                  </a:cubicBezTo>
                  <a:cubicBezTo>
                    <a:pt x="7228" y="6827"/>
                    <a:pt x="6692" y="7482"/>
                    <a:pt x="5787" y="7922"/>
                  </a:cubicBezTo>
                  <a:cubicBezTo>
                    <a:pt x="5216" y="8189"/>
                    <a:pt x="4699" y="8319"/>
                    <a:pt x="4200" y="8319"/>
                  </a:cubicBezTo>
                  <a:cubicBezTo>
                    <a:pt x="3920" y="8319"/>
                    <a:pt x="3645" y="8278"/>
                    <a:pt x="3370" y="8196"/>
                  </a:cubicBezTo>
                  <a:cubicBezTo>
                    <a:pt x="2108" y="7827"/>
                    <a:pt x="1370" y="7101"/>
                    <a:pt x="1049" y="5946"/>
                  </a:cubicBezTo>
                  <a:cubicBezTo>
                    <a:pt x="692" y="4624"/>
                    <a:pt x="965" y="3338"/>
                    <a:pt x="1870" y="2112"/>
                  </a:cubicBezTo>
                  <a:cubicBezTo>
                    <a:pt x="2537" y="1207"/>
                    <a:pt x="3418" y="731"/>
                    <a:pt x="4371" y="731"/>
                  </a:cubicBezTo>
                  <a:close/>
                  <a:moveTo>
                    <a:pt x="4662" y="0"/>
                  </a:moveTo>
                  <a:cubicBezTo>
                    <a:pt x="4149" y="0"/>
                    <a:pt x="3654" y="107"/>
                    <a:pt x="3192" y="314"/>
                  </a:cubicBezTo>
                  <a:cubicBezTo>
                    <a:pt x="2156" y="802"/>
                    <a:pt x="1370" y="1517"/>
                    <a:pt x="846" y="2457"/>
                  </a:cubicBezTo>
                  <a:cubicBezTo>
                    <a:pt x="156" y="3684"/>
                    <a:pt x="1" y="4970"/>
                    <a:pt x="334" y="6303"/>
                  </a:cubicBezTo>
                  <a:cubicBezTo>
                    <a:pt x="751" y="7946"/>
                    <a:pt x="2477" y="9196"/>
                    <a:pt x="4192" y="9196"/>
                  </a:cubicBezTo>
                  <a:cubicBezTo>
                    <a:pt x="4430" y="9196"/>
                    <a:pt x="4668" y="9172"/>
                    <a:pt x="4906" y="9125"/>
                  </a:cubicBezTo>
                  <a:cubicBezTo>
                    <a:pt x="5359" y="9041"/>
                    <a:pt x="5776" y="8839"/>
                    <a:pt x="6168" y="8649"/>
                  </a:cubicBezTo>
                  <a:lnTo>
                    <a:pt x="6264" y="8601"/>
                  </a:lnTo>
                  <a:cubicBezTo>
                    <a:pt x="7014" y="8268"/>
                    <a:pt x="7597" y="7637"/>
                    <a:pt x="8002" y="6732"/>
                  </a:cubicBezTo>
                  <a:cubicBezTo>
                    <a:pt x="8300" y="6065"/>
                    <a:pt x="8347" y="5362"/>
                    <a:pt x="8407" y="4541"/>
                  </a:cubicBezTo>
                  <a:lnTo>
                    <a:pt x="8419" y="4362"/>
                  </a:lnTo>
                  <a:lnTo>
                    <a:pt x="8419" y="4350"/>
                  </a:lnTo>
                  <a:cubicBezTo>
                    <a:pt x="8395" y="4291"/>
                    <a:pt x="8371" y="4196"/>
                    <a:pt x="8371" y="4100"/>
                  </a:cubicBezTo>
                  <a:cubicBezTo>
                    <a:pt x="8359" y="3827"/>
                    <a:pt x="8335" y="3505"/>
                    <a:pt x="8288" y="3172"/>
                  </a:cubicBezTo>
                  <a:cubicBezTo>
                    <a:pt x="8050" y="1600"/>
                    <a:pt x="7216" y="588"/>
                    <a:pt x="5799" y="171"/>
                  </a:cubicBezTo>
                  <a:cubicBezTo>
                    <a:pt x="5414" y="56"/>
                    <a:pt x="5033" y="0"/>
                    <a:pt x="4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80;p52"/>
            <p:cNvSpPr/>
            <p:nvPr/>
          </p:nvSpPr>
          <p:spPr>
            <a:xfrm>
              <a:off x="6627600" y="1788375"/>
              <a:ext cx="116700" cy="152500"/>
            </a:xfrm>
            <a:custGeom>
              <a:avLst/>
              <a:gdLst/>
              <a:ahLst/>
              <a:cxnLst/>
              <a:rect l="l" t="t" r="r" b="b"/>
              <a:pathLst>
                <a:path w="4668" h="6100" extrusionOk="0">
                  <a:moveTo>
                    <a:pt x="2406" y="1325"/>
                  </a:moveTo>
                  <a:cubicBezTo>
                    <a:pt x="2560" y="1682"/>
                    <a:pt x="2656" y="2039"/>
                    <a:pt x="2763" y="2408"/>
                  </a:cubicBezTo>
                  <a:cubicBezTo>
                    <a:pt x="2799" y="2563"/>
                    <a:pt x="2834" y="2718"/>
                    <a:pt x="2894" y="2885"/>
                  </a:cubicBezTo>
                  <a:cubicBezTo>
                    <a:pt x="2810" y="2899"/>
                    <a:pt x="2726" y="2904"/>
                    <a:pt x="2642" y="2904"/>
                  </a:cubicBezTo>
                  <a:cubicBezTo>
                    <a:pt x="2439" y="2904"/>
                    <a:pt x="2232" y="2871"/>
                    <a:pt x="2013" y="2837"/>
                  </a:cubicBezTo>
                  <a:cubicBezTo>
                    <a:pt x="1929" y="2825"/>
                    <a:pt x="1846" y="2813"/>
                    <a:pt x="1763" y="2801"/>
                  </a:cubicBezTo>
                  <a:cubicBezTo>
                    <a:pt x="1882" y="2408"/>
                    <a:pt x="2048" y="2075"/>
                    <a:pt x="2215" y="1706"/>
                  </a:cubicBezTo>
                  <a:cubicBezTo>
                    <a:pt x="2287" y="1575"/>
                    <a:pt x="2334" y="1456"/>
                    <a:pt x="2406" y="1325"/>
                  </a:cubicBezTo>
                  <a:close/>
                  <a:moveTo>
                    <a:pt x="2425" y="0"/>
                  </a:moveTo>
                  <a:cubicBezTo>
                    <a:pt x="2411" y="0"/>
                    <a:pt x="2397" y="1"/>
                    <a:pt x="2382" y="3"/>
                  </a:cubicBezTo>
                  <a:cubicBezTo>
                    <a:pt x="2227" y="15"/>
                    <a:pt x="2120" y="146"/>
                    <a:pt x="2025" y="265"/>
                  </a:cubicBezTo>
                  <a:cubicBezTo>
                    <a:pt x="2013" y="301"/>
                    <a:pt x="2001" y="313"/>
                    <a:pt x="1989" y="325"/>
                  </a:cubicBezTo>
                  <a:cubicBezTo>
                    <a:pt x="1929" y="384"/>
                    <a:pt x="1906" y="456"/>
                    <a:pt x="1894" y="503"/>
                  </a:cubicBezTo>
                  <a:cubicBezTo>
                    <a:pt x="1894" y="515"/>
                    <a:pt x="1894" y="515"/>
                    <a:pt x="1882" y="539"/>
                  </a:cubicBezTo>
                  <a:lnTo>
                    <a:pt x="1417" y="1694"/>
                  </a:lnTo>
                  <a:cubicBezTo>
                    <a:pt x="1001" y="2754"/>
                    <a:pt x="596" y="3813"/>
                    <a:pt x="179" y="4849"/>
                  </a:cubicBezTo>
                  <a:cubicBezTo>
                    <a:pt x="179" y="4861"/>
                    <a:pt x="167" y="4885"/>
                    <a:pt x="167" y="4897"/>
                  </a:cubicBezTo>
                  <a:cubicBezTo>
                    <a:pt x="108" y="5016"/>
                    <a:pt x="1" y="5266"/>
                    <a:pt x="263" y="5504"/>
                  </a:cubicBezTo>
                  <a:lnTo>
                    <a:pt x="322" y="5552"/>
                  </a:lnTo>
                  <a:lnTo>
                    <a:pt x="393" y="5564"/>
                  </a:lnTo>
                  <a:cubicBezTo>
                    <a:pt x="420" y="5567"/>
                    <a:pt x="445" y="5568"/>
                    <a:pt x="469" y="5568"/>
                  </a:cubicBezTo>
                  <a:cubicBezTo>
                    <a:pt x="824" y="5568"/>
                    <a:pt x="920" y="5257"/>
                    <a:pt x="953" y="5123"/>
                  </a:cubicBezTo>
                  <a:cubicBezTo>
                    <a:pt x="977" y="5087"/>
                    <a:pt x="977" y="5063"/>
                    <a:pt x="989" y="5052"/>
                  </a:cubicBezTo>
                  <a:cubicBezTo>
                    <a:pt x="1120" y="4718"/>
                    <a:pt x="1227" y="4373"/>
                    <a:pt x="1346" y="4040"/>
                  </a:cubicBezTo>
                  <a:lnTo>
                    <a:pt x="1417" y="3813"/>
                  </a:lnTo>
                  <a:cubicBezTo>
                    <a:pt x="1465" y="3682"/>
                    <a:pt x="1489" y="3682"/>
                    <a:pt x="1548" y="3682"/>
                  </a:cubicBezTo>
                  <a:cubicBezTo>
                    <a:pt x="1763" y="3694"/>
                    <a:pt x="1953" y="3694"/>
                    <a:pt x="2168" y="3706"/>
                  </a:cubicBezTo>
                  <a:lnTo>
                    <a:pt x="3060" y="3754"/>
                  </a:lnTo>
                  <a:cubicBezTo>
                    <a:pt x="3120" y="3766"/>
                    <a:pt x="3180" y="3813"/>
                    <a:pt x="3215" y="3909"/>
                  </a:cubicBezTo>
                  <a:lnTo>
                    <a:pt x="3715" y="5433"/>
                  </a:lnTo>
                  <a:cubicBezTo>
                    <a:pt x="3739" y="5504"/>
                    <a:pt x="3775" y="5599"/>
                    <a:pt x="3799" y="5683"/>
                  </a:cubicBezTo>
                  <a:lnTo>
                    <a:pt x="3953" y="6099"/>
                  </a:lnTo>
                  <a:lnTo>
                    <a:pt x="4192" y="5956"/>
                  </a:lnTo>
                  <a:cubicBezTo>
                    <a:pt x="4442" y="5790"/>
                    <a:pt x="4668" y="5599"/>
                    <a:pt x="4525" y="5194"/>
                  </a:cubicBezTo>
                  <a:cubicBezTo>
                    <a:pt x="4287" y="4468"/>
                    <a:pt x="4073" y="3718"/>
                    <a:pt x="3846" y="2992"/>
                  </a:cubicBezTo>
                  <a:lnTo>
                    <a:pt x="3680" y="2444"/>
                  </a:lnTo>
                  <a:cubicBezTo>
                    <a:pt x="3632" y="2301"/>
                    <a:pt x="3608" y="2170"/>
                    <a:pt x="3561" y="2027"/>
                  </a:cubicBezTo>
                  <a:cubicBezTo>
                    <a:pt x="3394" y="1456"/>
                    <a:pt x="3239" y="861"/>
                    <a:pt x="2882" y="325"/>
                  </a:cubicBezTo>
                  <a:cubicBezTo>
                    <a:pt x="2837" y="269"/>
                    <a:pt x="2665" y="0"/>
                    <a:pt x="2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81;p52"/>
            <p:cNvSpPr/>
            <p:nvPr/>
          </p:nvSpPr>
          <p:spPr>
            <a:xfrm>
              <a:off x="6664500" y="1808400"/>
              <a:ext cx="42600" cy="60425"/>
            </a:xfrm>
            <a:custGeom>
              <a:avLst/>
              <a:gdLst/>
              <a:ahLst/>
              <a:cxnLst/>
              <a:rect l="l" t="t" r="r" b="b"/>
              <a:pathLst>
                <a:path w="1704" h="2417" extrusionOk="0">
                  <a:moveTo>
                    <a:pt x="1" y="2191"/>
                  </a:moveTo>
                  <a:cubicBezTo>
                    <a:pt x="191" y="1405"/>
                    <a:pt x="596" y="798"/>
                    <a:pt x="906" y="0"/>
                  </a:cubicBezTo>
                  <a:cubicBezTo>
                    <a:pt x="1406" y="750"/>
                    <a:pt x="1465" y="1512"/>
                    <a:pt x="1704" y="2238"/>
                  </a:cubicBezTo>
                  <a:cubicBezTo>
                    <a:pt x="1120" y="2417"/>
                    <a:pt x="608" y="2238"/>
                    <a:pt x="1" y="219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0688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 name="Group 2"/>
          <p:cNvGrpSpPr/>
          <p:nvPr/>
        </p:nvGrpSpPr>
        <p:grpSpPr>
          <a:xfrm rot="168202">
            <a:off x="1012780" y="872553"/>
            <a:ext cx="7188952" cy="3529736"/>
            <a:chOff x="1616027" y="933262"/>
            <a:chExt cx="6130401" cy="3160704"/>
          </a:xfrm>
        </p:grpSpPr>
        <p:sp>
          <p:nvSpPr>
            <p:cNvPr id="361" name="Google Shape;361;p32"/>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2"/>
            <p:cNvSpPr/>
            <p:nvPr/>
          </p:nvSpPr>
          <p:spPr>
            <a:xfrm rot="-129175">
              <a:off x="1616027" y="933262"/>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32"/>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txBox="1">
            <a:spLocks noGrp="1"/>
          </p:cNvSpPr>
          <p:nvPr>
            <p:ph type="subTitle" idx="1"/>
          </p:nvPr>
        </p:nvSpPr>
        <p:spPr>
          <a:xfrm>
            <a:off x="3353706" y="983596"/>
            <a:ext cx="2696932" cy="64615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rgbClr val="FF0000"/>
                </a:solidFill>
                <a:latin typeface="+mj-lt"/>
              </a:rPr>
              <a:t>KHỞI ĐỘNG</a:t>
            </a:r>
            <a:endParaRPr sz="3200" b="1" dirty="0">
              <a:solidFill>
                <a:srgbClr val="FF0000"/>
              </a:solidFill>
              <a:latin typeface="+mj-lt"/>
            </a:endParaRPr>
          </a:p>
        </p:txBody>
      </p:sp>
      <p:grpSp>
        <p:nvGrpSpPr>
          <p:cNvPr id="368" name="Google Shape;368;p32"/>
          <p:cNvGrpSpPr/>
          <p:nvPr/>
        </p:nvGrpSpPr>
        <p:grpSpPr>
          <a:xfrm>
            <a:off x="930765" y="489363"/>
            <a:ext cx="1663844" cy="1216701"/>
            <a:chOff x="3348925" y="3556225"/>
            <a:chExt cx="776300" cy="567650"/>
          </a:xfrm>
        </p:grpSpPr>
        <p:sp>
          <p:nvSpPr>
            <p:cNvPr id="369" name="Google Shape;369;p32"/>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2"/>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2"/>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2"/>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2"/>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2"/>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2"/>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2"/>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2"/>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2"/>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242634" y="1521212"/>
            <a:ext cx="6606228" cy="2308324"/>
          </a:xfrm>
          <a:prstGeom prst="rect">
            <a:avLst/>
          </a:prstGeom>
        </p:spPr>
        <p:txBody>
          <a:bodyPr wrap="square">
            <a:spAutoFit/>
          </a:bodyPr>
          <a:lstStyle/>
          <a:p>
            <a:pPr marL="457200" indent="-457200" algn="just">
              <a:lnSpc>
                <a:spcPct val="150000"/>
              </a:lnSpc>
              <a:buAutoNum type="arabicPeriod"/>
              <a:tabLst>
                <a:tab pos="208915" algn="l"/>
              </a:tabLst>
            </a:pPr>
            <a:r>
              <a:rPr lang="en-US" sz="2400" dirty="0" err="1">
                <a:latin typeface="+mj-lt"/>
                <a:ea typeface="Times New Roman" panose="02020603050405020304" pitchFamily="18" charset="0"/>
                <a:cs typeface="Times New Roman" panose="02020603050405020304" pitchFamily="18" charset="0"/>
              </a:rPr>
              <a:t>Em</a:t>
            </a:r>
            <a:r>
              <a:rPr lang="en-US" sz="2400" dirty="0">
                <a:latin typeface="+mj-lt"/>
                <a:ea typeface="Times New Roman" panose="02020603050405020304" pitchFamily="18" charset="0"/>
                <a:cs typeface="Times New Roman" panose="02020603050405020304" pitchFamily="18" charset="0"/>
              </a:rPr>
              <a:t> có </a:t>
            </a:r>
            <a:r>
              <a:rPr lang="en-US" sz="2400" dirty="0" err="1">
                <a:latin typeface="+mj-lt"/>
                <a:ea typeface="Times New Roman" panose="02020603050405020304" pitchFamily="18" charset="0"/>
                <a:cs typeface="Times New Roman" panose="02020603050405020304" pitchFamily="18" charset="0"/>
              </a:rPr>
              <a:t>ấn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tượng</a:t>
            </a:r>
            <a:r>
              <a:rPr lang="en-US" sz="2400" dirty="0">
                <a:latin typeface="+mj-lt"/>
                <a:ea typeface="Times New Roman" panose="02020603050405020304" pitchFamily="18" charset="0"/>
                <a:cs typeface="Times New Roman" panose="02020603050405020304" pitchFamily="18" charset="0"/>
              </a:rPr>
              <a:t> gì về </a:t>
            </a:r>
            <a:r>
              <a:rPr lang="en-US" sz="2400" dirty="0" err="1">
                <a:latin typeface="+mj-lt"/>
                <a:ea typeface="Times New Roman" panose="02020603050405020304" pitchFamily="18" charset="0"/>
                <a:cs typeface="Times New Roman" panose="02020603050405020304" pitchFamily="18" charset="0"/>
              </a:rPr>
              <a:t>mùa</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xuân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Điều</a:t>
            </a:r>
            <a:r>
              <a:rPr lang="en-US" sz="2400" dirty="0">
                <a:latin typeface="+mj-lt"/>
                <a:ea typeface="Times New Roman" panose="02020603050405020304" pitchFamily="18" charset="0"/>
                <a:cs typeface="Times New Roman" panose="02020603050405020304" pitchFamily="18" charset="0"/>
              </a:rPr>
              <a:t> gì </a:t>
            </a:r>
            <a:r>
              <a:rPr lang="en-US" sz="2400" dirty="0" err="1">
                <a:latin typeface="+mj-lt"/>
                <a:ea typeface="Times New Roman" panose="02020603050405020304" pitchFamily="18" charset="0"/>
                <a:cs typeface="Times New Roman" panose="02020603050405020304" pitchFamily="18" charset="0"/>
              </a:rPr>
              <a:t>em</a:t>
            </a:r>
            <a:r>
              <a:rPr lang="en-US" sz="2400" dirty="0">
                <a:latin typeface="+mj-lt"/>
                <a:ea typeface="Times New Roman" panose="02020603050405020304" pitchFamily="18" charset="0"/>
                <a:cs typeface="Times New Roman" panose="02020603050405020304" pitchFamily="18" charset="0"/>
              </a:rPr>
              <a:t> thích nhất khi </a:t>
            </a:r>
            <a:r>
              <a:rPr lang="en-US" sz="2400" dirty="0" err="1">
                <a:latin typeface="+mj-lt"/>
                <a:ea typeface="Times New Roman" panose="02020603050405020304" pitchFamily="18" charset="0"/>
                <a:cs typeface="Times New Roman" panose="02020603050405020304" pitchFamily="18" charset="0"/>
              </a:rPr>
              <a:t>mùa</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xuân</a:t>
            </a:r>
            <a:r>
              <a:rPr lang="en-US" sz="2400" dirty="0">
                <a:latin typeface="+mj-lt"/>
                <a:ea typeface="Times New Roman" panose="02020603050405020304" pitchFamily="18" charset="0"/>
                <a:cs typeface="Times New Roman" panose="02020603050405020304" pitchFamily="18" charset="0"/>
              </a:rPr>
              <a:t> đến?</a:t>
            </a:r>
          </a:p>
          <a:p>
            <a:pPr marL="457200" indent="-457200" algn="just">
              <a:lnSpc>
                <a:spcPct val="150000"/>
              </a:lnSpc>
              <a:buAutoNum type="arabicPeriod"/>
              <a:tabLst>
                <a:tab pos="208915" algn="l"/>
              </a:tabLst>
            </a:pPr>
            <a:r>
              <a:rPr lang="en-US" sz="2400" dirty="0" err="1">
                <a:latin typeface="+mj-lt"/>
                <a:ea typeface="Times New Roman" panose="02020603050405020304" pitchFamily="18" charset="0"/>
                <a:cs typeface="Times New Roman" panose="02020603050405020304" pitchFamily="18" charset="0"/>
              </a:rPr>
              <a:t>Hãy</a:t>
            </a:r>
            <a:r>
              <a:rPr lang="en-US" sz="2400" dirty="0">
                <a:latin typeface="+mj-lt"/>
                <a:ea typeface="Times New Roman" panose="02020603050405020304" pitchFamily="18" charset="0"/>
                <a:cs typeface="Times New Roman" panose="02020603050405020304" pitchFamily="18" charset="0"/>
              </a:rPr>
              <a:t> đọc một </a:t>
            </a:r>
            <a:r>
              <a:rPr lang="en-US" sz="2400" dirty="0" err="1">
                <a:latin typeface="+mj-lt"/>
                <a:ea typeface="Times New Roman" panose="02020603050405020304" pitchFamily="18" charset="0"/>
                <a:cs typeface="Times New Roman" panose="02020603050405020304" pitchFamily="18" charset="0"/>
              </a:rPr>
              <a:t>đoạn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thơ</a:t>
            </a:r>
            <a:r>
              <a:rPr lang="en-US" sz="2400" dirty="0">
                <a:latin typeface="+mj-lt"/>
                <a:ea typeface="Times New Roman" panose="02020603050405020304" pitchFamily="18" charset="0"/>
                <a:cs typeface="Times New Roman" panose="02020603050405020304" pitchFamily="18" charset="0"/>
              </a:rPr>
              <a:t> mà </a:t>
            </a:r>
            <a:r>
              <a:rPr lang="en-US" sz="2400" dirty="0" err="1">
                <a:latin typeface="+mj-lt"/>
                <a:ea typeface="Times New Roman" panose="02020603050405020304" pitchFamily="18" charset="0"/>
                <a:cs typeface="Times New Roman" panose="02020603050405020304" pitchFamily="18" charset="0"/>
              </a:rPr>
              <a:t>em</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yêu</a:t>
            </a:r>
            <a:r>
              <a:rPr lang="en-US" sz="2400" dirty="0">
                <a:latin typeface="+mj-lt"/>
                <a:ea typeface="Times New Roman" panose="02020603050405020304" pitchFamily="18" charset="0"/>
                <a:cs typeface="Times New Roman" panose="02020603050405020304" pitchFamily="18" charset="0"/>
              </a:rPr>
              <a:t> thích </a:t>
            </a:r>
            <a:r>
              <a:rPr lang="en-US" sz="2400" dirty="0" err="1">
                <a:latin typeface="+mj-lt"/>
                <a:ea typeface="Times New Roman" panose="02020603050405020304" pitchFamily="18" charset="0"/>
                <a:cs typeface="Times New Roman" panose="02020603050405020304" pitchFamily="18" charset="0"/>
              </a:rPr>
              <a:t>viết</a:t>
            </a:r>
            <a:r>
              <a:rPr lang="en-US" sz="2400" dirty="0">
                <a:latin typeface="+mj-lt"/>
                <a:ea typeface="Times New Roman" panose="02020603050405020304" pitchFamily="18" charset="0"/>
                <a:cs typeface="Times New Roman" panose="02020603050405020304" pitchFamily="18" charset="0"/>
              </a:rPr>
              <a:t> về </a:t>
            </a:r>
            <a:r>
              <a:rPr lang="en-US" sz="2400" dirty="0" err="1">
                <a:latin typeface="+mj-lt"/>
                <a:ea typeface="Times New Roman" panose="02020603050405020304" pitchFamily="18" charset="0"/>
                <a:cs typeface="Times New Roman" panose="02020603050405020304" pitchFamily="18" charset="0"/>
              </a:rPr>
              <a:t>mùa</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xuân</a:t>
            </a:r>
            <a:r>
              <a:rPr lang="en-US" sz="2400" dirty="0">
                <a:latin typeface="+mj-lt"/>
                <a:ea typeface="Times New Roman" panose="02020603050405020304" pitchFamily="18" charset="0"/>
                <a:cs typeface="Times New Roman" panose="02020603050405020304" pitchFamily="18" charset="0"/>
              </a:rPr>
              <a:t>.</a:t>
            </a:r>
            <a:endParaRPr lang="en-US" sz="2400" dirty="0">
              <a:effectLst/>
              <a:latin typeface="+mj-lt"/>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402" name="Google Shape;402;p34"/>
          <p:cNvGrpSpPr/>
          <p:nvPr/>
        </p:nvGrpSpPr>
        <p:grpSpPr>
          <a:xfrm rot="168106">
            <a:off x="668546" y="610537"/>
            <a:ext cx="7595344" cy="4010994"/>
            <a:chOff x="1540350" y="826005"/>
            <a:chExt cx="6259025" cy="3378825"/>
          </a:xfrm>
        </p:grpSpPr>
        <p:sp>
          <p:nvSpPr>
            <p:cNvPr id="403" name="Google Shape;403;p3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34"/>
          <p:cNvSpPr/>
          <p:nvPr/>
        </p:nvSpPr>
        <p:spPr>
          <a:xfrm>
            <a:off x="720191" y="522143"/>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34"/>
          <p:cNvGrpSpPr/>
          <p:nvPr/>
        </p:nvGrpSpPr>
        <p:grpSpPr>
          <a:xfrm>
            <a:off x="910886" y="731686"/>
            <a:ext cx="485880" cy="448193"/>
            <a:chOff x="712875" y="2205450"/>
            <a:chExt cx="233675" cy="215550"/>
          </a:xfrm>
        </p:grpSpPr>
        <p:sp>
          <p:nvSpPr>
            <p:cNvPr id="411" name="Google Shape;411;p3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34"/>
          <p:cNvSpPr/>
          <p:nvPr/>
        </p:nvSpPr>
        <p:spPr>
          <a:xfrm rot="2006702">
            <a:off x="2406601" y="3743379"/>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4"/>
          <p:cNvSpPr/>
          <p:nvPr/>
        </p:nvSpPr>
        <p:spPr>
          <a:xfrm>
            <a:off x="7712260" y="1090799"/>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txBox="1">
            <a:spLocks noGrp="1"/>
          </p:cNvSpPr>
          <p:nvPr>
            <p:ph type="subTitle" idx="1"/>
          </p:nvPr>
        </p:nvSpPr>
        <p:spPr>
          <a:xfrm>
            <a:off x="3174141" y="887062"/>
            <a:ext cx="2808000" cy="6785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3200" dirty="0">
                <a:solidFill>
                  <a:srgbClr val="FF0000"/>
                </a:solidFill>
                <a:latin typeface="+mn-lt"/>
              </a:rPr>
              <a:t>NỘI DUNG</a:t>
            </a:r>
            <a:endParaRPr sz="3200" dirty="0">
              <a:solidFill>
                <a:srgbClr val="FF0000"/>
              </a:solidFill>
              <a:latin typeface="+mn-lt"/>
            </a:endParaRPr>
          </a:p>
        </p:txBody>
      </p:sp>
      <p:sp>
        <p:nvSpPr>
          <p:cNvPr id="6" name="Rectangle 5"/>
          <p:cNvSpPr/>
          <p:nvPr/>
        </p:nvSpPr>
        <p:spPr>
          <a:xfrm>
            <a:off x="1126315" y="1433330"/>
            <a:ext cx="6474021" cy="2308324"/>
          </a:xfrm>
          <a:prstGeom prst="rect">
            <a:avLst/>
          </a:prstGeom>
        </p:spPr>
        <p:txBody>
          <a:bodyPr wrap="square">
            <a:spAutoFit/>
          </a:bodyPr>
          <a:lstStyle/>
          <a:p>
            <a:pPr algn="just">
              <a:lnSpc>
                <a:spcPct val="150000"/>
              </a:lnSpc>
              <a:tabLst>
                <a:tab pos="4826000" algn="ctr"/>
              </a:tabLst>
            </a:pPr>
            <a:r>
              <a:rPr lang="vi-VN" sz="2400" dirty="0">
                <a:latin typeface="+mj-lt"/>
                <a:ea typeface="Times New Roman" panose="02020603050405020304" pitchFamily="18" charset="0"/>
                <a:cs typeface="Times New Roman" panose="02020603050405020304" pitchFamily="18" charset="0"/>
              </a:rPr>
              <a:t>      </a:t>
            </a:r>
            <a:r>
              <a:rPr lang="vi-VN" sz="2400" dirty="0">
                <a:latin typeface="+mn-lt"/>
                <a:ea typeface="Times New Roman" panose="02020603050405020304" pitchFamily="18" charset="0"/>
                <a:cs typeface="Times New Roman" panose="02020603050405020304" pitchFamily="18" charset="0"/>
              </a:rPr>
              <a:t>Bài thơ thể hiện những rung cảm tinh tế của nhà thơ trước vẻ đẹp của mùa xuân thiên nhiên, đất nước và khát vọng được cống hiến cho đất nước, cho cuộc đời.</a:t>
            </a:r>
            <a:endParaRPr lang="en-US" sz="2400" dirty="0">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1893425"/>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402" name="Google Shape;402;p34"/>
          <p:cNvGrpSpPr/>
          <p:nvPr/>
        </p:nvGrpSpPr>
        <p:grpSpPr>
          <a:xfrm rot="168106">
            <a:off x="179528" y="15572"/>
            <a:ext cx="8670725" cy="4918953"/>
            <a:chOff x="1540350" y="826005"/>
            <a:chExt cx="6259025" cy="3378825"/>
          </a:xfrm>
        </p:grpSpPr>
        <p:sp>
          <p:nvSpPr>
            <p:cNvPr id="403" name="Google Shape;403;p3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34"/>
          <p:cNvSpPr/>
          <p:nvPr/>
        </p:nvSpPr>
        <p:spPr>
          <a:xfrm>
            <a:off x="259031" y="173303"/>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34"/>
          <p:cNvGrpSpPr/>
          <p:nvPr/>
        </p:nvGrpSpPr>
        <p:grpSpPr>
          <a:xfrm>
            <a:off x="449726" y="382846"/>
            <a:ext cx="485880" cy="448193"/>
            <a:chOff x="712875" y="2205450"/>
            <a:chExt cx="233675" cy="215550"/>
          </a:xfrm>
        </p:grpSpPr>
        <p:sp>
          <p:nvSpPr>
            <p:cNvPr id="411" name="Google Shape;411;p3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34"/>
          <p:cNvSpPr/>
          <p:nvPr/>
        </p:nvSpPr>
        <p:spPr>
          <a:xfrm rot="2006702">
            <a:off x="331642" y="3945970"/>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4"/>
          <p:cNvSpPr/>
          <p:nvPr/>
        </p:nvSpPr>
        <p:spPr>
          <a:xfrm>
            <a:off x="8229532" y="496759"/>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txBox="1">
            <a:spLocks noGrp="1"/>
          </p:cNvSpPr>
          <p:nvPr>
            <p:ph type="subTitle" idx="1"/>
          </p:nvPr>
        </p:nvSpPr>
        <p:spPr>
          <a:xfrm>
            <a:off x="3054955" y="262104"/>
            <a:ext cx="2926622" cy="6785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3200" dirty="0">
                <a:solidFill>
                  <a:srgbClr val="FF0000"/>
                </a:solidFill>
                <a:latin typeface="+mn-lt"/>
              </a:rPr>
              <a:t>NGHỆ THUẬT</a:t>
            </a:r>
            <a:endParaRPr sz="3200" dirty="0">
              <a:solidFill>
                <a:srgbClr val="FF0000"/>
              </a:solidFill>
              <a:latin typeface="+mn-lt"/>
            </a:endParaRPr>
          </a:p>
        </p:txBody>
      </p:sp>
      <p:sp>
        <p:nvSpPr>
          <p:cNvPr id="6" name="Rectangle 5"/>
          <p:cNvSpPr/>
          <p:nvPr/>
        </p:nvSpPr>
        <p:spPr>
          <a:xfrm>
            <a:off x="965374" y="799433"/>
            <a:ext cx="7105784" cy="3416320"/>
          </a:xfrm>
          <a:prstGeom prst="rect">
            <a:avLst/>
          </a:prstGeom>
        </p:spPr>
        <p:txBody>
          <a:bodyPr wrap="square">
            <a:spAutoFit/>
          </a:bodyPr>
          <a:lstStyle/>
          <a:p>
            <a:pPr marL="342900" indent="-342900" algn="just">
              <a:lnSpc>
                <a:spcPct val="150000"/>
              </a:lnSpc>
              <a:buFont typeface="Wingdings" panose="05000000000000000000" pitchFamily="2" charset="2"/>
              <a:buChar char="§"/>
              <a:tabLst>
                <a:tab pos="4826000" algn="ctr"/>
              </a:tabLst>
            </a:pPr>
            <a:r>
              <a:rPr lang="vi-VN" sz="2400" dirty="0">
                <a:latin typeface="+mn-lt"/>
                <a:ea typeface="Times New Roman" panose="02020603050405020304" pitchFamily="18" charset="0"/>
                <a:cs typeface="Times New Roman" panose="02020603050405020304" pitchFamily="18" charset="0"/>
              </a:rPr>
              <a:t>Viết theo thể thơ năm chữ nhẹ nhàng, tha thiết, mang âm hưởng gần gũi với dân ca.</a:t>
            </a:r>
          </a:p>
          <a:p>
            <a:pPr marL="342900" indent="-342900" algn="just">
              <a:lnSpc>
                <a:spcPct val="150000"/>
              </a:lnSpc>
              <a:buFont typeface="Wingdings" panose="05000000000000000000" pitchFamily="2" charset="2"/>
              <a:buChar char="§"/>
              <a:tabLst>
                <a:tab pos="4826000" algn="ctr"/>
              </a:tabLst>
            </a:pPr>
            <a:r>
              <a:rPr lang="vi-VN" sz="2400" dirty="0">
                <a:latin typeface="+mn-lt"/>
                <a:ea typeface="Times New Roman" panose="02020603050405020304" pitchFamily="18" charset="0"/>
                <a:cs typeface="Times New Roman" panose="02020603050405020304" pitchFamily="18" charset="0"/>
              </a:rPr>
              <a:t>Sử dụng ngôn ngữ thơ giản dị, giàu cảm xúc với các ẩn dụ, điệp từ, điệp ngữ,...</a:t>
            </a:r>
          </a:p>
          <a:p>
            <a:pPr marL="342900" indent="-342900" algn="just">
              <a:lnSpc>
                <a:spcPct val="150000"/>
              </a:lnSpc>
              <a:buFont typeface="Wingdings" panose="05000000000000000000" pitchFamily="2" charset="2"/>
              <a:buChar char="§"/>
              <a:tabLst>
                <a:tab pos="4826000" algn="ctr"/>
              </a:tabLst>
            </a:pPr>
            <a:r>
              <a:rPr lang="vi-VN" sz="2400" dirty="0">
                <a:latin typeface="+mn-lt"/>
                <a:ea typeface="Times New Roman" panose="02020603050405020304" pitchFamily="18" charset="0"/>
                <a:cs typeface="Times New Roman" panose="02020603050405020304" pitchFamily="18" charset="0"/>
              </a:rPr>
              <a:t>Có cấu tứ chặt chẽ, giọng điệu thơ biến đổi phù hợp với nội dung từng đoạn.</a:t>
            </a:r>
          </a:p>
        </p:txBody>
      </p:sp>
    </p:spTree>
    <p:extLst>
      <p:ext uri="{BB962C8B-B14F-4D97-AF65-F5344CB8AC3E}">
        <p14:creationId xmlns:p14="http://schemas.microsoft.com/office/powerpoint/2010/main" val="41345201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68D0A84-9BBC-C5FE-2C4A-3405BE90F4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662400"/>
            <a:ext cx="9144000" cy="5805901"/>
          </a:xfrm>
          <a:prstGeom prst="rect">
            <a:avLst/>
          </a:prstGeom>
        </p:spPr>
      </p:pic>
      <p:pic>
        <p:nvPicPr>
          <p:cNvPr id="5" name="Picture 4">
            <a:extLst>
              <a:ext uri="{FF2B5EF4-FFF2-40B4-BE49-F238E27FC236}">
                <a16:creationId xmlns:a16="http://schemas.microsoft.com/office/drawing/2014/main" id="{36467364-F972-7139-ABE2-6BA536B709BA}"/>
              </a:ext>
            </a:extLst>
          </p:cNvPr>
          <p:cNvPicPr>
            <a:picLocks noChangeAspect="1"/>
          </p:cNvPicPr>
          <p:nvPr/>
        </p:nvPicPr>
        <p:blipFill>
          <a:blip r:embed="rId7"/>
          <a:srcRect/>
          <a:stretch>
            <a:fillRect/>
          </a:stretch>
        </p:blipFill>
        <p:spPr>
          <a:xfrm>
            <a:off x="1980521" y="1"/>
            <a:ext cx="2404443" cy="567005"/>
          </a:xfrm>
          <a:prstGeom prst="rect">
            <a:avLst/>
          </a:prstGeom>
        </p:spPr>
      </p:pic>
      <p:pic>
        <p:nvPicPr>
          <p:cNvPr id="6" name="Picture 5">
            <a:extLst>
              <a:ext uri="{FF2B5EF4-FFF2-40B4-BE49-F238E27FC236}">
                <a16:creationId xmlns:a16="http://schemas.microsoft.com/office/drawing/2014/main" id="{1EB8966A-44F1-EF1A-80BE-379C70A20B33}"/>
              </a:ext>
            </a:extLst>
          </p:cNvPr>
          <p:cNvPicPr>
            <a:picLocks noChangeAspect="1"/>
          </p:cNvPicPr>
          <p:nvPr/>
        </p:nvPicPr>
        <p:blipFill>
          <a:blip r:embed="rId7"/>
          <a:srcRect/>
          <a:stretch>
            <a:fillRect/>
          </a:stretch>
        </p:blipFill>
        <p:spPr>
          <a:xfrm>
            <a:off x="4851875" y="1"/>
            <a:ext cx="2404443" cy="567005"/>
          </a:xfrm>
          <a:prstGeom prst="rect">
            <a:avLst/>
          </a:prstGeom>
        </p:spPr>
      </p:pic>
      <p:pic>
        <p:nvPicPr>
          <p:cNvPr id="7" name="Picture 6">
            <a:extLst>
              <a:ext uri="{FF2B5EF4-FFF2-40B4-BE49-F238E27FC236}">
                <a16:creationId xmlns:a16="http://schemas.microsoft.com/office/drawing/2014/main" id="{9B07625C-B046-643C-F5D6-2A934C905091}"/>
              </a:ext>
            </a:extLst>
          </p:cNvPr>
          <p:cNvPicPr>
            <a:picLocks noChangeAspect="1"/>
          </p:cNvPicPr>
          <p:nvPr/>
        </p:nvPicPr>
        <p:blipFill>
          <a:blip r:embed="rId7"/>
          <a:srcRect/>
          <a:stretch>
            <a:fillRect/>
          </a:stretch>
        </p:blipFill>
        <p:spPr>
          <a:xfrm>
            <a:off x="144454" y="1401"/>
            <a:ext cx="783461" cy="375104"/>
          </a:xfrm>
          <a:prstGeom prst="rect">
            <a:avLst/>
          </a:prstGeom>
        </p:spPr>
      </p:pic>
      <p:pic>
        <p:nvPicPr>
          <p:cNvPr id="8" name="Picture 7">
            <a:extLst>
              <a:ext uri="{FF2B5EF4-FFF2-40B4-BE49-F238E27FC236}">
                <a16:creationId xmlns:a16="http://schemas.microsoft.com/office/drawing/2014/main" id="{EE1F0E02-90F5-4F29-759C-D5822C8B4DD1}"/>
              </a:ext>
            </a:extLst>
          </p:cNvPr>
          <p:cNvPicPr>
            <a:picLocks noChangeAspect="1"/>
          </p:cNvPicPr>
          <p:nvPr/>
        </p:nvPicPr>
        <p:blipFill>
          <a:blip r:embed="rId7"/>
          <a:srcRect/>
          <a:stretch>
            <a:fillRect/>
          </a:stretch>
        </p:blipFill>
        <p:spPr>
          <a:xfrm>
            <a:off x="7968808" y="95950"/>
            <a:ext cx="783461" cy="375104"/>
          </a:xfrm>
          <a:prstGeom prst="rect">
            <a:avLst/>
          </a:prstGeom>
        </p:spPr>
      </p:pic>
      <p:sp>
        <p:nvSpPr>
          <p:cNvPr id="19" name="Title 1">
            <a:extLst>
              <a:ext uri="{FF2B5EF4-FFF2-40B4-BE49-F238E27FC236}">
                <a16:creationId xmlns:a16="http://schemas.microsoft.com/office/drawing/2014/main" id="{D48D7B16-2FD3-587C-70D6-E3D5A7B9B1E8}"/>
              </a:ext>
            </a:extLst>
          </p:cNvPr>
          <p:cNvSpPr txBox="1">
            <a:spLocks/>
          </p:cNvSpPr>
          <p:nvPr/>
        </p:nvSpPr>
        <p:spPr>
          <a:xfrm>
            <a:off x="558440" y="1128589"/>
            <a:ext cx="8027120"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solidFill>
                  <a:srgbClr val="FFFF00"/>
                </a:solidFill>
                <a:latin typeface="Arial" panose="020B0604020202020204" pitchFamily="34" charset="0"/>
                <a:cs typeface="Arial" panose="020B0604020202020204" pitchFamily="34" charset="0"/>
              </a:rPr>
              <a:t>TRUY TÌM KHO BÁU</a:t>
            </a:r>
          </a:p>
        </p:txBody>
      </p:sp>
      <p:pic>
        <p:nvPicPr>
          <p:cNvPr id="21" name="Tieng-song-bien-nhe-nhang-www_tiengdong_com (mp3cut.net)">
            <a:hlinkClick r:id="" action="ppaction://media"/>
            <a:extLst>
              <a:ext uri="{FF2B5EF4-FFF2-40B4-BE49-F238E27FC236}">
                <a16:creationId xmlns:a16="http://schemas.microsoft.com/office/drawing/2014/main" id="{2423E839-F8A8-5BF1-3DAA-CFC210A0B6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6911" y="356255"/>
            <a:ext cx="365522" cy="365522"/>
          </a:xfrm>
          <a:prstGeom prst="rect">
            <a:avLst/>
          </a:prstGeom>
        </p:spPr>
      </p:pic>
      <p:sp>
        <p:nvSpPr>
          <p:cNvPr id="22" name="Rectangle: Rounded Corners 21">
            <a:hlinkClick r:id="rId9" action="ppaction://hlinksldjump"/>
            <a:extLst>
              <a:ext uri="{FF2B5EF4-FFF2-40B4-BE49-F238E27FC236}">
                <a16:creationId xmlns:a16="http://schemas.microsoft.com/office/drawing/2014/main" id="{D9D1A4BF-61B2-AA3A-4C74-12A4E1D63EA2}"/>
              </a:ext>
            </a:extLst>
          </p:cNvPr>
          <p:cNvSpPr/>
          <p:nvPr/>
        </p:nvSpPr>
        <p:spPr>
          <a:xfrm>
            <a:off x="3408218" y="2734542"/>
            <a:ext cx="2327564" cy="655130"/>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FF00"/>
                </a:solidFill>
                <a:latin typeface="Arial" panose="020B0604020202020204" pitchFamily="34" charset="0"/>
                <a:cs typeface="Arial" panose="020B0604020202020204" pitchFamily="34" charset="0"/>
              </a:rPr>
              <a:t>BẮT ĐẦU</a:t>
            </a:r>
          </a:p>
        </p:txBody>
      </p:sp>
      <p:pic>
        <p:nvPicPr>
          <p:cNvPr id="23" name="Picture 10">
            <a:extLst>
              <a:ext uri="{FF2B5EF4-FFF2-40B4-BE49-F238E27FC236}">
                <a16:creationId xmlns:a16="http://schemas.microsoft.com/office/drawing/2014/main" id="{966AA517-34AB-4168-B529-92EFC045759A}"/>
              </a:ext>
            </a:extLst>
          </p:cNvPr>
          <p:cNvPicPr>
            <a:picLocks noChangeAspect="1"/>
          </p:cNvPicPr>
          <p:nvPr/>
        </p:nvPicPr>
        <p:blipFill>
          <a:blip r:embed="rId10"/>
          <a:srcRect/>
          <a:stretch>
            <a:fillRect/>
          </a:stretch>
        </p:blipFill>
        <p:spPr>
          <a:xfrm>
            <a:off x="6250984" y="2780296"/>
            <a:ext cx="2994405" cy="2182172"/>
          </a:xfrm>
          <a:prstGeom prst="rect">
            <a:avLst/>
          </a:prstGeom>
        </p:spPr>
      </p:pic>
      <p:pic>
        <p:nvPicPr>
          <p:cNvPr id="25" name="Picture 12">
            <a:extLst>
              <a:ext uri="{FF2B5EF4-FFF2-40B4-BE49-F238E27FC236}">
                <a16:creationId xmlns:a16="http://schemas.microsoft.com/office/drawing/2014/main" id="{61D40C48-70DA-7EAA-93A8-2BE4A62761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4631" y="1729959"/>
            <a:ext cx="1604133" cy="3232509"/>
          </a:xfrm>
          <a:prstGeom prst="rect">
            <a:avLst/>
          </a:prstGeom>
        </p:spPr>
      </p:pic>
      <p:pic>
        <p:nvPicPr>
          <p:cNvPr id="26" name="Picture 10">
            <a:extLst>
              <a:ext uri="{FF2B5EF4-FFF2-40B4-BE49-F238E27FC236}">
                <a16:creationId xmlns:a16="http://schemas.microsoft.com/office/drawing/2014/main" id="{F0AD0D92-59E5-885E-22CF-326676DA339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48765" y="3591589"/>
            <a:ext cx="1827733" cy="1551911"/>
          </a:xfrm>
          <a:prstGeom prst="rect">
            <a:avLst/>
          </a:prstGeom>
        </p:spPr>
      </p:pic>
    </p:spTree>
    <p:extLst>
      <p:ext uri="{BB962C8B-B14F-4D97-AF65-F5344CB8AC3E}">
        <p14:creationId xmlns:p14="http://schemas.microsoft.com/office/powerpoint/2010/main" val="3468827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1"/>
                </p:tgtEl>
              </p:cMediaNode>
            </p:audio>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68D0A84-9BBC-C5FE-2C4A-3405BE90F4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91200"/>
            <a:ext cx="9144000" cy="5834701"/>
          </a:xfrm>
          <a:prstGeom prst="rect">
            <a:avLst/>
          </a:prstGeom>
        </p:spPr>
      </p:pic>
      <p:pic>
        <p:nvPicPr>
          <p:cNvPr id="5" name="Picture 4">
            <a:extLst>
              <a:ext uri="{FF2B5EF4-FFF2-40B4-BE49-F238E27FC236}">
                <a16:creationId xmlns:a16="http://schemas.microsoft.com/office/drawing/2014/main" id="{36467364-F972-7139-ABE2-6BA536B709BA}"/>
              </a:ext>
            </a:extLst>
          </p:cNvPr>
          <p:cNvPicPr>
            <a:picLocks noChangeAspect="1"/>
          </p:cNvPicPr>
          <p:nvPr/>
        </p:nvPicPr>
        <p:blipFill>
          <a:blip r:embed="rId4"/>
          <a:srcRect/>
          <a:stretch>
            <a:fillRect/>
          </a:stretch>
        </p:blipFill>
        <p:spPr>
          <a:xfrm>
            <a:off x="1980521" y="1"/>
            <a:ext cx="2404443" cy="567005"/>
          </a:xfrm>
          <a:prstGeom prst="rect">
            <a:avLst/>
          </a:prstGeom>
        </p:spPr>
      </p:pic>
      <p:pic>
        <p:nvPicPr>
          <p:cNvPr id="6" name="Picture 5">
            <a:extLst>
              <a:ext uri="{FF2B5EF4-FFF2-40B4-BE49-F238E27FC236}">
                <a16:creationId xmlns:a16="http://schemas.microsoft.com/office/drawing/2014/main" id="{1EB8966A-44F1-EF1A-80BE-379C70A20B33}"/>
              </a:ext>
            </a:extLst>
          </p:cNvPr>
          <p:cNvPicPr>
            <a:picLocks noChangeAspect="1"/>
          </p:cNvPicPr>
          <p:nvPr/>
        </p:nvPicPr>
        <p:blipFill>
          <a:blip r:embed="rId4"/>
          <a:srcRect/>
          <a:stretch>
            <a:fillRect/>
          </a:stretch>
        </p:blipFill>
        <p:spPr>
          <a:xfrm>
            <a:off x="4851875" y="1"/>
            <a:ext cx="2404443" cy="567005"/>
          </a:xfrm>
          <a:prstGeom prst="rect">
            <a:avLst/>
          </a:prstGeom>
        </p:spPr>
      </p:pic>
      <p:pic>
        <p:nvPicPr>
          <p:cNvPr id="7" name="Picture 6">
            <a:extLst>
              <a:ext uri="{FF2B5EF4-FFF2-40B4-BE49-F238E27FC236}">
                <a16:creationId xmlns:a16="http://schemas.microsoft.com/office/drawing/2014/main" id="{9B07625C-B046-643C-F5D6-2A934C905091}"/>
              </a:ext>
            </a:extLst>
          </p:cNvPr>
          <p:cNvPicPr>
            <a:picLocks noChangeAspect="1"/>
          </p:cNvPicPr>
          <p:nvPr/>
        </p:nvPicPr>
        <p:blipFill>
          <a:blip r:embed="rId4"/>
          <a:srcRect/>
          <a:stretch>
            <a:fillRect/>
          </a:stretch>
        </p:blipFill>
        <p:spPr>
          <a:xfrm>
            <a:off x="144454" y="1401"/>
            <a:ext cx="783461" cy="375104"/>
          </a:xfrm>
          <a:prstGeom prst="rect">
            <a:avLst/>
          </a:prstGeom>
        </p:spPr>
      </p:pic>
      <p:pic>
        <p:nvPicPr>
          <p:cNvPr id="8" name="Picture 7">
            <a:extLst>
              <a:ext uri="{FF2B5EF4-FFF2-40B4-BE49-F238E27FC236}">
                <a16:creationId xmlns:a16="http://schemas.microsoft.com/office/drawing/2014/main" id="{EE1F0E02-90F5-4F29-759C-D5822C8B4DD1}"/>
              </a:ext>
            </a:extLst>
          </p:cNvPr>
          <p:cNvPicPr>
            <a:picLocks noChangeAspect="1"/>
          </p:cNvPicPr>
          <p:nvPr/>
        </p:nvPicPr>
        <p:blipFill>
          <a:blip r:embed="rId4"/>
          <a:srcRect/>
          <a:stretch>
            <a:fillRect/>
          </a:stretch>
        </p:blipFill>
        <p:spPr>
          <a:xfrm>
            <a:off x="7968808" y="95950"/>
            <a:ext cx="783461" cy="375104"/>
          </a:xfrm>
          <a:prstGeom prst="rect">
            <a:avLst/>
          </a:prstGeom>
        </p:spPr>
      </p:pic>
      <p:sp>
        <p:nvSpPr>
          <p:cNvPr id="2" name="Speech Bubble: Rectangle with Corners Rounded 1">
            <a:extLst>
              <a:ext uri="{FF2B5EF4-FFF2-40B4-BE49-F238E27FC236}">
                <a16:creationId xmlns:a16="http://schemas.microsoft.com/office/drawing/2014/main" id="{2BFB0AB8-37F2-3FB3-9869-10A2A36AADEC}"/>
              </a:ext>
            </a:extLst>
          </p:cNvPr>
          <p:cNvSpPr/>
          <p:nvPr/>
        </p:nvSpPr>
        <p:spPr>
          <a:xfrm>
            <a:off x="367499" y="1473788"/>
            <a:ext cx="4668629" cy="2953430"/>
          </a:xfrm>
          <a:prstGeom prst="wedgeRoundRectCallout">
            <a:avLst>
              <a:gd name="adj1" fmla="val 72856"/>
              <a:gd name="adj2" fmla="val -2459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noProof="1">
                <a:solidFill>
                  <a:schemeClr val="tx1"/>
                </a:solidFill>
                <a:latin typeface="Arial" panose="020B0604020202020204" pitchFamily="34" charset="0"/>
                <a:cs typeface="Arial" panose="020B0604020202020204" pitchFamily="34" charset="0"/>
              </a:rPr>
              <a:t>    </a:t>
            </a:r>
            <a:r>
              <a:rPr lang="en-US" sz="2500" noProof="1">
                <a:solidFill>
                  <a:schemeClr val="tx1"/>
                </a:solidFill>
                <a:latin typeface="Arial" panose="020B0604020202020204" pitchFamily="34" charset="0"/>
                <a:cs typeface="Arial" panose="020B0604020202020204" pitchFamily="34" charset="0"/>
              </a:rPr>
              <a:t>Kho báu của các thủy thủ trên tàu Mona đã bị rơi xuống đáy biển. Các em hãy giúp các thủy thủ tìm lại kho báu của mình.</a:t>
            </a:r>
            <a:endParaRPr lang="vi-VN" sz="2500" b="1" i="1" noProof="1">
              <a:solidFill>
                <a:schemeClr val="tx1"/>
              </a:solidFill>
              <a:latin typeface="Arial" panose="020B0604020202020204" pitchFamily="34" charset="0"/>
              <a:cs typeface="Arial" panose="020B0604020202020204" pitchFamily="34" charset="0"/>
            </a:endParaRPr>
          </a:p>
        </p:txBody>
      </p:sp>
      <p:pic>
        <p:nvPicPr>
          <p:cNvPr id="11" name="Picture 11">
            <a:extLst>
              <a:ext uri="{FF2B5EF4-FFF2-40B4-BE49-F238E27FC236}">
                <a16:creationId xmlns:a16="http://schemas.microsoft.com/office/drawing/2014/main" id="{8C378353-C406-04D5-F6E7-2471BDB472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41796" y="1339912"/>
            <a:ext cx="3734705" cy="3221183"/>
          </a:xfrm>
          <a:prstGeom prst="rect">
            <a:avLst/>
          </a:prstGeom>
        </p:spPr>
      </p:pic>
    </p:spTree>
    <p:extLst>
      <p:ext uri="{BB962C8B-B14F-4D97-AF65-F5344CB8AC3E}">
        <p14:creationId xmlns:p14="http://schemas.microsoft.com/office/powerpoint/2010/main" val="15652542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000" r="-3000"/>
          </a:stretch>
        </a:blip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58275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noProof="1">
                <a:solidFill>
                  <a:schemeClr val="tx1"/>
                </a:solidFill>
                <a:cs typeface="Arial" panose="020B0604020202020204" pitchFamily="34" charset="0"/>
              </a:rPr>
              <a:t>Bài thơ “</a:t>
            </a:r>
            <a:r>
              <a:rPr lang="vi-VN" sz="2400" b="1" i="1" noProof="1">
                <a:solidFill>
                  <a:schemeClr val="tx1"/>
                </a:solidFill>
                <a:cs typeface="Arial" panose="020B0604020202020204" pitchFamily="34" charset="0"/>
              </a:rPr>
              <a:t>Mùa xuân nho nhỏ</a:t>
            </a:r>
            <a:r>
              <a:rPr lang="vi-VN" sz="2400" noProof="1">
                <a:solidFill>
                  <a:schemeClr val="tx1"/>
                </a:solidFill>
                <a:cs typeface="Arial" panose="020B0604020202020204" pitchFamily="34" charset="0"/>
              </a:rPr>
              <a:t>” được bắt nguồn từ cảm xúc nào?</a:t>
            </a:r>
          </a:p>
        </p:txBody>
      </p:sp>
      <p:sp>
        <p:nvSpPr>
          <p:cNvPr id="5" name="Đáp án đúng">
            <a:extLst>
              <a:ext uri="{FF2B5EF4-FFF2-40B4-BE49-F238E27FC236}">
                <a16:creationId xmlns:a16="http://schemas.microsoft.com/office/drawing/2014/main" id="{8B66CBE4-2DB9-BCF7-D1C4-281B894BFE17}"/>
              </a:ext>
            </a:extLst>
          </p:cNvPr>
          <p:cNvSpPr/>
          <p:nvPr/>
        </p:nvSpPr>
        <p:spPr>
          <a:xfrm>
            <a:off x="800101" y="3540701"/>
            <a:ext cx="3543298"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latin typeface="Arial" panose="020B0604020202020204" pitchFamily="34" charset="0"/>
                <a:cs typeface="Arial" panose="020B0604020202020204" pitchFamily="34" charset="0"/>
              </a:rPr>
              <a:t>B. Cảm xúc về vẻ đẹp của mùa xuân xứ Huế.</a:t>
            </a:r>
            <a:endParaRPr lang="vi-VN" sz="20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800099" y="2314576"/>
            <a:ext cx="3543300"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chemeClr val="tx1"/>
                </a:solidFill>
                <a:cs typeface="Arial" panose="020B0604020202020204" pitchFamily="34" charset="0"/>
              </a:rPr>
              <a:t>A. Cảm xúc về vẻ đẹp và truyền thống của đất nước.</a:t>
            </a:r>
          </a:p>
        </p:txBody>
      </p:sp>
      <p:sp>
        <p:nvSpPr>
          <p:cNvPr id="7" name="Đáp án sai 2">
            <a:extLst>
              <a:ext uri="{FF2B5EF4-FFF2-40B4-BE49-F238E27FC236}">
                <a16:creationId xmlns:a16="http://schemas.microsoft.com/office/drawing/2014/main" id="{6A919885-0285-0403-1E09-FA94D8BC080B}"/>
              </a:ext>
            </a:extLst>
          </p:cNvPr>
          <p:cNvSpPr/>
          <p:nvPr/>
        </p:nvSpPr>
        <p:spPr>
          <a:xfrm>
            <a:off x="4720936" y="2314576"/>
            <a:ext cx="3605645"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latin typeface="Arial" panose="020B0604020202020204" pitchFamily="34" charset="0"/>
                <a:cs typeface="Arial" panose="020B0604020202020204" pitchFamily="34" charset="0"/>
              </a:rPr>
              <a:t>C. Cảm xúc về vẻ đẹp của mùa xuân Hà Nội</a:t>
            </a:r>
            <a:endParaRPr lang="vi-VN" sz="20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720935" y="3540701"/>
            <a:ext cx="3605646"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latin typeface="Arial" panose="020B0604020202020204" pitchFamily="34" charset="0"/>
                <a:cs typeface="Arial" panose="020B0604020202020204" pitchFamily="34" charset="0"/>
              </a:rPr>
              <a:t>D. Cảm xúc về thời điểm lịch sử đáng ghi nhớ của dân tộc.</a:t>
            </a:r>
            <a:endParaRPr lang="vi-VN" sz="20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46961" y="3740106"/>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88989" y="2523693"/>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88989" y="3761075"/>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49154" y="2497141"/>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91969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000" r="-3000"/>
          </a:stretch>
        </a:blip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58275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noProof="1">
                <a:solidFill>
                  <a:schemeClr val="tx1"/>
                </a:solidFill>
                <a:cs typeface="Arial" panose="020B0604020202020204" pitchFamily="34" charset="0"/>
              </a:rPr>
              <a:t>Bài thơ </a:t>
            </a:r>
            <a:r>
              <a:rPr lang="en-US" sz="2400" b="1" i="1" noProof="1">
                <a:solidFill>
                  <a:schemeClr val="tx1"/>
                </a:solidFill>
                <a:cs typeface="Arial" panose="020B0604020202020204" pitchFamily="34" charset="0"/>
              </a:rPr>
              <a:t>M</a:t>
            </a:r>
            <a:r>
              <a:rPr lang="vi-VN" sz="2400" b="1" i="1" noProof="1">
                <a:solidFill>
                  <a:schemeClr val="tx1"/>
                </a:solidFill>
                <a:cs typeface="Arial" panose="020B0604020202020204" pitchFamily="34" charset="0"/>
              </a:rPr>
              <a:t>ùa xuân nho nhỏ </a:t>
            </a:r>
            <a:r>
              <a:rPr lang="vi-VN" sz="2400" noProof="1">
                <a:solidFill>
                  <a:schemeClr val="tx1"/>
                </a:solidFill>
                <a:cs typeface="Arial" panose="020B0604020202020204" pitchFamily="34" charset="0"/>
              </a:rPr>
              <a:t>được sáng tác trong giai đoạn nào?</a:t>
            </a:r>
            <a:endParaRPr lang="vi-VN" sz="24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4831772"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D. 1975- 2000</a:t>
            </a:r>
            <a:endParaRPr lang="vi-VN" sz="2400" noProof="1">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A. 1930 - 1945</a:t>
            </a:r>
            <a:endParaRPr lang="vi-VN" sz="24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B. 1954 - 1975</a:t>
            </a:r>
            <a:endParaRPr lang="vi-VN" sz="24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2" y="230764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noProof="1">
                <a:solidFill>
                  <a:schemeClr val="tx1"/>
                </a:solidFill>
                <a:latin typeface="Arial" panose="020B0604020202020204" pitchFamily="34" charset="0"/>
                <a:cs typeface="Arial" panose="020B0604020202020204" pitchFamily="34" charset="0"/>
              </a:rPr>
              <a:t>C. 1945 - 1954</a:t>
            </a:r>
            <a:endParaRPr lang="vi-VN" sz="24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3759683"/>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14518" y="3748518"/>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95471" y="2511135"/>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14518" y="2511136"/>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12577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Left)">
                                      <p:cBhvr>
                                        <p:cTn id="19" dur="500"/>
                                        <p:tgtEl>
                                          <p:spTgt spid="8"/>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000" r="-3000"/>
          </a:stretch>
        </a:blip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755074" y="730832"/>
            <a:ext cx="7543800" cy="13508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600" noProof="1">
                <a:solidFill>
                  <a:schemeClr val="tx1"/>
                </a:solidFill>
                <a:cs typeface="Arial" panose="020B0604020202020204" pitchFamily="34" charset="0"/>
              </a:rPr>
              <a:t>Dòng nào nói đúng nhất về hình ảnh “</a:t>
            </a:r>
            <a:r>
              <a:rPr lang="vi-VN" sz="2600" b="1" i="1" noProof="1">
                <a:solidFill>
                  <a:schemeClr val="tx1"/>
                </a:solidFill>
                <a:cs typeface="Arial" panose="020B0604020202020204" pitchFamily="34" charset="0"/>
              </a:rPr>
              <a:t>con chim hót</a:t>
            </a:r>
            <a:r>
              <a:rPr lang="vi-VN" sz="2600" noProof="1">
                <a:solidFill>
                  <a:schemeClr val="tx1"/>
                </a:solidFill>
                <a:cs typeface="Arial" panose="020B0604020202020204" pitchFamily="34" charset="0"/>
              </a:rPr>
              <a:t>”, “</a:t>
            </a:r>
            <a:r>
              <a:rPr lang="vi-VN" sz="2600" b="1" i="1" noProof="1">
                <a:solidFill>
                  <a:schemeClr val="tx1"/>
                </a:solidFill>
                <a:cs typeface="Arial" panose="020B0604020202020204" pitchFamily="34" charset="0"/>
              </a:rPr>
              <a:t>cành hoa</a:t>
            </a:r>
            <a:r>
              <a:rPr lang="vi-VN" sz="2600" noProof="1">
                <a:solidFill>
                  <a:schemeClr val="tx1"/>
                </a:solidFill>
                <a:cs typeface="Arial" panose="020B0604020202020204" pitchFamily="34" charset="0"/>
              </a:rPr>
              <a:t>”, “</a:t>
            </a:r>
            <a:r>
              <a:rPr lang="vi-VN" sz="2600" b="1" i="1" noProof="1">
                <a:solidFill>
                  <a:schemeClr val="tx1"/>
                </a:solidFill>
                <a:cs typeface="Arial" panose="020B0604020202020204" pitchFamily="34" charset="0"/>
              </a:rPr>
              <a:t>nốt trầm xao xuyến</a:t>
            </a:r>
            <a:r>
              <a:rPr lang="vi-VN" sz="2600" noProof="1">
                <a:solidFill>
                  <a:schemeClr val="tx1"/>
                </a:solidFill>
                <a:cs typeface="Arial" panose="020B0604020202020204" pitchFamily="34" charset="0"/>
              </a:rPr>
              <a:t>”?</a:t>
            </a:r>
            <a:endParaRPr lang="vi-VN" sz="2600" noProof="1">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10937" y="24003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A. </a:t>
            </a:r>
            <a:r>
              <a:rPr lang="vi-VN" sz="2000" noProof="1">
                <a:solidFill>
                  <a:schemeClr val="tx1"/>
                </a:solidFill>
                <a:cs typeface="Arial" panose="020B0604020202020204" pitchFamily="34" charset="0"/>
              </a:rPr>
              <a:t>Là những gì đẹp nhất của mùa xuân.</a:t>
            </a:r>
          </a:p>
        </p:txBody>
      </p:sp>
      <p:sp>
        <p:nvSpPr>
          <p:cNvPr id="6" name="Đáp án sai 1">
            <a:extLst>
              <a:ext uri="{FF2B5EF4-FFF2-40B4-BE49-F238E27FC236}">
                <a16:creationId xmlns:a16="http://schemas.microsoft.com/office/drawing/2014/main" id="{3FCD9830-5FD1-BD44-878B-228BD96CE996}"/>
              </a:ext>
            </a:extLst>
          </p:cNvPr>
          <p:cNvSpPr/>
          <p:nvPr/>
        </p:nvSpPr>
        <p:spPr>
          <a:xfrm>
            <a:off x="910937" y="362642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Arial" panose="020B0604020202020204" pitchFamily="34" charset="0"/>
                <a:cs typeface="Arial" panose="020B0604020202020204" pitchFamily="34" charset="0"/>
              </a:rPr>
              <a:t>B. Là những gì nhỏ bé trong cuộc sống.</a:t>
            </a:r>
            <a:endParaRPr lang="vi-VN" sz="20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831774" y="24003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Arial" panose="020B0604020202020204" pitchFamily="34" charset="0"/>
                <a:cs typeface="Arial" panose="020B0604020202020204" pitchFamily="34" charset="0"/>
              </a:rPr>
              <a:t>C. </a:t>
            </a:r>
            <a:r>
              <a:rPr lang="vi-VN" sz="2000" noProof="1">
                <a:solidFill>
                  <a:schemeClr val="tx1"/>
                </a:solidFill>
                <a:cs typeface="Arial" panose="020B0604020202020204" pitchFamily="34" charset="0"/>
              </a:rPr>
              <a:t>Là những gì đẹp nhất mà mỗi người muốn có.</a:t>
            </a:r>
            <a:endParaRPr lang="vi-VN" sz="2000" noProof="1">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3" y="362642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Arial" panose="020B0604020202020204" pitchFamily="34" charset="0"/>
                <a:cs typeface="Arial" panose="020B0604020202020204" pitchFamily="34" charset="0"/>
              </a:rPr>
              <a:t>D. </a:t>
            </a:r>
            <a:r>
              <a:rPr lang="vi-VN" sz="2000" noProof="1">
                <a:solidFill>
                  <a:schemeClr val="tx1"/>
                </a:solidFill>
                <a:cs typeface="Arial" panose="020B0604020202020204" pitchFamily="34" charset="0"/>
              </a:rPr>
              <a:t>Là mong muốn tha thiết của nhà thơ</a:t>
            </a:r>
            <a:endParaRPr lang="vi-VN" sz="2000" noProof="1">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2324" y="2620627"/>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95472" y="2603788"/>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95472" y="3841170"/>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14517" y="3841170"/>
            <a:ext cx="637592" cy="568036"/>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47704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
                                        </p:tgtEl>
                                      </p:cBhvr>
                                    </p:cmd>
                                  </p:childTnLst>
                                </p:cTn>
                              </p:par>
                              <p:par>
                                <p:cTn id="33" presetID="1" presetClass="entr" presetSubtype="0" fill="hold" nodeType="withEffect">
                                  <p:stCondLst>
                                    <p:cond delay="0"/>
                                  </p:stCondLst>
                                  <p:childTnLst>
                                    <p:set>
                                      <p:cBhvr>
                                        <p:cTn id="34" dur="1" fill="hold">
                                          <p:stCondLst>
                                            <p:cond delay="9"/>
                                          </p:stCondLst>
                                        </p:cTn>
                                        <p:tgtEl>
                                          <p:spTgt spid="1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5"/>
                                        </p:tgtEl>
                                      </p:cBhvr>
                                    </p:animEffect>
                                    <p:animScale>
                                      <p:cBhvr>
                                        <p:cTn id="37"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4"/>
                                        </p:tgtEl>
                                      </p:cBhvr>
                                    </p:cmd>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6" presetClass="emph" presetSubtype="0" repeatCount="4000" fill="hold" grpId="1" nodeType="with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4"/>
                </p:tgtEl>
              </p:cMediaNode>
            </p:audio>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7"/>
                                        </p:tgtEl>
                                        <p:attrNameLst>
                                          <p:attrName>fillcolor</p:attrName>
                                        </p:attrNameLst>
                                      </p:cBhvr>
                                      <p:to>
                                        <a:srgbClr val="D99694"/>
                                      </p:to>
                                    </p:animClr>
                                    <p:set>
                                      <p:cBhvr>
                                        <p:cTn id="59" dur="500" fill="hold"/>
                                        <p:tgtEl>
                                          <p:spTgt spid="7"/>
                                        </p:tgtEl>
                                        <p:attrNameLst>
                                          <p:attrName>fill.type</p:attrName>
                                        </p:attrNameLst>
                                      </p:cBhvr>
                                      <p:to>
                                        <p:strVal val="solid"/>
                                      </p:to>
                                    </p:set>
                                    <p:set>
                                      <p:cBhvr>
                                        <p:cTn id="60" dur="500" fill="hold"/>
                                        <p:tgtEl>
                                          <p:spTgt spid="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62" fill="hold"/>
                                        <p:tgtEl>
                                          <p:spTgt spid="4"/>
                                        </p:tgtEl>
                                      </p:cBhvr>
                                    </p:cmd>
                                  </p:childTnLst>
                                </p:cTn>
                              </p:par>
                              <p:par>
                                <p:cTn id="63" presetID="1" presetClass="entr" presetSubtype="0" fill="hold" nodeType="withEffect">
                                  <p:stCondLst>
                                    <p:cond delay="0"/>
                                  </p:stCondLst>
                                  <p:childTnLst>
                                    <p:set>
                                      <p:cBhvr>
                                        <p:cTn id="64" dur="1" fill="hold">
                                          <p:stCondLst>
                                            <p:cond delay="9"/>
                                          </p:stCondLst>
                                        </p:cTn>
                                        <p:tgtEl>
                                          <p:spTgt spid="11"/>
                                        </p:tgtEl>
                                        <p:attrNameLst>
                                          <p:attrName>style.visibility</p:attrName>
                                        </p:attrNameLst>
                                      </p:cBhvr>
                                      <p:to>
                                        <p:strVal val="visibl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862" fill="hold"/>
                                        <p:tgtEl>
                                          <p:spTgt spid="4"/>
                                        </p:tgtEl>
                                      </p:cBhvr>
                                    </p:cmd>
                                  </p:childTnLst>
                                </p:cTn>
                              </p:par>
                              <p:par>
                                <p:cTn id="77" presetID="1" presetClass="entr" presetSubtype="0" fill="hold" nodeType="withEffect">
                                  <p:stCondLst>
                                    <p:cond delay="0"/>
                                  </p:stCondLst>
                                  <p:childTnLst>
                                    <p:set>
                                      <p:cBhvr>
                                        <p:cTn id="78" dur="1" fill="hold">
                                          <p:stCondLst>
                                            <p:cond delay="9"/>
                                          </p:stCondLst>
                                        </p:cTn>
                                        <p:tgtEl>
                                          <p:spTgt spid="12"/>
                                        </p:tgtEl>
                                        <p:attrNameLst>
                                          <p:attrName>style.visibility</p:attrName>
                                        </p:attrNameLst>
                                      </p:cBhvr>
                                      <p:to>
                                        <p:strVal val="visibl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40"/>
          <p:cNvSpPr/>
          <p:nvPr/>
        </p:nvSpPr>
        <p:spPr>
          <a:xfrm>
            <a:off x="564648" y="1488409"/>
            <a:ext cx="2145000" cy="1876800"/>
          </a:xfrm>
          <a:prstGeom prst="roundRect">
            <a:avLst>
              <a:gd name="adj" fmla="val 22932"/>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0"/>
          <p:cNvSpPr/>
          <p:nvPr/>
        </p:nvSpPr>
        <p:spPr>
          <a:xfrm>
            <a:off x="437648" y="1650684"/>
            <a:ext cx="2145000" cy="1876800"/>
          </a:xfrm>
          <a:prstGeom prst="roundRect">
            <a:avLst>
              <a:gd name="adj" fmla="val 2293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0"/>
          <p:cNvSpPr txBox="1">
            <a:spLocks noGrp="1"/>
          </p:cNvSpPr>
          <p:nvPr>
            <p:ph type="title"/>
          </p:nvPr>
        </p:nvSpPr>
        <p:spPr>
          <a:xfrm>
            <a:off x="4447908" y="487898"/>
            <a:ext cx="2789770" cy="6973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500" dirty="0">
                <a:solidFill>
                  <a:srgbClr val="FF0000"/>
                </a:solidFill>
                <a:latin typeface="+mn-lt"/>
              </a:rPr>
              <a:t>VẬN DỤNG</a:t>
            </a:r>
            <a:endParaRPr sz="3500" dirty="0">
              <a:solidFill>
                <a:srgbClr val="FF0000"/>
              </a:solidFill>
              <a:latin typeface="+mn-lt"/>
            </a:endParaRPr>
          </a:p>
        </p:txBody>
      </p:sp>
      <p:sp>
        <p:nvSpPr>
          <p:cNvPr id="688" name="Google Shape;688;p40"/>
          <p:cNvSpPr/>
          <p:nvPr/>
        </p:nvSpPr>
        <p:spPr>
          <a:xfrm>
            <a:off x="148190" y="1444041"/>
            <a:ext cx="572692" cy="57269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9" name="Google Shape;689;p40"/>
          <p:cNvSpPr/>
          <p:nvPr/>
        </p:nvSpPr>
        <p:spPr>
          <a:xfrm>
            <a:off x="148159" y="3161334"/>
            <a:ext cx="572692" cy="57281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0" name="Google Shape;690;p40"/>
          <p:cNvSpPr/>
          <p:nvPr/>
        </p:nvSpPr>
        <p:spPr>
          <a:xfrm>
            <a:off x="2299446" y="1444021"/>
            <a:ext cx="572692" cy="57269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1" name="Google Shape;691;p40"/>
          <p:cNvSpPr/>
          <p:nvPr/>
        </p:nvSpPr>
        <p:spPr>
          <a:xfrm>
            <a:off x="2299434" y="3161335"/>
            <a:ext cx="572692" cy="57281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692" name="Google Shape;692;p40"/>
          <p:cNvGrpSpPr/>
          <p:nvPr/>
        </p:nvGrpSpPr>
        <p:grpSpPr>
          <a:xfrm>
            <a:off x="630482" y="1945856"/>
            <a:ext cx="1759329" cy="1286465"/>
            <a:chOff x="3348925" y="3556225"/>
            <a:chExt cx="776300" cy="567650"/>
          </a:xfrm>
        </p:grpSpPr>
        <p:sp>
          <p:nvSpPr>
            <p:cNvPr id="693" name="Google Shape;693;p40"/>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0"/>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0"/>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0"/>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0"/>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0"/>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0"/>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0"/>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0"/>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0"/>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40"/>
          <p:cNvGrpSpPr/>
          <p:nvPr/>
        </p:nvGrpSpPr>
        <p:grpSpPr>
          <a:xfrm>
            <a:off x="256484" y="3256924"/>
            <a:ext cx="356025" cy="381625"/>
            <a:chOff x="3943625" y="1931025"/>
            <a:chExt cx="356025" cy="381625"/>
          </a:xfrm>
        </p:grpSpPr>
        <p:sp>
          <p:nvSpPr>
            <p:cNvPr id="705" name="Google Shape;705;p40"/>
            <p:cNvSpPr/>
            <p:nvPr/>
          </p:nvSpPr>
          <p:spPr>
            <a:xfrm>
              <a:off x="3962675" y="1955725"/>
              <a:ext cx="319125" cy="339025"/>
            </a:xfrm>
            <a:custGeom>
              <a:avLst/>
              <a:gdLst/>
              <a:ahLst/>
              <a:cxnLst/>
              <a:rect l="l" t="t" r="r" b="b"/>
              <a:pathLst>
                <a:path w="12765" h="13561" extrusionOk="0">
                  <a:moveTo>
                    <a:pt x="4692" y="1"/>
                  </a:moveTo>
                  <a:cubicBezTo>
                    <a:pt x="4561" y="132"/>
                    <a:pt x="4621" y="298"/>
                    <a:pt x="4561" y="429"/>
                  </a:cubicBezTo>
                  <a:cubicBezTo>
                    <a:pt x="4371" y="941"/>
                    <a:pt x="4299" y="1465"/>
                    <a:pt x="4216" y="1977"/>
                  </a:cubicBezTo>
                  <a:cubicBezTo>
                    <a:pt x="4204" y="2060"/>
                    <a:pt x="4192" y="2144"/>
                    <a:pt x="4132" y="2179"/>
                  </a:cubicBezTo>
                  <a:cubicBezTo>
                    <a:pt x="3918" y="2310"/>
                    <a:pt x="3775" y="2501"/>
                    <a:pt x="3537" y="2608"/>
                  </a:cubicBezTo>
                  <a:cubicBezTo>
                    <a:pt x="3001" y="2834"/>
                    <a:pt x="2525" y="3156"/>
                    <a:pt x="2049" y="3465"/>
                  </a:cubicBezTo>
                  <a:cubicBezTo>
                    <a:pt x="1942" y="3549"/>
                    <a:pt x="1846" y="3632"/>
                    <a:pt x="1763" y="3727"/>
                  </a:cubicBezTo>
                  <a:cubicBezTo>
                    <a:pt x="1394" y="4203"/>
                    <a:pt x="1013" y="4656"/>
                    <a:pt x="787" y="5239"/>
                  </a:cubicBezTo>
                  <a:cubicBezTo>
                    <a:pt x="715" y="5430"/>
                    <a:pt x="596" y="5597"/>
                    <a:pt x="513" y="5775"/>
                  </a:cubicBezTo>
                  <a:cubicBezTo>
                    <a:pt x="430" y="6001"/>
                    <a:pt x="322" y="6228"/>
                    <a:pt x="263" y="6466"/>
                  </a:cubicBezTo>
                  <a:cubicBezTo>
                    <a:pt x="120" y="7073"/>
                    <a:pt x="1" y="7692"/>
                    <a:pt x="37" y="8335"/>
                  </a:cubicBezTo>
                  <a:cubicBezTo>
                    <a:pt x="60" y="8537"/>
                    <a:pt x="37" y="8740"/>
                    <a:pt x="37" y="8954"/>
                  </a:cubicBezTo>
                  <a:cubicBezTo>
                    <a:pt x="60" y="9907"/>
                    <a:pt x="418" y="10680"/>
                    <a:pt x="1168" y="11276"/>
                  </a:cubicBezTo>
                  <a:cubicBezTo>
                    <a:pt x="1311" y="11371"/>
                    <a:pt x="1453" y="11478"/>
                    <a:pt x="1573" y="11597"/>
                  </a:cubicBezTo>
                  <a:cubicBezTo>
                    <a:pt x="1882" y="11931"/>
                    <a:pt x="2263" y="12169"/>
                    <a:pt x="2656" y="12359"/>
                  </a:cubicBezTo>
                  <a:cubicBezTo>
                    <a:pt x="3061" y="12538"/>
                    <a:pt x="3489" y="12705"/>
                    <a:pt x="3882" y="12907"/>
                  </a:cubicBezTo>
                  <a:cubicBezTo>
                    <a:pt x="4323" y="13157"/>
                    <a:pt x="4799" y="13324"/>
                    <a:pt x="5287" y="13419"/>
                  </a:cubicBezTo>
                  <a:cubicBezTo>
                    <a:pt x="5502" y="13455"/>
                    <a:pt x="5704" y="13538"/>
                    <a:pt x="5930" y="13550"/>
                  </a:cubicBezTo>
                  <a:cubicBezTo>
                    <a:pt x="6168" y="13550"/>
                    <a:pt x="6406" y="13560"/>
                    <a:pt x="6645" y="13560"/>
                  </a:cubicBezTo>
                  <a:cubicBezTo>
                    <a:pt x="6978" y="13560"/>
                    <a:pt x="7311" y="13540"/>
                    <a:pt x="7645" y="13443"/>
                  </a:cubicBezTo>
                  <a:cubicBezTo>
                    <a:pt x="7930" y="13347"/>
                    <a:pt x="8240" y="13324"/>
                    <a:pt x="8502" y="13157"/>
                  </a:cubicBezTo>
                  <a:cubicBezTo>
                    <a:pt x="8585" y="13121"/>
                    <a:pt x="8669" y="13097"/>
                    <a:pt x="8740" y="13074"/>
                  </a:cubicBezTo>
                  <a:cubicBezTo>
                    <a:pt x="9062" y="13002"/>
                    <a:pt x="9335" y="12847"/>
                    <a:pt x="9597" y="12669"/>
                  </a:cubicBezTo>
                  <a:cubicBezTo>
                    <a:pt x="9847" y="12502"/>
                    <a:pt x="10097" y="12324"/>
                    <a:pt x="10347" y="12169"/>
                  </a:cubicBezTo>
                  <a:cubicBezTo>
                    <a:pt x="10633" y="11990"/>
                    <a:pt x="10883" y="11788"/>
                    <a:pt x="11062" y="11490"/>
                  </a:cubicBezTo>
                  <a:cubicBezTo>
                    <a:pt x="11109" y="11407"/>
                    <a:pt x="11205" y="11347"/>
                    <a:pt x="11264" y="11276"/>
                  </a:cubicBezTo>
                  <a:cubicBezTo>
                    <a:pt x="11383" y="11121"/>
                    <a:pt x="11514" y="10990"/>
                    <a:pt x="11598" y="10835"/>
                  </a:cubicBezTo>
                  <a:cubicBezTo>
                    <a:pt x="11895" y="10359"/>
                    <a:pt x="12193" y="9883"/>
                    <a:pt x="12479" y="9407"/>
                  </a:cubicBezTo>
                  <a:cubicBezTo>
                    <a:pt x="12610" y="9192"/>
                    <a:pt x="12693" y="8930"/>
                    <a:pt x="12693" y="8668"/>
                  </a:cubicBezTo>
                  <a:cubicBezTo>
                    <a:pt x="12693" y="8061"/>
                    <a:pt x="12705" y="7466"/>
                    <a:pt x="12705" y="6847"/>
                  </a:cubicBezTo>
                  <a:cubicBezTo>
                    <a:pt x="12764" y="6585"/>
                    <a:pt x="12753" y="6335"/>
                    <a:pt x="12633" y="6097"/>
                  </a:cubicBezTo>
                  <a:cubicBezTo>
                    <a:pt x="12574" y="5954"/>
                    <a:pt x="12562" y="5811"/>
                    <a:pt x="12526" y="5680"/>
                  </a:cubicBezTo>
                  <a:cubicBezTo>
                    <a:pt x="12502" y="5573"/>
                    <a:pt x="12502" y="5477"/>
                    <a:pt x="12455" y="5382"/>
                  </a:cubicBezTo>
                  <a:cubicBezTo>
                    <a:pt x="12348" y="5096"/>
                    <a:pt x="12229" y="4811"/>
                    <a:pt x="12110" y="4549"/>
                  </a:cubicBezTo>
                  <a:cubicBezTo>
                    <a:pt x="12086" y="4465"/>
                    <a:pt x="12038" y="4394"/>
                    <a:pt x="11979" y="4323"/>
                  </a:cubicBezTo>
                  <a:cubicBezTo>
                    <a:pt x="11681" y="3942"/>
                    <a:pt x="11383" y="3572"/>
                    <a:pt x="11038" y="3263"/>
                  </a:cubicBezTo>
                  <a:cubicBezTo>
                    <a:pt x="10871" y="3108"/>
                    <a:pt x="10728" y="2977"/>
                    <a:pt x="10514" y="2870"/>
                  </a:cubicBezTo>
                  <a:cubicBezTo>
                    <a:pt x="10395" y="2810"/>
                    <a:pt x="10264" y="2727"/>
                    <a:pt x="10181" y="2620"/>
                  </a:cubicBezTo>
                  <a:cubicBezTo>
                    <a:pt x="9978" y="2418"/>
                    <a:pt x="9728" y="2275"/>
                    <a:pt x="9478" y="2215"/>
                  </a:cubicBezTo>
                  <a:cubicBezTo>
                    <a:pt x="9121" y="2132"/>
                    <a:pt x="8776" y="2001"/>
                    <a:pt x="8407" y="1917"/>
                  </a:cubicBezTo>
                  <a:cubicBezTo>
                    <a:pt x="8160" y="1878"/>
                    <a:pt x="7915" y="1867"/>
                    <a:pt x="7671" y="1867"/>
                  </a:cubicBezTo>
                  <a:cubicBezTo>
                    <a:pt x="7373" y="1867"/>
                    <a:pt x="7077" y="1883"/>
                    <a:pt x="6778" y="1883"/>
                  </a:cubicBezTo>
                  <a:cubicBezTo>
                    <a:pt x="6729" y="1883"/>
                    <a:pt x="6681" y="1883"/>
                    <a:pt x="6633" y="1882"/>
                  </a:cubicBezTo>
                  <a:cubicBezTo>
                    <a:pt x="6573" y="1882"/>
                    <a:pt x="6526" y="1906"/>
                    <a:pt x="6466" y="1917"/>
                  </a:cubicBezTo>
                  <a:cubicBezTo>
                    <a:pt x="6352" y="1952"/>
                    <a:pt x="6251" y="1969"/>
                    <a:pt x="6159" y="1969"/>
                  </a:cubicBezTo>
                  <a:cubicBezTo>
                    <a:pt x="5867" y="1969"/>
                    <a:pt x="5677" y="1795"/>
                    <a:pt x="5514" y="1441"/>
                  </a:cubicBezTo>
                  <a:cubicBezTo>
                    <a:pt x="5287" y="953"/>
                    <a:pt x="5097" y="429"/>
                    <a:pt x="4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943625" y="1931025"/>
              <a:ext cx="356025" cy="381625"/>
            </a:xfrm>
            <a:custGeom>
              <a:avLst/>
              <a:gdLst/>
              <a:ahLst/>
              <a:cxnLst/>
              <a:rect l="l" t="t" r="r" b="b"/>
              <a:pathLst>
                <a:path w="14241" h="15265" extrusionOk="0">
                  <a:moveTo>
                    <a:pt x="4359" y="2917"/>
                  </a:moveTo>
                  <a:cubicBezTo>
                    <a:pt x="4406" y="2584"/>
                    <a:pt x="4454" y="2274"/>
                    <a:pt x="4513" y="1965"/>
                  </a:cubicBezTo>
                  <a:cubicBezTo>
                    <a:pt x="4513" y="1917"/>
                    <a:pt x="4525" y="1870"/>
                    <a:pt x="4537" y="1822"/>
                  </a:cubicBezTo>
                  <a:cubicBezTo>
                    <a:pt x="4692" y="1346"/>
                    <a:pt x="4835" y="870"/>
                    <a:pt x="5002" y="393"/>
                  </a:cubicBezTo>
                  <a:cubicBezTo>
                    <a:pt x="5025" y="298"/>
                    <a:pt x="5121" y="203"/>
                    <a:pt x="5204" y="131"/>
                  </a:cubicBezTo>
                  <a:cubicBezTo>
                    <a:pt x="5359" y="12"/>
                    <a:pt x="5525" y="0"/>
                    <a:pt x="5680" y="96"/>
                  </a:cubicBezTo>
                  <a:cubicBezTo>
                    <a:pt x="5847" y="203"/>
                    <a:pt x="5978" y="334"/>
                    <a:pt x="6025" y="536"/>
                  </a:cubicBezTo>
                  <a:cubicBezTo>
                    <a:pt x="6085" y="739"/>
                    <a:pt x="6204" y="917"/>
                    <a:pt x="6359" y="1084"/>
                  </a:cubicBezTo>
                  <a:cubicBezTo>
                    <a:pt x="6442" y="1167"/>
                    <a:pt x="6490" y="1310"/>
                    <a:pt x="6537" y="1429"/>
                  </a:cubicBezTo>
                  <a:cubicBezTo>
                    <a:pt x="6633" y="1667"/>
                    <a:pt x="6740" y="1882"/>
                    <a:pt x="6859" y="2120"/>
                  </a:cubicBezTo>
                  <a:cubicBezTo>
                    <a:pt x="7502" y="2060"/>
                    <a:pt x="8109" y="2072"/>
                    <a:pt x="8740" y="2096"/>
                  </a:cubicBezTo>
                  <a:cubicBezTo>
                    <a:pt x="9193" y="2108"/>
                    <a:pt x="9645" y="2167"/>
                    <a:pt x="10074" y="2358"/>
                  </a:cubicBezTo>
                  <a:cubicBezTo>
                    <a:pt x="10300" y="2465"/>
                    <a:pt x="10550" y="2477"/>
                    <a:pt x="10764" y="2596"/>
                  </a:cubicBezTo>
                  <a:cubicBezTo>
                    <a:pt x="11002" y="2739"/>
                    <a:pt x="11240" y="2858"/>
                    <a:pt x="11431" y="3060"/>
                  </a:cubicBezTo>
                  <a:cubicBezTo>
                    <a:pt x="11490" y="3132"/>
                    <a:pt x="11574" y="3191"/>
                    <a:pt x="11669" y="3239"/>
                  </a:cubicBezTo>
                  <a:cubicBezTo>
                    <a:pt x="11907" y="3346"/>
                    <a:pt x="12098" y="3525"/>
                    <a:pt x="12276" y="3703"/>
                  </a:cubicBezTo>
                  <a:cubicBezTo>
                    <a:pt x="12657" y="4072"/>
                    <a:pt x="13003" y="4477"/>
                    <a:pt x="13336" y="4894"/>
                  </a:cubicBezTo>
                  <a:cubicBezTo>
                    <a:pt x="13348" y="4906"/>
                    <a:pt x="13372" y="4941"/>
                    <a:pt x="13372" y="4965"/>
                  </a:cubicBezTo>
                  <a:cubicBezTo>
                    <a:pt x="13610" y="5453"/>
                    <a:pt x="13872" y="5953"/>
                    <a:pt x="13991" y="6489"/>
                  </a:cubicBezTo>
                  <a:cubicBezTo>
                    <a:pt x="14015" y="6620"/>
                    <a:pt x="14026" y="6787"/>
                    <a:pt x="14086" y="6906"/>
                  </a:cubicBezTo>
                  <a:cubicBezTo>
                    <a:pt x="14205" y="7120"/>
                    <a:pt x="14229" y="7358"/>
                    <a:pt x="14229" y="7620"/>
                  </a:cubicBezTo>
                  <a:cubicBezTo>
                    <a:pt x="14229" y="8299"/>
                    <a:pt x="14229" y="9001"/>
                    <a:pt x="14241" y="9680"/>
                  </a:cubicBezTo>
                  <a:cubicBezTo>
                    <a:pt x="14241" y="10037"/>
                    <a:pt x="14146" y="10371"/>
                    <a:pt x="13991" y="10680"/>
                  </a:cubicBezTo>
                  <a:cubicBezTo>
                    <a:pt x="13645" y="11287"/>
                    <a:pt x="13300" y="11883"/>
                    <a:pt x="12883" y="12442"/>
                  </a:cubicBezTo>
                  <a:cubicBezTo>
                    <a:pt x="12657" y="12752"/>
                    <a:pt x="12395" y="13038"/>
                    <a:pt x="12145" y="13335"/>
                  </a:cubicBezTo>
                  <a:cubicBezTo>
                    <a:pt x="12062" y="13419"/>
                    <a:pt x="11979" y="13490"/>
                    <a:pt x="11883" y="13550"/>
                  </a:cubicBezTo>
                  <a:cubicBezTo>
                    <a:pt x="11502" y="13824"/>
                    <a:pt x="11109" y="14109"/>
                    <a:pt x="10717" y="14359"/>
                  </a:cubicBezTo>
                  <a:cubicBezTo>
                    <a:pt x="10431" y="14538"/>
                    <a:pt x="10145" y="14705"/>
                    <a:pt x="9824" y="14764"/>
                  </a:cubicBezTo>
                  <a:cubicBezTo>
                    <a:pt x="9740" y="14776"/>
                    <a:pt x="9669" y="14788"/>
                    <a:pt x="9609" y="14824"/>
                  </a:cubicBezTo>
                  <a:cubicBezTo>
                    <a:pt x="9228" y="15062"/>
                    <a:pt x="8764" y="15097"/>
                    <a:pt x="8335" y="15205"/>
                  </a:cubicBezTo>
                  <a:cubicBezTo>
                    <a:pt x="8192" y="15240"/>
                    <a:pt x="8050" y="15252"/>
                    <a:pt x="7895" y="15252"/>
                  </a:cubicBezTo>
                  <a:cubicBezTo>
                    <a:pt x="7502" y="15252"/>
                    <a:pt x="7097" y="15264"/>
                    <a:pt x="6692" y="15252"/>
                  </a:cubicBezTo>
                  <a:cubicBezTo>
                    <a:pt x="6454" y="15240"/>
                    <a:pt x="6216" y="15193"/>
                    <a:pt x="5966" y="15145"/>
                  </a:cubicBezTo>
                  <a:cubicBezTo>
                    <a:pt x="5383" y="15038"/>
                    <a:pt x="4823" y="14859"/>
                    <a:pt x="4299" y="14562"/>
                  </a:cubicBezTo>
                  <a:cubicBezTo>
                    <a:pt x="4120" y="14466"/>
                    <a:pt x="3906" y="14383"/>
                    <a:pt x="3704" y="14300"/>
                  </a:cubicBezTo>
                  <a:cubicBezTo>
                    <a:pt x="3180" y="14074"/>
                    <a:pt x="2680" y="13824"/>
                    <a:pt x="2239" y="13478"/>
                  </a:cubicBezTo>
                  <a:cubicBezTo>
                    <a:pt x="1906" y="13192"/>
                    <a:pt x="1561" y="12919"/>
                    <a:pt x="1227" y="12621"/>
                  </a:cubicBezTo>
                  <a:cubicBezTo>
                    <a:pt x="430" y="11883"/>
                    <a:pt x="72" y="10954"/>
                    <a:pt x="60" y="9883"/>
                  </a:cubicBezTo>
                  <a:cubicBezTo>
                    <a:pt x="60" y="9716"/>
                    <a:pt x="72" y="9561"/>
                    <a:pt x="60" y="9406"/>
                  </a:cubicBezTo>
                  <a:cubicBezTo>
                    <a:pt x="1" y="8597"/>
                    <a:pt x="156" y="7823"/>
                    <a:pt x="358" y="7061"/>
                  </a:cubicBezTo>
                  <a:cubicBezTo>
                    <a:pt x="394" y="6906"/>
                    <a:pt x="453" y="6739"/>
                    <a:pt x="537" y="6573"/>
                  </a:cubicBezTo>
                  <a:cubicBezTo>
                    <a:pt x="751" y="6108"/>
                    <a:pt x="989" y="5632"/>
                    <a:pt x="1227" y="5191"/>
                  </a:cubicBezTo>
                  <a:cubicBezTo>
                    <a:pt x="1323" y="5025"/>
                    <a:pt x="1442" y="4882"/>
                    <a:pt x="1561" y="4727"/>
                  </a:cubicBezTo>
                  <a:cubicBezTo>
                    <a:pt x="1644" y="4608"/>
                    <a:pt x="1751" y="4525"/>
                    <a:pt x="1823" y="4406"/>
                  </a:cubicBezTo>
                  <a:cubicBezTo>
                    <a:pt x="2001" y="4132"/>
                    <a:pt x="2239" y="3929"/>
                    <a:pt x="2525" y="3763"/>
                  </a:cubicBezTo>
                  <a:cubicBezTo>
                    <a:pt x="3049" y="3465"/>
                    <a:pt x="3573" y="3156"/>
                    <a:pt x="4144" y="2977"/>
                  </a:cubicBezTo>
                  <a:cubicBezTo>
                    <a:pt x="4240" y="2965"/>
                    <a:pt x="4299" y="2941"/>
                    <a:pt x="4359" y="2917"/>
                  </a:cubicBezTo>
                  <a:close/>
                  <a:moveTo>
                    <a:pt x="5454" y="1012"/>
                  </a:moveTo>
                  <a:cubicBezTo>
                    <a:pt x="5323" y="1143"/>
                    <a:pt x="5383" y="1310"/>
                    <a:pt x="5323" y="1441"/>
                  </a:cubicBezTo>
                  <a:cubicBezTo>
                    <a:pt x="5133" y="1941"/>
                    <a:pt x="5061" y="2465"/>
                    <a:pt x="4978" y="2989"/>
                  </a:cubicBezTo>
                  <a:cubicBezTo>
                    <a:pt x="4966" y="3060"/>
                    <a:pt x="4954" y="3144"/>
                    <a:pt x="4894" y="3179"/>
                  </a:cubicBezTo>
                  <a:cubicBezTo>
                    <a:pt x="4680" y="3310"/>
                    <a:pt x="4537" y="3501"/>
                    <a:pt x="4299" y="3608"/>
                  </a:cubicBezTo>
                  <a:cubicBezTo>
                    <a:pt x="3763" y="3834"/>
                    <a:pt x="3287" y="4156"/>
                    <a:pt x="2811" y="4477"/>
                  </a:cubicBezTo>
                  <a:cubicBezTo>
                    <a:pt x="2704" y="4549"/>
                    <a:pt x="2608" y="4632"/>
                    <a:pt x="2525" y="4727"/>
                  </a:cubicBezTo>
                  <a:cubicBezTo>
                    <a:pt x="2156" y="5203"/>
                    <a:pt x="1775" y="5668"/>
                    <a:pt x="1549" y="6239"/>
                  </a:cubicBezTo>
                  <a:cubicBezTo>
                    <a:pt x="1477" y="6442"/>
                    <a:pt x="1358" y="6596"/>
                    <a:pt x="1275" y="6775"/>
                  </a:cubicBezTo>
                  <a:cubicBezTo>
                    <a:pt x="1192" y="7001"/>
                    <a:pt x="1084" y="7227"/>
                    <a:pt x="1025" y="7466"/>
                  </a:cubicBezTo>
                  <a:cubicBezTo>
                    <a:pt x="882" y="8073"/>
                    <a:pt x="763" y="8704"/>
                    <a:pt x="799" y="9347"/>
                  </a:cubicBezTo>
                  <a:cubicBezTo>
                    <a:pt x="822" y="9537"/>
                    <a:pt x="799" y="9740"/>
                    <a:pt x="799" y="9954"/>
                  </a:cubicBezTo>
                  <a:cubicBezTo>
                    <a:pt x="822" y="10906"/>
                    <a:pt x="1180" y="11680"/>
                    <a:pt x="1930" y="12276"/>
                  </a:cubicBezTo>
                  <a:cubicBezTo>
                    <a:pt x="2073" y="12383"/>
                    <a:pt x="2215" y="12478"/>
                    <a:pt x="2335" y="12597"/>
                  </a:cubicBezTo>
                  <a:cubicBezTo>
                    <a:pt x="2644" y="12931"/>
                    <a:pt x="3025" y="13169"/>
                    <a:pt x="3418" y="13359"/>
                  </a:cubicBezTo>
                  <a:cubicBezTo>
                    <a:pt x="3823" y="13538"/>
                    <a:pt x="4251" y="13704"/>
                    <a:pt x="4644" y="13907"/>
                  </a:cubicBezTo>
                  <a:cubicBezTo>
                    <a:pt x="5085" y="14169"/>
                    <a:pt x="5561" y="14324"/>
                    <a:pt x="6049" y="14419"/>
                  </a:cubicBezTo>
                  <a:cubicBezTo>
                    <a:pt x="6264" y="14466"/>
                    <a:pt x="6466" y="14538"/>
                    <a:pt x="6692" y="14550"/>
                  </a:cubicBezTo>
                  <a:cubicBezTo>
                    <a:pt x="7264" y="14550"/>
                    <a:pt x="7835" y="14609"/>
                    <a:pt x="8407" y="14443"/>
                  </a:cubicBezTo>
                  <a:cubicBezTo>
                    <a:pt x="8692" y="14359"/>
                    <a:pt x="9002" y="14324"/>
                    <a:pt x="9264" y="14169"/>
                  </a:cubicBezTo>
                  <a:cubicBezTo>
                    <a:pt x="9347" y="14121"/>
                    <a:pt x="9431" y="14109"/>
                    <a:pt x="9502" y="14074"/>
                  </a:cubicBezTo>
                  <a:cubicBezTo>
                    <a:pt x="9824" y="14002"/>
                    <a:pt x="10097" y="13847"/>
                    <a:pt x="10359" y="13669"/>
                  </a:cubicBezTo>
                  <a:cubicBezTo>
                    <a:pt x="10609" y="13514"/>
                    <a:pt x="10859" y="13335"/>
                    <a:pt x="11109" y="13169"/>
                  </a:cubicBezTo>
                  <a:cubicBezTo>
                    <a:pt x="11395" y="12990"/>
                    <a:pt x="11645" y="12800"/>
                    <a:pt x="11824" y="12502"/>
                  </a:cubicBezTo>
                  <a:cubicBezTo>
                    <a:pt x="11871" y="12407"/>
                    <a:pt x="11967" y="12347"/>
                    <a:pt x="12026" y="12276"/>
                  </a:cubicBezTo>
                  <a:cubicBezTo>
                    <a:pt x="12145" y="12121"/>
                    <a:pt x="12276" y="11990"/>
                    <a:pt x="12360" y="11847"/>
                  </a:cubicBezTo>
                  <a:cubicBezTo>
                    <a:pt x="12657" y="11371"/>
                    <a:pt x="12955" y="10895"/>
                    <a:pt x="13241" y="10418"/>
                  </a:cubicBezTo>
                  <a:cubicBezTo>
                    <a:pt x="13372" y="10192"/>
                    <a:pt x="13455" y="9942"/>
                    <a:pt x="13455" y="9668"/>
                  </a:cubicBezTo>
                  <a:cubicBezTo>
                    <a:pt x="13455" y="9061"/>
                    <a:pt x="13467" y="8466"/>
                    <a:pt x="13467" y="7858"/>
                  </a:cubicBezTo>
                  <a:cubicBezTo>
                    <a:pt x="13467" y="7585"/>
                    <a:pt x="13455" y="7335"/>
                    <a:pt x="13348" y="7096"/>
                  </a:cubicBezTo>
                  <a:cubicBezTo>
                    <a:pt x="13288" y="6966"/>
                    <a:pt x="13276" y="6811"/>
                    <a:pt x="13241" y="6680"/>
                  </a:cubicBezTo>
                  <a:cubicBezTo>
                    <a:pt x="13217" y="6573"/>
                    <a:pt x="13217" y="6489"/>
                    <a:pt x="13169" y="6382"/>
                  </a:cubicBezTo>
                  <a:cubicBezTo>
                    <a:pt x="13062" y="6096"/>
                    <a:pt x="12943" y="5811"/>
                    <a:pt x="12824" y="5549"/>
                  </a:cubicBezTo>
                  <a:cubicBezTo>
                    <a:pt x="12800" y="5477"/>
                    <a:pt x="12753" y="5394"/>
                    <a:pt x="12693" y="5322"/>
                  </a:cubicBezTo>
                  <a:cubicBezTo>
                    <a:pt x="12395" y="4953"/>
                    <a:pt x="12098" y="4584"/>
                    <a:pt x="11752" y="4263"/>
                  </a:cubicBezTo>
                  <a:cubicBezTo>
                    <a:pt x="11586" y="4120"/>
                    <a:pt x="11443" y="3989"/>
                    <a:pt x="11229" y="3882"/>
                  </a:cubicBezTo>
                  <a:cubicBezTo>
                    <a:pt x="11109" y="3822"/>
                    <a:pt x="10978" y="3727"/>
                    <a:pt x="10895" y="3620"/>
                  </a:cubicBezTo>
                  <a:cubicBezTo>
                    <a:pt x="10693" y="3417"/>
                    <a:pt x="10443" y="3286"/>
                    <a:pt x="10193" y="3227"/>
                  </a:cubicBezTo>
                  <a:cubicBezTo>
                    <a:pt x="9835" y="3132"/>
                    <a:pt x="9490" y="3001"/>
                    <a:pt x="9121" y="2929"/>
                  </a:cubicBezTo>
                  <a:cubicBezTo>
                    <a:pt x="8526" y="2822"/>
                    <a:pt x="7942" y="2894"/>
                    <a:pt x="7347" y="2882"/>
                  </a:cubicBezTo>
                  <a:cubicBezTo>
                    <a:pt x="7288" y="2882"/>
                    <a:pt x="7240" y="2905"/>
                    <a:pt x="7180" y="2929"/>
                  </a:cubicBezTo>
                  <a:cubicBezTo>
                    <a:pt x="6704" y="3060"/>
                    <a:pt x="6442" y="2905"/>
                    <a:pt x="6228" y="2453"/>
                  </a:cubicBezTo>
                  <a:cubicBezTo>
                    <a:pt x="6049" y="1941"/>
                    <a:pt x="5859" y="1441"/>
                    <a:pt x="5454" y="10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4074300" y="2056625"/>
              <a:ext cx="106600" cy="160775"/>
            </a:xfrm>
            <a:custGeom>
              <a:avLst/>
              <a:gdLst/>
              <a:ahLst/>
              <a:cxnLst/>
              <a:rect l="l" t="t" r="r" b="b"/>
              <a:pathLst>
                <a:path w="4264" h="6431" extrusionOk="0">
                  <a:moveTo>
                    <a:pt x="2930" y="4239"/>
                  </a:moveTo>
                  <a:cubicBezTo>
                    <a:pt x="2573" y="4394"/>
                    <a:pt x="2215" y="4323"/>
                    <a:pt x="1870" y="4347"/>
                  </a:cubicBezTo>
                  <a:cubicBezTo>
                    <a:pt x="1549" y="4382"/>
                    <a:pt x="1215" y="4418"/>
                    <a:pt x="906" y="4454"/>
                  </a:cubicBezTo>
                  <a:cubicBezTo>
                    <a:pt x="894" y="4466"/>
                    <a:pt x="870" y="4478"/>
                    <a:pt x="870" y="4501"/>
                  </a:cubicBezTo>
                  <a:cubicBezTo>
                    <a:pt x="810" y="4942"/>
                    <a:pt x="775" y="5371"/>
                    <a:pt x="715" y="5823"/>
                  </a:cubicBezTo>
                  <a:cubicBezTo>
                    <a:pt x="691" y="5942"/>
                    <a:pt x="691" y="6061"/>
                    <a:pt x="668" y="6168"/>
                  </a:cubicBezTo>
                  <a:cubicBezTo>
                    <a:pt x="620" y="6323"/>
                    <a:pt x="489" y="6430"/>
                    <a:pt x="358" y="6418"/>
                  </a:cubicBezTo>
                  <a:cubicBezTo>
                    <a:pt x="203" y="6394"/>
                    <a:pt x="132" y="6311"/>
                    <a:pt x="84" y="6180"/>
                  </a:cubicBezTo>
                  <a:cubicBezTo>
                    <a:pt x="13" y="5918"/>
                    <a:pt x="1" y="5656"/>
                    <a:pt x="60" y="5406"/>
                  </a:cubicBezTo>
                  <a:cubicBezTo>
                    <a:pt x="120" y="5144"/>
                    <a:pt x="144" y="4894"/>
                    <a:pt x="132" y="4632"/>
                  </a:cubicBezTo>
                  <a:cubicBezTo>
                    <a:pt x="132" y="4573"/>
                    <a:pt x="132" y="4513"/>
                    <a:pt x="144" y="4454"/>
                  </a:cubicBezTo>
                  <a:cubicBezTo>
                    <a:pt x="298" y="3727"/>
                    <a:pt x="394" y="2977"/>
                    <a:pt x="656" y="2263"/>
                  </a:cubicBezTo>
                  <a:cubicBezTo>
                    <a:pt x="715" y="2084"/>
                    <a:pt x="751" y="1906"/>
                    <a:pt x="810" y="1727"/>
                  </a:cubicBezTo>
                  <a:cubicBezTo>
                    <a:pt x="953" y="1275"/>
                    <a:pt x="1072" y="846"/>
                    <a:pt x="1203" y="406"/>
                  </a:cubicBezTo>
                  <a:cubicBezTo>
                    <a:pt x="1227" y="298"/>
                    <a:pt x="1322" y="203"/>
                    <a:pt x="1406" y="132"/>
                  </a:cubicBezTo>
                  <a:cubicBezTo>
                    <a:pt x="1549" y="13"/>
                    <a:pt x="1703" y="1"/>
                    <a:pt x="1846" y="132"/>
                  </a:cubicBezTo>
                  <a:cubicBezTo>
                    <a:pt x="1965" y="239"/>
                    <a:pt x="2061" y="358"/>
                    <a:pt x="2156" y="489"/>
                  </a:cubicBezTo>
                  <a:cubicBezTo>
                    <a:pt x="2287" y="679"/>
                    <a:pt x="2418" y="858"/>
                    <a:pt x="2525" y="1072"/>
                  </a:cubicBezTo>
                  <a:cubicBezTo>
                    <a:pt x="2942" y="1858"/>
                    <a:pt x="3346" y="2668"/>
                    <a:pt x="3656" y="3501"/>
                  </a:cubicBezTo>
                  <a:cubicBezTo>
                    <a:pt x="3704" y="3620"/>
                    <a:pt x="3716" y="3751"/>
                    <a:pt x="3763" y="3870"/>
                  </a:cubicBezTo>
                  <a:cubicBezTo>
                    <a:pt x="3811" y="4013"/>
                    <a:pt x="3846" y="4180"/>
                    <a:pt x="3906" y="4311"/>
                  </a:cubicBezTo>
                  <a:cubicBezTo>
                    <a:pt x="4049" y="4585"/>
                    <a:pt x="4120" y="4847"/>
                    <a:pt x="4180" y="5132"/>
                  </a:cubicBezTo>
                  <a:cubicBezTo>
                    <a:pt x="4192" y="5240"/>
                    <a:pt x="4227" y="5323"/>
                    <a:pt x="4239" y="5430"/>
                  </a:cubicBezTo>
                  <a:cubicBezTo>
                    <a:pt x="4251" y="5525"/>
                    <a:pt x="4263" y="5597"/>
                    <a:pt x="4263" y="5680"/>
                  </a:cubicBezTo>
                  <a:cubicBezTo>
                    <a:pt x="4263" y="5906"/>
                    <a:pt x="4132" y="6073"/>
                    <a:pt x="3930" y="6121"/>
                  </a:cubicBezTo>
                  <a:cubicBezTo>
                    <a:pt x="3727" y="6156"/>
                    <a:pt x="3549" y="6073"/>
                    <a:pt x="3465" y="5882"/>
                  </a:cubicBezTo>
                  <a:cubicBezTo>
                    <a:pt x="3406" y="5728"/>
                    <a:pt x="3335" y="5585"/>
                    <a:pt x="3311" y="5430"/>
                  </a:cubicBezTo>
                  <a:cubicBezTo>
                    <a:pt x="3287" y="5013"/>
                    <a:pt x="3108" y="4656"/>
                    <a:pt x="2930" y="4239"/>
                  </a:cubicBezTo>
                  <a:close/>
                  <a:moveTo>
                    <a:pt x="2692" y="3346"/>
                  </a:moveTo>
                  <a:cubicBezTo>
                    <a:pt x="2453" y="2680"/>
                    <a:pt x="2108" y="2025"/>
                    <a:pt x="1763" y="1382"/>
                  </a:cubicBezTo>
                  <a:cubicBezTo>
                    <a:pt x="1751" y="1346"/>
                    <a:pt x="1691" y="1322"/>
                    <a:pt x="1632" y="1263"/>
                  </a:cubicBezTo>
                  <a:cubicBezTo>
                    <a:pt x="1453" y="1894"/>
                    <a:pt x="1287" y="2489"/>
                    <a:pt x="1144" y="3085"/>
                  </a:cubicBezTo>
                  <a:cubicBezTo>
                    <a:pt x="1108" y="3192"/>
                    <a:pt x="1084" y="3311"/>
                    <a:pt x="1084" y="3430"/>
                  </a:cubicBezTo>
                  <a:cubicBezTo>
                    <a:pt x="1060" y="3501"/>
                    <a:pt x="1084" y="3585"/>
                    <a:pt x="1096" y="3644"/>
                  </a:cubicBezTo>
                  <a:cubicBezTo>
                    <a:pt x="1156" y="3668"/>
                    <a:pt x="1179" y="3668"/>
                    <a:pt x="1215" y="3668"/>
                  </a:cubicBezTo>
                  <a:cubicBezTo>
                    <a:pt x="1596" y="3585"/>
                    <a:pt x="2001" y="3513"/>
                    <a:pt x="2406" y="3513"/>
                  </a:cubicBezTo>
                  <a:cubicBezTo>
                    <a:pt x="2501" y="3513"/>
                    <a:pt x="2596" y="3466"/>
                    <a:pt x="2692" y="3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40"/>
          <p:cNvGrpSpPr/>
          <p:nvPr/>
        </p:nvGrpSpPr>
        <p:grpSpPr>
          <a:xfrm rot="-900009">
            <a:off x="2409682" y="1598784"/>
            <a:ext cx="391312" cy="263166"/>
            <a:chOff x="6429375" y="2405775"/>
            <a:chExt cx="528050" cy="355125"/>
          </a:xfrm>
        </p:grpSpPr>
        <p:sp>
          <p:nvSpPr>
            <p:cNvPr id="709" name="Google Shape;709;p40"/>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0"/>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0"/>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0"/>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0"/>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0"/>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0"/>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40"/>
          <p:cNvGrpSpPr/>
          <p:nvPr/>
        </p:nvGrpSpPr>
        <p:grpSpPr>
          <a:xfrm>
            <a:off x="2427621" y="3276274"/>
            <a:ext cx="355425" cy="342925"/>
            <a:chOff x="5845950" y="2548050"/>
            <a:chExt cx="355425" cy="342925"/>
          </a:xfrm>
        </p:grpSpPr>
        <p:sp>
          <p:nvSpPr>
            <p:cNvPr id="717" name="Google Shape;717;p40"/>
            <p:cNvSpPr/>
            <p:nvPr/>
          </p:nvSpPr>
          <p:spPr>
            <a:xfrm>
              <a:off x="5859350" y="2598075"/>
              <a:ext cx="267025" cy="278625"/>
            </a:xfrm>
            <a:custGeom>
              <a:avLst/>
              <a:gdLst/>
              <a:ahLst/>
              <a:cxnLst/>
              <a:rect l="l" t="t" r="r" b="b"/>
              <a:pathLst>
                <a:path w="10681" h="11145" extrusionOk="0">
                  <a:moveTo>
                    <a:pt x="6168" y="5322"/>
                  </a:moveTo>
                  <a:cubicBezTo>
                    <a:pt x="5644" y="4584"/>
                    <a:pt x="5156" y="3870"/>
                    <a:pt x="4620" y="3120"/>
                  </a:cubicBezTo>
                  <a:cubicBezTo>
                    <a:pt x="4144" y="3382"/>
                    <a:pt x="3727" y="3584"/>
                    <a:pt x="3322" y="3834"/>
                  </a:cubicBezTo>
                  <a:cubicBezTo>
                    <a:pt x="3227" y="3894"/>
                    <a:pt x="3227" y="4096"/>
                    <a:pt x="3215" y="4239"/>
                  </a:cubicBezTo>
                  <a:cubicBezTo>
                    <a:pt x="3215" y="4298"/>
                    <a:pt x="3275" y="4370"/>
                    <a:pt x="3322" y="4429"/>
                  </a:cubicBezTo>
                  <a:cubicBezTo>
                    <a:pt x="4096" y="5668"/>
                    <a:pt x="4858" y="6906"/>
                    <a:pt x="5644" y="8120"/>
                  </a:cubicBezTo>
                  <a:cubicBezTo>
                    <a:pt x="5763" y="8311"/>
                    <a:pt x="6001" y="8418"/>
                    <a:pt x="6239" y="8597"/>
                  </a:cubicBezTo>
                  <a:cubicBezTo>
                    <a:pt x="6954" y="7727"/>
                    <a:pt x="7609" y="6918"/>
                    <a:pt x="8263" y="6096"/>
                  </a:cubicBezTo>
                  <a:cubicBezTo>
                    <a:pt x="8918" y="5287"/>
                    <a:pt x="9549" y="4453"/>
                    <a:pt x="10288" y="3524"/>
                  </a:cubicBezTo>
                  <a:cubicBezTo>
                    <a:pt x="10383" y="3763"/>
                    <a:pt x="10478" y="3894"/>
                    <a:pt x="10490" y="4048"/>
                  </a:cubicBezTo>
                  <a:cubicBezTo>
                    <a:pt x="10680" y="5810"/>
                    <a:pt x="10478" y="7549"/>
                    <a:pt x="9514" y="9073"/>
                  </a:cubicBezTo>
                  <a:cubicBezTo>
                    <a:pt x="8740" y="10299"/>
                    <a:pt x="7513" y="10871"/>
                    <a:pt x="6097" y="11037"/>
                  </a:cubicBezTo>
                  <a:cubicBezTo>
                    <a:pt x="5180" y="11144"/>
                    <a:pt x="4251" y="11133"/>
                    <a:pt x="3382" y="10775"/>
                  </a:cubicBezTo>
                  <a:cubicBezTo>
                    <a:pt x="1429" y="9966"/>
                    <a:pt x="358" y="8501"/>
                    <a:pt x="167" y="6394"/>
                  </a:cubicBezTo>
                  <a:cubicBezTo>
                    <a:pt x="1" y="4584"/>
                    <a:pt x="643" y="2989"/>
                    <a:pt x="1798" y="1631"/>
                  </a:cubicBezTo>
                  <a:cubicBezTo>
                    <a:pt x="2858" y="417"/>
                    <a:pt x="4299" y="0"/>
                    <a:pt x="5894" y="191"/>
                  </a:cubicBezTo>
                  <a:cubicBezTo>
                    <a:pt x="6501" y="262"/>
                    <a:pt x="7097" y="357"/>
                    <a:pt x="7716" y="476"/>
                  </a:cubicBezTo>
                  <a:cubicBezTo>
                    <a:pt x="8192" y="560"/>
                    <a:pt x="8621" y="774"/>
                    <a:pt x="8930" y="1179"/>
                  </a:cubicBezTo>
                  <a:cubicBezTo>
                    <a:pt x="9061" y="1334"/>
                    <a:pt x="9121" y="1489"/>
                    <a:pt x="8978" y="1679"/>
                  </a:cubicBezTo>
                  <a:cubicBezTo>
                    <a:pt x="8097" y="2846"/>
                    <a:pt x="7240" y="4013"/>
                    <a:pt x="6370" y="5179"/>
                  </a:cubicBezTo>
                  <a:cubicBezTo>
                    <a:pt x="6358" y="5191"/>
                    <a:pt x="6311" y="5227"/>
                    <a:pt x="6168" y="53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0"/>
            <p:cNvSpPr/>
            <p:nvPr/>
          </p:nvSpPr>
          <p:spPr>
            <a:xfrm>
              <a:off x="5950125" y="2566525"/>
              <a:ext cx="231025" cy="228325"/>
            </a:xfrm>
            <a:custGeom>
              <a:avLst/>
              <a:gdLst/>
              <a:ahLst/>
              <a:cxnLst/>
              <a:rect l="l" t="t" r="r" b="b"/>
              <a:pathLst>
                <a:path w="9241" h="9133" extrusionOk="0">
                  <a:moveTo>
                    <a:pt x="8264" y="0"/>
                  </a:moveTo>
                  <a:cubicBezTo>
                    <a:pt x="8621" y="238"/>
                    <a:pt x="8931" y="441"/>
                    <a:pt x="9240" y="631"/>
                  </a:cubicBezTo>
                  <a:cubicBezTo>
                    <a:pt x="9085" y="1203"/>
                    <a:pt x="3275" y="8549"/>
                    <a:pt x="2549" y="9132"/>
                  </a:cubicBezTo>
                  <a:cubicBezTo>
                    <a:pt x="2418" y="9013"/>
                    <a:pt x="2251" y="8906"/>
                    <a:pt x="2144" y="8763"/>
                  </a:cubicBezTo>
                  <a:cubicBezTo>
                    <a:pt x="1430" y="7680"/>
                    <a:pt x="739" y="6572"/>
                    <a:pt x="1" y="5418"/>
                  </a:cubicBezTo>
                  <a:cubicBezTo>
                    <a:pt x="334" y="5239"/>
                    <a:pt x="561" y="5120"/>
                    <a:pt x="811" y="4977"/>
                  </a:cubicBezTo>
                  <a:cubicBezTo>
                    <a:pt x="1251" y="5239"/>
                    <a:pt x="1406" y="5715"/>
                    <a:pt x="1668" y="6072"/>
                  </a:cubicBezTo>
                  <a:cubicBezTo>
                    <a:pt x="1846" y="6310"/>
                    <a:pt x="2001" y="6584"/>
                    <a:pt x="2180" y="6822"/>
                  </a:cubicBezTo>
                  <a:cubicBezTo>
                    <a:pt x="2382" y="7108"/>
                    <a:pt x="2668" y="7108"/>
                    <a:pt x="2894" y="6846"/>
                  </a:cubicBezTo>
                  <a:cubicBezTo>
                    <a:pt x="3108" y="6560"/>
                    <a:pt x="3323" y="6251"/>
                    <a:pt x="3525" y="5965"/>
                  </a:cubicBezTo>
                  <a:cubicBezTo>
                    <a:pt x="4359" y="4846"/>
                    <a:pt x="5192" y="3715"/>
                    <a:pt x="6049" y="2620"/>
                  </a:cubicBezTo>
                  <a:cubicBezTo>
                    <a:pt x="6609" y="1869"/>
                    <a:pt x="7216" y="1155"/>
                    <a:pt x="7811" y="441"/>
                  </a:cubicBezTo>
                  <a:cubicBezTo>
                    <a:pt x="7931" y="310"/>
                    <a:pt x="8073" y="179"/>
                    <a:pt x="8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0"/>
            <p:cNvSpPr/>
            <p:nvPr/>
          </p:nvSpPr>
          <p:spPr>
            <a:xfrm>
              <a:off x="5845950" y="2548050"/>
              <a:ext cx="355425" cy="342925"/>
            </a:xfrm>
            <a:custGeom>
              <a:avLst/>
              <a:gdLst/>
              <a:ahLst/>
              <a:cxnLst/>
              <a:rect l="l" t="t" r="r" b="b"/>
              <a:pathLst>
                <a:path w="14217" h="13717" extrusionOk="0">
                  <a:moveTo>
                    <a:pt x="13991" y="977"/>
                  </a:moveTo>
                  <a:cubicBezTo>
                    <a:pt x="13574" y="656"/>
                    <a:pt x="13193" y="382"/>
                    <a:pt x="12800" y="108"/>
                  </a:cubicBezTo>
                  <a:cubicBezTo>
                    <a:pt x="12717" y="37"/>
                    <a:pt x="12609" y="1"/>
                    <a:pt x="12514" y="1"/>
                  </a:cubicBezTo>
                  <a:cubicBezTo>
                    <a:pt x="12336" y="1"/>
                    <a:pt x="12205" y="144"/>
                    <a:pt x="12121" y="239"/>
                  </a:cubicBezTo>
                  <a:cubicBezTo>
                    <a:pt x="11550" y="942"/>
                    <a:pt x="10966" y="1644"/>
                    <a:pt x="10466" y="2239"/>
                  </a:cubicBezTo>
                  <a:cubicBezTo>
                    <a:pt x="10347" y="2382"/>
                    <a:pt x="10216" y="2525"/>
                    <a:pt x="10073" y="2680"/>
                  </a:cubicBezTo>
                  <a:cubicBezTo>
                    <a:pt x="10050" y="2728"/>
                    <a:pt x="10002" y="2763"/>
                    <a:pt x="9978" y="2799"/>
                  </a:cubicBezTo>
                  <a:lnTo>
                    <a:pt x="9883" y="2716"/>
                  </a:lnTo>
                  <a:cubicBezTo>
                    <a:pt x="9752" y="2597"/>
                    <a:pt x="9645" y="2489"/>
                    <a:pt x="9514" y="2418"/>
                  </a:cubicBezTo>
                  <a:lnTo>
                    <a:pt x="9466" y="2382"/>
                  </a:lnTo>
                  <a:cubicBezTo>
                    <a:pt x="9169" y="2227"/>
                    <a:pt x="8871" y="2061"/>
                    <a:pt x="8549" y="1989"/>
                  </a:cubicBezTo>
                  <a:cubicBezTo>
                    <a:pt x="8252" y="1906"/>
                    <a:pt x="7954" y="1882"/>
                    <a:pt x="7656" y="1835"/>
                  </a:cubicBezTo>
                  <a:cubicBezTo>
                    <a:pt x="7395" y="1811"/>
                    <a:pt x="7145" y="1775"/>
                    <a:pt x="6894" y="1715"/>
                  </a:cubicBezTo>
                  <a:cubicBezTo>
                    <a:pt x="6597" y="1656"/>
                    <a:pt x="6287" y="1632"/>
                    <a:pt x="5966" y="1632"/>
                  </a:cubicBezTo>
                  <a:cubicBezTo>
                    <a:pt x="5216" y="1632"/>
                    <a:pt x="4442" y="1811"/>
                    <a:pt x="3501" y="2204"/>
                  </a:cubicBezTo>
                  <a:cubicBezTo>
                    <a:pt x="2811" y="2489"/>
                    <a:pt x="2263" y="2894"/>
                    <a:pt x="1858" y="3370"/>
                  </a:cubicBezTo>
                  <a:cubicBezTo>
                    <a:pt x="1049" y="4371"/>
                    <a:pt x="489" y="5585"/>
                    <a:pt x="227" y="7014"/>
                  </a:cubicBezTo>
                  <a:cubicBezTo>
                    <a:pt x="1" y="8252"/>
                    <a:pt x="179" y="9466"/>
                    <a:pt x="727" y="10574"/>
                  </a:cubicBezTo>
                  <a:cubicBezTo>
                    <a:pt x="1489" y="12086"/>
                    <a:pt x="2739" y="13086"/>
                    <a:pt x="4418" y="13526"/>
                  </a:cubicBezTo>
                  <a:cubicBezTo>
                    <a:pt x="4859" y="13646"/>
                    <a:pt x="5299" y="13717"/>
                    <a:pt x="5763" y="13717"/>
                  </a:cubicBezTo>
                  <a:cubicBezTo>
                    <a:pt x="6406" y="13717"/>
                    <a:pt x="7085" y="13598"/>
                    <a:pt x="7799" y="13372"/>
                  </a:cubicBezTo>
                  <a:cubicBezTo>
                    <a:pt x="8276" y="13217"/>
                    <a:pt x="8704" y="13026"/>
                    <a:pt x="9085" y="12788"/>
                  </a:cubicBezTo>
                  <a:cubicBezTo>
                    <a:pt x="10252" y="12050"/>
                    <a:pt x="11002" y="10895"/>
                    <a:pt x="11407" y="9157"/>
                  </a:cubicBezTo>
                  <a:cubicBezTo>
                    <a:pt x="11705" y="7835"/>
                    <a:pt x="11717" y="6573"/>
                    <a:pt x="11431" y="5395"/>
                  </a:cubicBezTo>
                  <a:cubicBezTo>
                    <a:pt x="11371" y="5121"/>
                    <a:pt x="11419" y="4930"/>
                    <a:pt x="11586" y="4728"/>
                  </a:cubicBezTo>
                  <a:cubicBezTo>
                    <a:pt x="11895" y="4347"/>
                    <a:pt x="12193" y="3966"/>
                    <a:pt x="12479" y="3609"/>
                  </a:cubicBezTo>
                  <a:cubicBezTo>
                    <a:pt x="12609" y="3442"/>
                    <a:pt x="12729" y="3275"/>
                    <a:pt x="12860" y="3120"/>
                  </a:cubicBezTo>
                  <a:cubicBezTo>
                    <a:pt x="12967" y="2978"/>
                    <a:pt x="13086" y="2835"/>
                    <a:pt x="13193" y="2704"/>
                  </a:cubicBezTo>
                  <a:cubicBezTo>
                    <a:pt x="13431" y="2418"/>
                    <a:pt x="13669" y="2120"/>
                    <a:pt x="13883" y="1811"/>
                  </a:cubicBezTo>
                  <a:cubicBezTo>
                    <a:pt x="13979" y="1704"/>
                    <a:pt x="14026" y="1573"/>
                    <a:pt x="14086" y="1454"/>
                  </a:cubicBezTo>
                  <a:cubicBezTo>
                    <a:pt x="14110" y="1394"/>
                    <a:pt x="14122" y="1334"/>
                    <a:pt x="14157" y="1275"/>
                  </a:cubicBezTo>
                  <a:lnTo>
                    <a:pt x="14217" y="1156"/>
                  </a:lnTo>
                  <a:close/>
                  <a:moveTo>
                    <a:pt x="9419" y="3561"/>
                  </a:moveTo>
                  <a:cubicBezTo>
                    <a:pt x="8883" y="4275"/>
                    <a:pt x="8347" y="4990"/>
                    <a:pt x="7811" y="5716"/>
                  </a:cubicBezTo>
                  <a:cubicBezTo>
                    <a:pt x="7490" y="6168"/>
                    <a:pt x="7145" y="6633"/>
                    <a:pt x="6823" y="7073"/>
                  </a:cubicBezTo>
                  <a:cubicBezTo>
                    <a:pt x="6823" y="7073"/>
                    <a:pt x="6787" y="7109"/>
                    <a:pt x="6764" y="7121"/>
                  </a:cubicBezTo>
                  <a:lnTo>
                    <a:pt x="6764" y="7121"/>
                  </a:lnTo>
                  <a:lnTo>
                    <a:pt x="5228" y="4930"/>
                  </a:lnTo>
                  <a:lnTo>
                    <a:pt x="5109" y="4990"/>
                  </a:lnTo>
                  <a:cubicBezTo>
                    <a:pt x="4989" y="5049"/>
                    <a:pt x="4870" y="5121"/>
                    <a:pt x="4751" y="5180"/>
                  </a:cubicBezTo>
                  <a:cubicBezTo>
                    <a:pt x="4418" y="5359"/>
                    <a:pt x="4108" y="5525"/>
                    <a:pt x="3811" y="5704"/>
                  </a:cubicBezTo>
                  <a:cubicBezTo>
                    <a:pt x="3680" y="5799"/>
                    <a:pt x="3644" y="6002"/>
                    <a:pt x="3632" y="6168"/>
                  </a:cubicBezTo>
                  <a:lnTo>
                    <a:pt x="3632" y="6216"/>
                  </a:lnTo>
                  <a:cubicBezTo>
                    <a:pt x="3620" y="6311"/>
                    <a:pt x="3680" y="6395"/>
                    <a:pt x="3739" y="6466"/>
                  </a:cubicBezTo>
                  <a:cubicBezTo>
                    <a:pt x="3751" y="6478"/>
                    <a:pt x="3751" y="6490"/>
                    <a:pt x="3763" y="6514"/>
                  </a:cubicBezTo>
                  <a:lnTo>
                    <a:pt x="4299" y="7359"/>
                  </a:lnTo>
                  <a:cubicBezTo>
                    <a:pt x="4882" y="8300"/>
                    <a:pt x="5490" y="9264"/>
                    <a:pt x="6097" y="10205"/>
                  </a:cubicBezTo>
                  <a:cubicBezTo>
                    <a:pt x="6204" y="10347"/>
                    <a:pt x="6359" y="10455"/>
                    <a:pt x="6502" y="10562"/>
                  </a:cubicBezTo>
                  <a:cubicBezTo>
                    <a:pt x="6585" y="10598"/>
                    <a:pt x="6656" y="10657"/>
                    <a:pt x="6728" y="10717"/>
                  </a:cubicBezTo>
                  <a:lnTo>
                    <a:pt x="6847" y="10812"/>
                  </a:lnTo>
                  <a:cubicBezTo>
                    <a:pt x="6847" y="10812"/>
                    <a:pt x="7383" y="10157"/>
                    <a:pt x="7585" y="9883"/>
                  </a:cubicBezTo>
                  <a:cubicBezTo>
                    <a:pt x="8073" y="9312"/>
                    <a:pt x="8514" y="8752"/>
                    <a:pt x="8966" y="8192"/>
                  </a:cubicBezTo>
                  <a:cubicBezTo>
                    <a:pt x="9419" y="7621"/>
                    <a:pt x="9871" y="7049"/>
                    <a:pt x="10335" y="6430"/>
                  </a:cubicBezTo>
                  <a:lnTo>
                    <a:pt x="10824" y="5811"/>
                  </a:lnTo>
                  <a:cubicBezTo>
                    <a:pt x="10859" y="5918"/>
                    <a:pt x="10907" y="5990"/>
                    <a:pt x="10907" y="6061"/>
                  </a:cubicBezTo>
                  <a:cubicBezTo>
                    <a:pt x="11133" y="8014"/>
                    <a:pt x="10824" y="9621"/>
                    <a:pt x="9942" y="10990"/>
                  </a:cubicBezTo>
                  <a:cubicBezTo>
                    <a:pt x="9240" y="12074"/>
                    <a:pt x="8121" y="12717"/>
                    <a:pt x="6633" y="12884"/>
                  </a:cubicBezTo>
                  <a:cubicBezTo>
                    <a:pt x="6299" y="12907"/>
                    <a:pt x="6002" y="12943"/>
                    <a:pt x="5728" y="12943"/>
                  </a:cubicBezTo>
                  <a:cubicBezTo>
                    <a:pt x="5073" y="12943"/>
                    <a:pt x="4513" y="12836"/>
                    <a:pt x="4001" y="12622"/>
                  </a:cubicBezTo>
                  <a:cubicBezTo>
                    <a:pt x="2120" y="11848"/>
                    <a:pt x="1072" y="10419"/>
                    <a:pt x="882" y="8371"/>
                  </a:cubicBezTo>
                  <a:cubicBezTo>
                    <a:pt x="727" y="6692"/>
                    <a:pt x="1263" y="5121"/>
                    <a:pt x="2489" y="3728"/>
                  </a:cubicBezTo>
                  <a:cubicBezTo>
                    <a:pt x="3311" y="2775"/>
                    <a:pt x="4406" y="2299"/>
                    <a:pt x="5728" y="2299"/>
                  </a:cubicBezTo>
                  <a:cubicBezTo>
                    <a:pt x="5966" y="2299"/>
                    <a:pt x="6204" y="2311"/>
                    <a:pt x="6466" y="2347"/>
                  </a:cubicBezTo>
                  <a:cubicBezTo>
                    <a:pt x="7037" y="2418"/>
                    <a:pt x="7656" y="2501"/>
                    <a:pt x="8264" y="2620"/>
                  </a:cubicBezTo>
                  <a:cubicBezTo>
                    <a:pt x="8752" y="2716"/>
                    <a:pt x="9121" y="2918"/>
                    <a:pt x="9395" y="3263"/>
                  </a:cubicBezTo>
                  <a:cubicBezTo>
                    <a:pt x="9502" y="3394"/>
                    <a:pt x="9502" y="3454"/>
                    <a:pt x="9419" y="3561"/>
                  </a:cubicBezTo>
                  <a:close/>
                  <a:moveTo>
                    <a:pt x="6704" y="9693"/>
                  </a:moveTo>
                  <a:cubicBezTo>
                    <a:pt x="6680" y="9681"/>
                    <a:pt x="6668" y="9681"/>
                    <a:pt x="6668" y="9657"/>
                  </a:cubicBezTo>
                  <a:cubicBezTo>
                    <a:pt x="6585" y="9585"/>
                    <a:pt x="6490" y="9514"/>
                    <a:pt x="6430" y="9443"/>
                  </a:cubicBezTo>
                  <a:cubicBezTo>
                    <a:pt x="5894" y="8609"/>
                    <a:pt x="5359" y="7788"/>
                    <a:pt x="4811" y="6907"/>
                  </a:cubicBezTo>
                  <a:lnTo>
                    <a:pt x="4382" y="6228"/>
                  </a:lnTo>
                  <a:lnTo>
                    <a:pt x="4978" y="5906"/>
                  </a:lnTo>
                  <a:cubicBezTo>
                    <a:pt x="5204" y="6073"/>
                    <a:pt x="5347" y="6299"/>
                    <a:pt x="5490" y="6549"/>
                  </a:cubicBezTo>
                  <a:cubicBezTo>
                    <a:pt x="5573" y="6668"/>
                    <a:pt x="5644" y="6799"/>
                    <a:pt x="5728" y="6907"/>
                  </a:cubicBezTo>
                  <a:cubicBezTo>
                    <a:pt x="5823" y="7026"/>
                    <a:pt x="5894" y="7145"/>
                    <a:pt x="5990" y="7276"/>
                  </a:cubicBezTo>
                  <a:cubicBezTo>
                    <a:pt x="6061" y="7419"/>
                    <a:pt x="6144" y="7550"/>
                    <a:pt x="6240" y="7669"/>
                  </a:cubicBezTo>
                  <a:cubicBezTo>
                    <a:pt x="6371" y="7847"/>
                    <a:pt x="6537" y="7931"/>
                    <a:pt x="6716" y="7931"/>
                  </a:cubicBezTo>
                  <a:cubicBezTo>
                    <a:pt x="6835" y="7931"/>
                    <a:pt x="7014" y="7895"/>
                    <a:pt x="7192" y="7680"/>
                  </a:cubicBezTo>
                  <a:cubicBezTo>
                    <a:pt x="7335" y="7502"/>
                    <a:pt x="7478" y="7311"/>
                    <a:pt x="7597" y="7133"/>
                  </a:cubicBezTo>
                  <a:cubicBezTo>
                    <a:pt x="7668" y="7014"/>
                    <a:pt x="7752" y="6907"/>
                    <a:pt x="7835" y="6788"/>
                  </a:cubicBezTo>
                  <a:cubicBezTo>
                    <a:pt x="8049" y="6490"/>
                    <a:pt x="8264" y="6204"/>
                    <a:pt x="8490" y="5906"/>
                  </a:cubicBezTo>
                  <a:cubicBezTo>
                    <a:pt x="9097" y="5097"/>
                    <a:pt x="9716" y="4263"/>
                    <a:pt x="10347" y="3442"/>
                  </a:cubicBezTo>
                  <a:cubicBezTo>
                    <a:pt x="10776" y="2870"/>
                    <a:pt x="11240" y="2323"/>
                    <a:pt x="11681" y="1787"/>
                  </a:cubicBezTo>
                  <a:cubicBezTo>
                    <a:pt x="11836" y="1608"/>
                    <a:pt x="11967" y="1442"/>
                    <a:pt x="12121" y="1263"/>
                  </a:cubicBezTo>
                  <a:cubicBezTo>
                    <a:pt x="12193" y="1180"/>
                    <a:pt x="12276" y="1084"/>
                    <a:pt x="12383" y="989"/>
                  </a:cubicBezTo>
                  <a:lnTo>
                    <a:pt x="12455" y="906"/>
                  </a:lnTo>
                  <a:lnTo>
                    <a:pt x="13229" y="1418"/>
                  </a:lnTo>
                  <a:cubicBezTo>
                    <a:pt x="12669" y="2418"/>
                    <a:pt x="7668" y="8752"/>
                    <a:pt x="6704" y="96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40"/>
          <p:cNvGrpSpPr/>
          <p:nvPr/>
        </p:nvGrpSpPr>
        <p:grpSpPr>
          <a:xfrm>
            <a:off x="231796" y="1558036"/>
            <a:ext cx="405425" cy="344700"/>
            <a:chOff x="1168000" y="1750950"/>
            <a:chExt cx="405425" cy="344700"/>
          </a:xfrm>
        </p:grpSpPr>
        <p:sp>
          <p:nvSpPr>
            <p:cNvPr id="721" name="Google Shape;721;p40"/>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0"/>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0"/>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0"/>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0"/>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0"/>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0"/>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3059428" y="1241156"/>
            <a:ext cx="5522126" cy="2492990"/>
          </a:xfrm>
          <a:prstGeom prst="rect">
            <a:avLst/>
          </a:prstGeom>
        </p:spPr>
        <p:txBody>
          <a:bodyPr wrap="square">
            <a:spAutoFit/>
          </a:bodyPr>
          <a:lstStyle/>
          <a:p>
            <a:pPr algn="just">
              <a:lnSpc>
                <a:spcPct val="150000"/>
              </a:lnSpc>
            </a:pPr>
            <a:r>
              <a:rPr lang="vi-VN"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Viết</a:t>
            </a:r>
            <a:r>
              <a:rPr lang="en-US"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đoạn</a:t>
            </a:r>
            <a:r>
              <a:rPr lang="en-US" sz="2600" dirty="0">
                <a:latin typeface="+mj-lt"/>
                <a:ea typeface="Times New Roman" panose="02020603050405020304" pitchFamily="18" charset="0"/>
                <a:cs typeface="Times New Roman" panose="02020603050405020304" pitchFamily="18" charset="0"/>
              </a:rPr>
              <a:t> văn (</a:t>
            </a:r>
            <a:r>
              <a:rPr lang="en-US" sz="2600" i="1" dirty="0" err="1">
                <a:latin typeface="+mj-lt"/>
                <a:ea typeface="Times New Roman" panose="02020603050405020304" pitchFamily="18" charset="0"/>
                <a:cs typeface="Times New Roman" panose="02020603050405020304" pitchFamily="18" charset="0"/>
              </a:rPr>
              <a:t>khoảng</a:t>
            </a:r>
            <a:r>
              <a:rPr lang="en-US" sz="2600" i="1" dirty="0">
                <a:latin typeface="+mj-lt"/>
                <a:ea typeface="Times New Roman" panose="02020603050405020304" pitchFamily="18" charset="0"/>
                <a:cs typeface="Times New Roman" panose="02020603050405020304" pitchFamily="18" charset="0"/>
              </a:rPr>
              <a:t> 5 - 7 câu</a:t>
            </a:r>
            <a:r>
              <a:rPr lang="en-US"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nêu</a:t>
            </a:r>
            <a:r>
              <a:rPr lang="en-US" sz="2600" dirty="0">
                <a:latin typeface="+mj-lt"/>
                <a:ea typeface="Times New Roman" panose="02020603050405020304" pitchFamily="18" charset="0"/>
                <a:cs typeface="Times New Roman" panose="02020603050405020304" pitchFamily="18" charset="0"/>
              </a:rPr>
              <a:t> cảm </a:t>
            </a:r>
            <a:r>
              <a:rPr lang="en-US" sz="2600" dirty="0" err="1">
                <a:latin typeface="+mj-lt"/>
                <a:ea typeface="Times New Roman" panose="02020603050405020304" pitchFamily="18" charset="0"/>
                <a:cs typeface="Times New Roman" panose="02020603050405020304" pitchFamily="18" charset="0"/>
              </a:rPr>
              <a:t>nhận</a:t>
            </a:r>
            <a:r>
              <a:rPr lang="en-US" sz="2600" dirty="0">
                <a:latin typeface="+mj-lt"/>
                <a:ea typeface="Times New Roman" panose="02020603050405020304" pitchFamily="18" charset="0"/>
                <a:cs typeface="Times New Roman" panose="02020603050405020304" pitchFamily="18" charset="0"/>
              </a:rPr>
              <a:t> về một </a:t>
            </a:r>
            <a:r>
              <a:rPr lang="en-US" sz="2600" dirty="0" err="1">
                <a:latin typeface="+mj-lt"/>
                <a:ea typeface="Times New Roman" panose="02020603050405020304" pitchFamily="18" charset="0"/>
                <a:cs typeface="Times New Roman" panose="02020603050405020304" pitchFamily="18" charset="0"/>
              </a:rPr>
              <a:t>đoạn</a:t>
            </a:r>
            <a:r>
              <a:rPr lang="en-US"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thơ</a:t>
            </a:r>
            <a:r>
              <a:rPr lang="en-US" sz="2600" dirty="0">
                <a:latin typeface="+mj-lt"/>
                <a:ea typeface="Times New Roman" panose="02020603050405020304" pitchFamily="18" charset="0"/>
                <a:cs typeface="Times New Roman" panose="02020603050405020304" pitchFamily="18" charset="0"/>
              </a:rPr>
              <a:t> mà </a:t>
            </a:r>
            <a:r>
              <a:rPr lang="en-US" sz="2600" dirty="0" err="1">
                <a:latin typeface="+mj-lt"/>
                <a:ea typeface="Times New Roman" panose="02020603050405020304" pitchFamily="18" charset="0"/>
                <a:cs typeface="Times New Roman" panose="02020603050405020304" pitchFamily="18" charset="0"/>
              </a:rPr>
              <a:t>em</a:t>
            </a:r>
            <a:r>
              <a:rPr lang="en-US"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yêu</a:t>
            </a:r>
            <a:r>
              <a:rPr lang="en-US" sz="2600" dirty="0">
                <a:latin typeface="+mj-lt"/>
                <a:ea typeface="Times New Roman" panose="02020603050405020304" pitchFamily="18" charset="0"/>
                <a:cs typeface="Times New Roman" panose="02020603050405020304" pitchFamily="18" charset="0"/>
              </a:rPr>
              <a:t> thích trong bài </a:t>
            </a:r>
            <a:r>
              <a:rPr lang="en-US" sz="2600" dirty="0" err="1">
                <a:latin typeface="+mj-lt"/>
                <a:ea typeface="Times New Roman" panose="02020603050405020304" pitchFamily="18" charset="0"/>
                <a:cs typeface="Times New Roman" panose="02020603050405020304" pitchFamily="18" charset="0"/>
              </a:rPr>
              <a:t>thơ</a:t>
            </a:r>
            <a:r>
              <a:rPr lang="en-US"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Mùa</a:t>
            </a:r>
            <a:r>
              <a:rPr lang="en-US"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xuân</a:t>
            </a:r>
            <a:r>
              <a:rPr lang="en-US"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nho</a:t>
            </a:r>
            <a:r>
              <a:rPr lang="en-US" sz="2600" dirty="0">
                <a:latin typeface="+mj-lt"/>
                <a:ea typeface="Times New Roman" panose="02020603050405020304" pitchFamily="18" charset="0"/>
                <a:cs typeface="Times New Roman" panose="02020603050405020304" pitchFamily="18" charset="0"/>
              </a:rPr>
              <a:t> </a:t>
            </a:r>
            <a:r>
              <a:rPr lang="en-US" sz="2600" dirty="0" err="1">
                <a:latin typeface="+mj-lt"/>
                <a:ea typeface="Times New Roman" panose="02020603050405020304" pitchFamily="18" charset="0"/>
                <a:cs typeface="Times New Roman" panose="02020603050405020304" pitchFamily="18" charset="0"/>
              </a:rPr>
              <a:t>nhỏ</a:t>
            </a:r>
            <a:r>
              <a:rPr lang="en-US" sz="2600" dirty="0">
                <a:latin typeface="+mj-lt"/>
                <a:ea typeface="Times New Roman" panose="02020603050405020304" pitchFamily="18" charset="0"/>
                <a:cs typeface="Times New Roman" panose="02020603050405020304" pitchFamily="18" charset="0"/>
              </a:rPr>
              <a:t>.</a:t>
            </a:r>
            <a:endParaRPr lang="en-US" sz="26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3" name="Google Shape;733;p41"/>
          <p:cNvSpPr txBox="1">
            <a:spLocks noGrp="1"/>
          </p:cNvSpPr>
          <p:nvPr>
            <p:ph type="title"/>
          </p:nvPr>
        </p:nvSpPr>
        <p:spPr>
          <a:xfrm>
            <a:off x="2242588" y="766145"/>
            <a:ext cx="4508174" cy="65645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solidFill>
                  <a:srgbClr val="FF0000"/>
                </a:solidFill>
                <a:latin typeface="+mn-lt"/>
              </a:rPr>
              <a:t>HƯỚNG DẪN VỀ NHÀ</a:t>
            </a:r>
            <a:endParaRPr sz="3200" dirty="0">
              <a:solidFill>
                <a:srgbClr val="FF0000"/>
              </a:solidFill>
              <a:latin typeface="+mn-lt"/>
            </a:endParaRPr>
          </a:p>
        </p:txBody>
      </p:sp>
      <p:sp>
        <p:nvSpPr>
          <p:cNvPr id="738" name="Google Shape;738;p41"/>
          <p:cNvSpPr/>
          <p:nvPr/>
        </p:nvSpPr>
        <p:spPr>
          <a:xfrm>
            <a:off x="1109942" y="609895"/>
            <a:ext cx="1132646" cy="105118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739" name="Google Shape;739;p41"/>
          <p:cNvGrpSpPr/>
          <p:nvPr/>
        </p:nvGrpSpPr>
        <p:grpSpPr>
          <a:xfrm>
            <a:off x="1473023" y="684513"/>
            <a:ext cx="408057" cy="824665"/>
            <a:chOff x="656025" y="2751350"/>
            <a:chExt cx="311375" cy="629275"/>
          </a:xfrm>
        </p:grpSpPr>
        <p:sp>
          <p:nvSpPr>
            <p:cNvPr id="740" name="Google Shape;740;p41"/>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1"/>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1"/>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1"/>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1"/>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1"/>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1"/>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1"/>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1"/>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1"/>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738;p41"/>
          <p:cNvSpPr/>
          <p:nvPr/>
        </p:nvSpPr>
        <p:spPr>
          <a:xfrm>
            <a:off x="6760641" y="609895"/>
            <a:ext cx="1132646" cy="105118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7" name="Google Shape;739;p41"/>
          <p:cNvGrpSpPr/>
          <p:nvPr/>
        </p:nvGrpSpPr>
        <p:grpSpPr>
          <a:xfrm>
            <a:off x="7123722" y="684513"/>
            <a:ext cx="408057" cy="824665"/>
            <a:chOff x="656025" y="2751350"/>
            <a:chExt cx="311375" cy="629275"/>
          </a:xfrm>
        </p:grpSpPr>
        <p:sp>
          <p:nvSpPr>
            <p:cNvPr id="28" name="Google Shape;740;p41"/>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41;p41"/>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42;p41"/>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43;p41"/>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44;p41"/>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45;p41"/>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46;p41"/>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47;p41"/>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48;p41"/>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49;p41"/>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881428" y="1732865"/>
            <a:ext cx="7230494" cy="1292662"/>
          </a:xfrm>
          <a:prstGeom prst="rect">
            <a:avLst/>
          </a:prstGeom>
        </p:spPr>
        <p:txBody>
          <a:bodyPr wrap="square">
            <a:spAutoFit/>
          </a:bodyPr>
          <a:lstStyle/>
          <a:p>
            <a:pPr marL="637540" indent="-457200" algn="just">
              <a:lnSpc>
                <a:spcPct val="150000"/>
              </a:lnSpc>
              <a:buFont typeface="Wingdings" panose="05000000000000000000" pitchFamily="2" charset="2"/>
              <a:buChar char="ü"/>
              <a:tabLst>
                <a:tab pos="90170" algn="l"/>
                <a:tab pos="180340" algn="l"/>
                <a:tab pos="270510" algn="l"/>
              </a:tabLst>
            </a:pPr>
            <a:r>
              <a:rPr lang="nl-NL" sz="2600" dirty="0">
                <a:latin typeface="+mj-lt"/>
                <a:ea typeface="Times New Roman" panose="02020603050405020304" pitchFamily="18" charset="0"/>
                <a:cs typeface="Times New Roman" panose="02020603050405020304" pitchFamily="18" charset="0"/>
              </a:rPr>
              <a:t>Ôn tập lại bài </a:t>
            </a:r>
            <a:r>
              <a:rPr lang="nl-NL" sz="2600" i="1" dirty="0">
                <a:latin typeface="+mj-lt"/>
                <a:ea typeface="Times New Roman" panose="02020603050405020304" pitchFamily="18" charset="0"/>
                <a:cs typeface="Times New Roman" panose="02020603050405020304" pitchFamily="18" charset="0"/>
              </a:rPr>
              <a:t>Mùa xuân nho nhỏ</a:t>
            </a:r>
            <a:r>
              <a:rPr lang="nl-NL" sz="2600" dirty="0">
                <a:latin typeface="+mj-lt"/>
                <a:ea typeface="Times New Roman" panose="02020603050405020304" pitchFamily="18" charset="0"/>
                <a:cs typeface="Times New Roman" panose="02020603050405020304" pitchFamily="18" charset="0"/>
              </a:rPr>
              <a:t>.</a:t>
            </a:r>
            <a:endParaRPr lang="en-US" sz="2600" dirty="0">
              <a:latin typeface="+mj-lt"/>
              <a:ea typeface="Times New Roman" panose="02020603050405020304" pitchFamily="18" charset="0"/>
              <a:cs typeface="Times New Roman" panose="02020603050405020304" pitchFamily="18" charset="0"/>
            </a:endParaRPr>
          </a:p>
          <a:p>
            <a:pPr marL="637540" indent="-457200" algn="just">
              <a:lnSpc>
                <a:spcPct val="150000"/>
              </a:lnSpc>
              <a:buFont typeface="Wingdings" panose="05000000000000000000" pitchFamily="2" charset="2"/>
              <a:buChar char="ü"/>
              <a:tabLst>
                <a:tab pos="90170" algn="l"/>
                <a:tab pos="180340" algn="l"/>
                <a:tab pos="270510" algn="l"/>
              </a:tabLst>
            </a:pPr>
            <a:r>
              <a:rPr lang="nl-NL" sz="2600" dirty="0">
                <a:latin typeface="+mj-lt"/>
                <a:ea typeface="Times New Roman" panose="02020603050405020304" pitchFamily="18" charset="0"/>
                <a:cs typeface="Times New Roman" panose="02020603050405020304" pitchFamily="18" charset="0"/>
              </a:rPr>
              <a:t>Soạn bài: </a:t>
            </a:r>
            <a:r>
              <a:rPr lang="nl-NL" sz="2600" b="1" i="1" dirty="0">
                <a:latin typeface="+mj-lt"/>
                <a:ea typeface="Times New Roman" panose="02020603050405020304" pitchFamily="18" charset="0"/>
                <a:cs typeface="Times New Roman" panose="02020603050405020304" pitchFamily="18" charset="0"/>
              </a:rPr>
              <a:t>Thực hành tiếng Việt trang 92</a:t>
            </a:r>
            <a:r>
              <a:rPr lang="vi-VN" sz="2600" dirty="0">
                <a:latin typeface="+mn-lt"/>
                <a:ea typeface="Times New Roman" panose="02020603050405020304" pitchFamily="18" charset="0"/>
                <a:cs typeface="Times New Roman" panose="02020603050405020304" pitchFamily="18" charset="0"/>
              </a:rPr>
              <a:t>.</a:t>
            </a:r>
            <a:endParaRPr lang="en-US" sz="2600" dirty="0">
              <a:effectLst/>
              <a:latin typeface="+mn-lt"/>
              <a:ea typeface="Times New Roman" panose="02020603050405020304" pitchFamily="18" charset="0"/>
              <a:cs typeface="Times New Roman" panose="02020603050405020304" pitchFamily="18" charset="0"/>
            </a:endParaRPr>
          </a:p>
        </p:txBody>
      </p:sp>
      <p:pic>
        <p:nvPicPr>
          <p:cNvPr id="39"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265" y="3335790"/>
            <a:ext cx="5761627" cy="1807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grpSp>
        <p:nvGrpSpPr>
          <p:cNvPr id="1026" name="Google Shape;1026;p47"/>
          <p:cNvGrpSpPr/>
          <p:nvPr/>
        </p:nvGrpSpPr>
        <p:grpSpPr>
          <a:xfrm rot="153130">
            <a:off x="417857" y="652912"/>
            <a:ext cx="8398774" cy="3772423"/>
            <a:chOff x="1593297" y="936869"/>
            <a:chExt cx="6127228" cy="3130642"/>
          </a:xfrm>
        </p:grpSpPr>
        <p:sp>
          <p:nvSpPr>
            <p:cNvPr id="1027" name="Google Shape;1027;p47"/>
            <p:cNvSpPr/>
            <p:nvPr/>
          </p:nvSpPr>
          <p:spPr>
            <a:xfrm rot="21470825">
              <a:off x="1763120" y="1141039"/>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47"/>
          <p:cNvSpPr txBox="1">
            <a:spLocks noGrp="1"/>
          </p:cNvSpPr>
          <p:nvPr>
            <p:ph type="title"/>
          </p:nvPr>
        </p:nvSpPr>
        <p:spPr>
          <a:xfrm>
            <a:off x="539811" y="1532515"/>
            <a:ext cx="7789665" cy="1802479"/>
          </a:xfrm>
          <a:prstGeom prst="rect">
            <a:avLst/>
          </a:prstGeom>
        </p:spPr>
        <p:txBody>
          <a:bodyPr spcFirstLastPara="1" wrap="square" lIns="91425" tIns="91425" rIns="91425" bIns="91425" anchor="ctr" anchorCtr="0">
            <a:noAutofit/>
          </a:bodyPr>
          <a:lstStyle/>
          <a:p>
            <a:pPr lvl="0">
              <a:lnSpc>
                <a:spcPct val="150000"/>
              </a:lnSpc>
            </a:pPr>
            <a:r>
              <a:rPr lang="vi-VN" sz="4200" dirty="0">
                <a:latin typeface="+mn-lt"/>
              </a:rPr>
              <a:t>BÀI HỌC KẾT THÚC, CẢM ƠN CÁC EM ĐÃ LẮNG NGHE</a:t>
            </a:r>
            <a:r>
              <a:rPr lang="en-US" sz="4200" dirty="0">
                <a:latin typeface="+mn-lt"/>
              </a:rPr>
              <a:t>!</a:t>
            </a:r>
          </a:p>
        </p:txBody>
      </p:sp>
      <p:grpSp>
        <p:nvGrpSpPr>
          <p:cNvPr id="1030" name="Google Shape;1030;p47"/>
          <p:cNvGrpSpPr/>
          <p:nvPr/>
        </p:nvGrpSpPr>
        <p:grpSpPr>
          <a:xfrm>
            <a:off x="7012187" y="3909859"/>
            <a:ext cx="1315564" cy="1118517"/>
            <a:chOff x="1168000" y="1750950"/>
            <a:chExt cx="405425" cy="344700"/>
          </a:xfrm>
        </p:grpSpPr>
        <p:sp>
          <p:nvSpPr>
            <p:cNvPr id="1031" name="Google Shape;1031;p47"/>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7"/>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7"/>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7"/>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7"/>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7"/>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7"/>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47"/>
          <p:cNvGrpSpPr/>
          <p:nvPr/>
        </p:nvGrpSpPr>
        <p:grpSpPr>
          <a:xfrm>
            <a:off x="147013" y="250669"/>
            <a:ext cx="1387205" cy="1161840"/>
            <a:chOff x="2391350" y="3583000"/>
            <a:chExt cx="571525" cy="478675"/>
          </a:xfrm>
        </p:grpSpPr>
        <p:sp>
          <p:nvSpPr>
            <p:cNvPr id="1039" name="Google Shape;1039;p47"/>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7"/>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7"/>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7"/>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7"/>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7"/>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7"/>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7"/>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7"/>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47"/>
          <p:cNvGrpSpPr/>
          <p:nvPr/>
        </p:nvGrpSpPr>
        <p:grpSpPr>
          <a:xfrm>
            <a:off x="8181955" y="3686219"/>
            <a:ext cx="653616" cy="895336"/>
            <a:chOff x="1731150" y="1748550"/>
            <a:chExt cx="228625" cy="313175"/>
          </a:xfrm>
        </p:grpSpPr>
        <p:sp>
          <p:nvSpPr>
            <p:cNvPr id="1049" name="Google Shape;1049;p47"/>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7"/>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7"/>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7"/>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7"/>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7"/>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7"/>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974;p45"/>
          <p:cNvGrpSpPr/>
          <p:nvPr/>
        </p:nvGrpSpPr>
        <p:grpSpPr>
          <a:xfrm rot="996599">
            <a:off x="7575171" y="155586"/>
            <a:ext cx="1138406" cy="1231773"/>
            <a:chOff x="5455725" y="3107050"/>
            <a:chExt cx="641475" cy="722450"/>
          </a:xfrm>
        </p:grpSpPr>
        <p:sp>
          <p:nvSpPr>
            <p:cNvPr id="33" name="Google Shape;975;p45"/>
            <p:cNvSpPr/>
            <p:nvPr/>
          </p:nvSpPr>
          <p:spPr>
            <a:xfrm>
              <a:off x="5474775" y="3247550"/>
              <a:ext cx="267025" cy="261375"/>
            </a:xfrm>
            <a:custGeom>
              <a:avLst/>
              <a:gdLst/>
              <a:ahLst/>
              <a:cxnLst/>
              <a:rect l="l" t="t" r="r" b="b"/>
              <a:pathLst>
                <a:path w="10681" h="10455" extrusionOk="0">
                  <a:moveTo>
                    <a:pt x="10657" y="10454"/>
                  </a:moveTo>
                  <a:cubicBezTo>
                    <a:pt x="10669" y="10145"/>
                    <a:pt x="10681" y="9966"/>
                    <a:pt x="10681" y="9764"/>
                  </a:cubicBezTo>
                  <a:cubicBezTo>
                    <a:pt x="10609" y="8549"/>
                    <a:pt x="10538" y="7347"/>
                    <a:pt x="10454" y="6120"/>
                  </a:cubicBezTo>
                  <a:cubicBezTo>
                    <a:pt x="10395" y="4882"/>
                    <a:pt x="10335" y="3656"/>
                    <a:pt x="10300" y="2406"/>
                  </a:cubicBezTo>
                  <a:cubicBezTo>
                    <a:pt x="10276" y="2120"/>
                    <a:pt x="10157" y="1941"/>
                    <a:pt x="9919" y="1822"/>
                  </a:cubicBezTo>
                  <a:cubicBezTo>
                    <a:pt x="9788" y="1751"/>
                    <a:pt x="9657" y="1656"/>
                    <a:pt x="9526" y="1584"/>
                  </a:cubicBezTo>
                  <a:cubicBezTo>
                    <a:pt x="8633" y="1108"/>
                    <a:pt x="7716" y="655"/>
                    <a:pt x="6823" y="167"/>
                  </a:cubicBezTo>
                  <a:cubicBezTo>
                    <a:pt x="6525" y="1"/>
                    <a:pt x="6311" y="1"/>
                    <a:pt x="6037" y="227"/>
                  </a:cubicBezTo>
                  <a:cubicBezTo>
                    <a:pt x="4608" y="1358"/>
                    <a:pt x="3072" y="2370"/>
                    <a:pt x="1525" y="3322"/>
                  </a:cubicBezTo>
                  <a:cubicBezTo>
                    <a:pt x="1025" y="3632"/>
                    <a:pt x="548" y="4037"/>
                    <a:pt x="1" y="4454"/>
                  </a:cubicBezTo>
                  <a:cubicBezTo>
                    <a:pt x="215" y="4632"/>
                    <a:pt x="370" y="4763"/>
                    <a:pt x="536" y="4870"/>
                  </a:cubicBezTo>
                  <a:cubicBezTo>
                    <a:pt x="1441" y="5418"/>
                    <a:pt x="2334" y="6001"/>
                    <a:pt x="3251" y="6501"/>
                  </a:cubicBezTo>
                  <a:cubicBezTo>
                    <a:pt x="4537" y="7204"/>
                    <a:pt x="5859" y="7859"/>
                    <a:pt x="7144" y="8549"/>
                  </a:cubicBezTo>
                  <a:cubicBezTo>
                    <a:pt x="8049" y="9037"/>
                    <a:pt x="8954" y="9549"/>
                    <a:pt x="9859" y="10049"/>
                  </a:cubicBezTo>
                  <a:cubicBezTo>
                    <a:pt x="10061" y="10169"/>
                    <a:pt x="10300" y="10276"/>
                    <a:pt x="10657" y="1045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76;p45"/>
            <p:cNvSpPr/>
            <p:nvPr/>
          </p:nvSpPr>
          <p:spPr>
            <a:xfrm>
              <a:off x="5690875" y="3727375"/>
              <a:ext cx="380425" cy="83675"/>
            </a:xfrm>
            <a:custGeom>
              <a:avLst/>
              <a:gdLst/>
              <a:ahLst/>
              <a:cxnLst/>
              <a:rect l="l" t="t" r="r" b="b"/>
              <a:pathLst>
                <a:path w="15217" h="3347" extrusionOk="0">
                  <a:moveTo>
                    <a:pt x="84" y="2572"/>
                  </a:moveTo>
                  <a:cubicBezTo>
                    <a:pt x="882" y="2632"/>
                    <a:pt x="1656" y="2691"/>
                    <a:pt x="2441" y="2739"/>
                  </a:cubicBezTo>
                  <a:cubicBezTo>
                    <a:pt x="4156" y="2858"/>
                    <a:pt x="5858" y="2977"/>
                    <a:pt x="7573" y="3060"/>
                  </a:cubicBezTo>
                  <a:cubicBezTo>
                    <a:pt x="8990" y="3132"/>
                    <a:pt x="10419" y="3168"/>
                    <a:pt x="11824" y="3227"/>
                  </a:cubicBezTo>
                  <a:cubicBezTo>
                    <a:pt x="12502" y="3251"/>
                    <a:pt x="13181" y="3310"/>
                    <a:pt x="13848" y="3334"/>
                  </a:cubicBezTo>
                  <a:cubicBezTo>
                    <a:pt x="14300" y="3346"/>
                    <a:pt x="14729" y="3334"/>
                    <a:pt x="15217" y="3334"/>
                  </a:cubicBezTo>
                  <a:cubicBezTo>
                    <a:pt x="15181" y="2870"/>
                    <a:pt x="14883" y="2620"/>
                    <a:pt x="14621" y="2417"/>
                  </a:cubicBezTo>
                  <a:cubicBezTo>
                    <a:pt x="14002" y="1941"/>
                    <a:pt x="13348" y="1501"/>
                    <a:pt x="12645" y="1132"/>
                  </a:cubicBezTo>
                  <a:cubicBezTo>
                    <a:pt x="12264" y="917"/>
                    <a:pt x="11800" y="834"/>
                    <a:pt x="11347" y="751"/>
                  </a:cubicBezTo>
                  <a:cubicBezTo>
                    <a:pt x="9883" y="548"/>
                    <a:pt x="8406" y="370"/>
                    <a:pt x="6930" y="179"/>
                  </a:cubicBezTo>
                  <a:cubicBezTo>
                    <a:pt x="5573" y="0"/>
                    <a:pt x="4227" y="24"/>
                    <a:pt x="2894" y="370"/>
                  </a:cubicBezTo>
                  <a:cubicBezTo>
                    <a:pt x="2370" y="501"/>
                    <a:pt x="1822" y="715"/>
                    <a:pt x="1322" y="953"/>
                  </a:cubicBezTo>
                  <a:cubicBezTo>
                    <a:pt x="691" y="1251"/>
                    <a:pt x="346" y="1810"/>
                    <a:pt x="1" y="2382"/>
                  </a:cubicBezTo>
                  <a:cubicBezTo>
                    <a:pt x="24" y="2441"/>
                    <a:pt x="60" y="2501"/>
                    <a:pt x="84" y="2572"/>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77;p45"/>
            <p:cNvSpPr/>
            <p:nvPr/>
          </p:nvSpPr>
          <p:spPr>
            <a:xfrm>
              <a:off x="5641475" y="3122825"/>
              <a:ext cx="148550" cy="161950"/>
            </a:xfrm>
            <a:custGeom>
              <a:avLst/>
              <a:gdLst/>
              <a:ahLst/>
              <a:cxnLst/>
              <a:rect l="l" t="t" r="r" b="b"/>
              <a:pathLst>
                <a:path w="5942" h="6478" extrusionOk="0">
                  <a:moveTo>
                    <a:pt x="0" y="4513"/>
                  </a:moveTo>
                  <a:cubicBezTo>
                    <a:pt x="1072" y="5394"/>
                    <a:pt x="2334" y="5847"/>
                    <a:pt x="3477" y="6478"/>
                  </a:cubicBezTo>
                  <a:cubicBezTo>
                    <a:pt x="4120" y="5990"/>
                    <a:pt x="4370" y="5287"/>
                    <a:pt x="4715" y="4668"/>
                  </a:cubicBezTo>
                  <a:cubicBezTo>
                    <a:pt x="5025" y="4085"/>
                    <a:pt x="5263" y="3466"/>
                    <a:pt x="5548" y="2846"/>
                  </a:cubicBezTo>
                  <a:cubicBezTo>
                    <a:pt x="5632" y="2668"/>
                    <a:pt x="5715" y="2477"/>
                    <a:pt x="5787" y="2299"/>
                  </a:cubicBezTo>
                  <a:cubicBezTo>
                    <a:pt x="5941" y="1870"/>
                    <a:pt x="5834" y="1513"/>
                    <a:pt x="5477" y="1215"/>
                  </a:cubicBezTo>
                  <a:cubicBezTo>
                    <a:pt x="4846" y="703"/>
                    <a:pt x="4144" y="346"/>
                    <a:pt x="3393" y="144"/>
                  </a:cubicBezTo>
                  <a:cubicBezTo>
                    <a:pt x="2881" y="1"/>
                    <a:pt x="2524" y="299"/>
                    <a:pt x="2239" y="680"/>
                  </a:cubicBezTo>
                  <a:cubicBezTo>
                    <a:pt x="2000" y="1001"/>
                    <a:pt x="1786" y="1346"/>
                    <a:pt x="1572" y="1692"/>
                  </a:cubicBezTo>
                  <a:cubicBezTo>
                    <a:pt x="1084" y="2525"/>
                    <a:pt x="607" y="3358"/>
                    <a:pt x="119" y="4192"/>
                  </a:cubicBezTo>
                  <a:cubicBezTo>
                    <a:pt x="72" y="4275"/>
                    <a:pt x="60" y="4370"/>
                    <a:pt x="0" y="4513"/>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78;p45"/>
            <p:cNvSpPr/>
            <p:nvPr/>
          </p:nvSpPr>
          <p:spPr>
            <a:xfrm>
              <a:off x="5779275" y="3208850"/>
              <a:ext cx="106600" cy="511700"/>
            </a:xfrm>
            <a:custGeom>
              <a:avLst/>
              <a:gdLst/>
              <a:ahLst/>
              <a:cxnLst/>
              <a:rect l="l" t="t" r="r" b="b"/>
              <a:pathLst>
                <a:path w="4264" h="20468" extrusionOk="0">
                  <a:moveTo>
                    <a:pt x="298" y="1"/>
                  </a:moveTo>
                  <a:cubicBezTo>
                    <a:pt x="167" y="394"/>
                    <a:pt x="84" y="632"/>
                    <a:pt x="1" y="834"/>
                  </a:cubicBezTo>
                  <a:cubicBezTo>
                    <a:pt x="60" y="929"/>
                    <a:pt x="96" y="989"/>
                    <a:pt x="120" y="1001"/>
                  </a:cubicBezTo>
                  <a:cubicBezTo>
                    <a:pt x="1322" y="1489"/>
                    <a:pt x="2061" y="2465"/>
                    <a:pt x="2584" y="3596"/>
                  </a:cubicBezTo>
                  <a:cubicBezTo>
                    <a:pt x="2787" y="4037"/>
                    <a:pt x="2906" y="4525"/>
                    <a:pt x="2965" y="5025"/>
                  </a:cubicBezTo>
                  <a:cubicBezTo>
                    <a:pt x="3192" y="6537"/>
                    <a:pt x="3251" y="8073"/>
                    <a:pt x="3204" y="9609"/>
                  </a:cubicBezTo>
                  <a:cubicBezTo>
                    <a:pt x="3108" y="12145"/>
                    <a:pt x="3132" y="14693"/>
                    <a:pt x="3108" y="17253"/>
                  </a:cubicBezTo>
                  <a:cubicBezTo>
                    <a:pt x="3108" y="18086"/>
                    <a:pt x="3132" y="18920"/>
                    <a:pt x="3180" y="19753"/>
                  </a:cubicBezTo>
                  <a:cubicBezTo>
                    <a:pt x="3204" y="20420"/>
                    <a:pt x="3299" y="20468"/>
                    <a:pt x="4108" y="20396"/>
                  </a:cubicBezTo>
                  <a:cubicBezTo>
                    <a:pt x="4144" y="19706"/>
                    <a:pt x="4168" y="19027"/>
                    <a:pt x="4168" y="18324"/>
                  </a:cubicBezTo>
                  <a:cubicBezTo>
                    <a:pt x="4192" y="16062"/>
                    <a:pt x="4156" y="13812"/>
                    <a:pt x="4168" y="11550"/>
                  </a:cubicBezTo>
                  <a:cubicBezTo>
                    <a:pt x="4192" y="9800"/>
                    <a:pt x="4227" y="8038"/>
                    <a:pt x="4251" y="6287"/>
                  </a:cubicBezTo>
                  <a:cubicBezTo>
                    <a:pt x="4263" y="5132"/>
                    <a:pt x="3989" y="4049"/>
                    <a:pt x="3620" y="2977"/>
                  </a:cubicBezTo>
                  <a:cubicBezTo>
                    <a:pt x="3299" y="2072"/>
                    <a:pt x="2608" y="1441"/>
                    <a:pt x="1834" y="906"/>
                  </a:cubicBezTo>
                  <a:cubicBezTo>
                    <a:pt x="1406" y="584"/>
                    <a:pt x="894" y="334"/>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79;p45"/>
            <p:cNvSpPr/>
            <p:nvPr/>
          </p:nvSpPr>
          <p:spPr>
            <a:xfrm>
              <a:off x="5534900" y="3418100"/>
              <a:ext cx="123250" cy="92900"/>
            </a:xfrm>
            <a:custGeom>
              <a:avLst/>
              <a:gdLst/>
              <a:ahLst/>
              <a:cxnLst/>
              <a:rect l="l" t="t" r="r" b="b"/>
              <a:pathLst>
                <a:path w="4930" h="3716" extrusionOk="0">
                  <a:moveTo>
                    <a:pt x="453" y="1"/>
                  </a:moveTo>
                  <a:cubicBezTo>
                    <a:pt x="1" y="941"/>
                    <a:pt x="453" y="2442"/>
                    <a:pt x="1358" y="2918"/>
                  </a:cubicBezTo>
                  <a:cubicBezTo>
                    <a:pt x="2430" y="3477"/>
                    <a:pt x="3870" y="3716"/>
                    <a:pt x="4930" y="2370"/>
                  </a:cubicBezTo>
                  <a:cubicBezTo>
                    <a:pt x="3442" y="1561"/>
                    <a:pt x="1953" y="787"/>
                    <a:pt x="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80;p45"/>
            <p:cNvSpPr/>
            <p:nvPr/>
          </p:nvSpPr>
          <p:spPr>
            <a:xfrm>
              <a:off x="5969775" y="3707125"/>
              <a:ext cx="44075" cy="31575"/>
            </a:xfrm>
            <a:custGeom>
              <a:avLst/>
              <a:gdLst/>
              <a:ahLst/>
              <a:cxnLst/>
              <a:rect l="l" t="t" r="r" b="b"/>
              <a:pathLst>
                <a:path w="1763" h="1263" extrusionOk="0">
                  <a:moveTo>
                    <a:pt x="1" y="1001"/>
                  </a:moveTo>
                  <a:cubicBezTo>
                    <a:pt x="441" y="1060"/>
                    <a:pt x="703" y="1084"/>
                    <a:pt x="953" y="1144"/>
                  </a:cubicBezTo>
                  <a:cubicBezTo>
                    <a:pt x="1513" y="1263"/>
                    <a:pt x="1537" y="1251"/>
                    <a:pt x="1703" y="703"/>
                  </a:cubicBezTo>
                  <a:cubicBezTo>
                    <a:pt x="1727" y="596"/>
                    <a:pt x="1751" y="489"/>
                    <a:pt x="1763" y="394"/>
                  </a:cubicBezTo>
                  <a:cubicBezTo>
                    <a:pt x="1453" y="72"/>
                    <a:pt x="1049" y="72"/>
                    <a:pt x="691" y="13"/>
                  </a:cubicBezTo>
                  <a:cubicBezTo>
                    <a:pt x="584" y="1"/>
                    <a:pt x="417" y="96"/>
                    <a:pt x="358" y="179"/>
                  </a:cubicBezTo>
                  <a:cubicBezTo>
                    <a:pt x="227" y="418"/>
                    <a:pt x="144" y="691"/>
                    <a:pt x="1" y="10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81;p45"/>
            <p:cNvSpPr/>
            <p:nvPr/>
          </p:nvSpPr>
          <p:spPr>
            <a:xfrm>
              <a:off x="5455725" y="3107050"/>
              <a:ext cx="641475" cy="722450"/>
            </a:xfrm>
            <a:custGeom>
              <a:avLst/>
              <a:gdLst/>
              <a:ahLst/>
              <a:cxnLst/>
              <a:rect l="l" t="t" r="r" b="b"/>
              <a:pathLst>
                <a:path w="25659" h="28898" extrusionOk="0">
                  <a:moveTo>
                    <a:pt x="25361" y="27588"/>
                  </a:moveTo>
                  <a:cubicBezTo>
                    <a:pt x="24849" y="26933"/>
                    <a:pt x="24218" y="26385"/>
                    <a:pt x="23337" y="25849"/>
                  </a:cubicBezTo>
                  <a:cubicBezTo>
                    <a:pt x="22670" y="25433"/>
                    <a:pt x="22670" y="25433"/>
                    <a:pt x="22944" y="24706"/>
                  </a:cubicBezTo>
                  <a:cubicBezTo>
                    <a:pt x="22968" y="24671"/>
                    <a:pt x="22980" y="24647"/>
                    <a:pt x="22980" y="24611"/>
                  </a:cubicBezTo>
                  <a:cubicBezTo>
                    <a:pt x="22992" y="24587"/>
                    <a:pt x="23004" y="24552"/>
                    <a:pt x="23027" y="24504"/>
                  </a:cubicBezTo>
                  <a:cubicBezTo>
                    <a:pt x="23123" y="24242"/>
                    <a:pt x="23182" y="24075"/>
                    <a:pt x="23123" y="23944"/>
                  </a:cubicBezTo>
                  <a:cubicBezTo>
                    <a:pt x="23063" y="23790"/>
                    <a:pt x="22908" y="23730"/>
                    <a:pt x="22646" y="23647"/>
                  </a:cubicBezTo>
                  <a:cubicBezTo>
                    <a:pt x="22253" y="23492"/>
                    <a:pt x="21849" y="23361"/>
                    <a:pt x="21432" y="23230"/>
                  </a:cubicBezTo>
                  <a:cubicBezTo>
                    <a:pt x="21325" y="23194"/>
                    <a:pt x="21241" y="23182"/>
                    <a:pt x="21146" y="23182"/>
                  </a:cubicBezTo>
                  <a:cubicBezTo>
                    <a:pt x="20956" y="23182"/>
                    <a:pt x="20670" y="23266"/>
                    <a:pt x="20468" y="23647"/>
                  </a:cubicBezTo>
                  <a:cubicBezTo>
                    <a:pt x="20432" y="23706"/>
                    <a:pt x="20384" y="23778"/>
                    <a:pt x="20360" y="23837"/>
                  </a:cubicBezTo>
                  <a:cubicBezTo>
                    <a:pt x="20229" y="24099"/>
                    <a:pt x="20087" y="24349"/>
                    <a:pt x="19932" y="24563"/>
                  </a:cubicBezTo>
                  <a:cubicBezTo>
                    <a:pt x="19872" y="24659"/>
                    <a:pt x="19717" y="24754"/>
                    <a:pt x="19646" y="24754"/>
                  </a:cubicBezTo>
                  <a:lnTo>
                    <a:pt x="19646" y="24754"/>
                  </a:lnTo>
                  <a:cubicBezTo>
                    <a:pt x="19182" y="24694"/>
                    <a:pt x="18705" y="24599"/>
                    <a:pt x="18217" y="24516"/>
                  </a:cubicBezTo>
                  <a:cubicBezTo>
                    <a:pt x="18062" y="24480"/>
                    <a:pt x="17931" y="24456"/>
                    <a:pt x="17789" y="24421"/>
                  </a:cubicBezTo>
                  <a:cubicBezTo>
                    <a:pt x="17789" y="24242"/>
                    <a:pt x="17765" y="24063"/>
                    <a:pt x="17765" y="23897"/>
                  </a:cubicBezTo>
                  <a:cubicBezTo>
                    <a:pt x="17753" y="23456"/>
                    <a:pt x="17741" y="22992"/>
                    <a:pt x="17741" y="22527"/>
                  </a:cubicBezTo>
                  <a:cubicBezTo>
                    <a:pt x="17741" y="22063"/>
                    <a:pt x="17741" y="21587"/>
                    <a:pt x="17729" y="21134"/>
                  </a:cubicBezTo>
                  <a:cubicBezTo>
                    <a:pt x="17705" y="19646"/>
                    <a:pt x="17693" y="18110"/>
                    <a:pt x="17705" y="16586"/>
                  </a:cubicBezTo>
                  <a:cubicBezTo>
                    <a:pt x="17729" y="14503"/>
                    <a:pt x="17765" y="12657"/>
                    <a:pt x="17848" y="10919"/>
                  </a:cubicBezTo>
                  <a:cubicBezTo>
                    <a:pt x="17908" y="9609"/>
                    <a:pt x="17670" y="8276"/>
                    <a:pt x="17134" y="6823"/>
                  </a:cubicBezTo>
                  <a:cubicBezTo>
                    <a:pt x="16848" y="6049"/>
                    <a:pt x="16372" y="5430"/>
                    <a:pt x="15765" y="5001"/>
                  </a:cubicBezTo>
                  <a:cubicBezTo>
                    <a:pt x="15312" y="4668"/>
                    <a:pt x="14848" y="4359"/>
                    <a:pt x="14395" y="4025"/>
                  </a:cubicBezTo>
                  <a:lnTo>
                    <a:pt x="13717" y="3549"/>
                  </a:lnTo>
                  <a:cubicBezTo>
                    <a:pt x="13717" y="3525"/>
                    <a:pt x="13740" y="3489"/>
                    <a:pt x="13752" y="3466"/>
                  </a:cubicBezTo>
                  <a:cubicBezTo>
                    <a:pt x="14229" y="2156"/>
                    <a:pt x="13812" y="1572"/>
                    <a:pt x="12764" y="846"/>
                  </a:cubicBezTo>
                  <a:cubicBezTo>
                    <a:pt x="12276" y="501"/>
                    <a:pt x="11693" y="299"/>
                    <a:pt x="11193" y="132"/>
                  </a:cubicBezTo>
                  <a:cubicBezTo>
                    <a:pt x="10919" y="37"/>
                    <a:pt x="10704" y="1"/>
                    <a:pt x="10490" y="1"/>
                  </a:cubicBezTo>
                  <a:cubicBezTo>
                    <a:pt x="9966" y="1"/>
                    <a:pt x="9585" y="251"/>
                    <a:pt x="9216" y="834"/>
                  </a:cubicBezTo>
                  <a:cubicBezTo>
                    <a:pt x="8478" y="1989"/>
                    <a:pt x="7740" y="3227"/>
                    <a:pt x="7025" y="4490"/>
                  </a:cubicBezTo>
                  <a:cubicBezTo>
                    <a:pt x="6775" y="4954"/>
                    <a:pt x="6454" y="5299"/>
                    <a:pt x="6097" y="5549"/>
                  </a:cubicBezTo>
                  <a:cubicBezTo>
                    <a:pt x="5180" y="6204"/>
                    <a:pt x="4227" y="6847"/>
                    <a:pt x="3299" y="7466"/>
                  </a:cubicBezTo>
                  <a:lnTo>
                    <a:pt x="2870" y="7764"/>
                  </a:lnTo>
                  <a:cubicBezTo>
                    <a:pt x="2013" y="8347"/>
                    <a:pt x="1156" y="8919"/>
                    <a:pt x="525" y="9347"/>
                  </a:cubicBezTo>
                  <a:cubicBezTo>
                    <a:pt x="286" y="9514"/>
                    <a:pt x="144" y="9704"/>
                    <a:pt x="84" y="10026"/>
                  </a:cubicBezTo>
                  <a:cubicBezTo>
                    <a:pt x="1" y="10443"/>
                    <a:pt x="132" y="10705"/>
                    <a:pt x="525" y="10895"/>
                  </a:cubicBezTo>
                  <a:lnTo>
                    <a:pt x="2037" y="11657"/>
                  </a:lnTo>
                  <a:cubicBezTo>
                    <a:pt x="2096" y="11681"/>
                    <a:pt x="2156" y="11717"/>
                    <a:pt x="2215" y="11752"/>
                  </a:cubicBezTo>
                  <a:cubicBezTo>
                    <a:pt x="2322" y="11812"/>
                    <a:pt x="2406" y="11871"/>
                    <a:pt x="2525" y="11919"/>
                  </a:cubicBezTo>
                  <a:cubicBezTo>
                    <a:pt x="2811" y="12038"/>
                    <a:pt x="2906" y="12217"/>
                    <a:pt x="2822" y="12574"/>
                  </a:cubicBezTo>
                  <a:cubicBezTo>
                    <a:pt x="2632" y="13526"/>
                    <a:pt x="2822" y="14467"/>
                    <a:pt x="3394" y="15324"/>
                  </a:cubicBezTo>
                  <a:cubicBezTo>
                    <a:pt x="3775" y="15919"/>
                    <a:pt x="4299" y="16300"/>
                    <a:pt x="4942" y="16431"/>
                  </a:cubicBezTo>
                  <a:lnTo>
                    <a:pt x="4966" y="16431"/>
                  </a:lnTo>
                  <a:cubicBezTo>
                    <a:pt x="5025" y="16443"/>
                    <a:pt x="5073" y="16443"/>
                    <a:pt x="5120" y="16455"/>
                  </a:cubicBezTo>
                  <a:cubicBezTo>
                    <a:pt x="5501" y="16598"/>
                    <a:pt x="5882" y="16670"/>
                    <a:pt x="6240" y="16670"/>
                  </a:cubicBezTo>
                  <a:cubicBezTo>
                    <a:pt x="7097" y="16670"/>
                    <a:pt x="7906" y="16265"/>
                    <a:pt x="8633" y="15479"/>
                  </a:cubicBezTo>
                  <a:cubicBezTo>
                    <a:pt x="8657" y="15443"/>
                    <a:pt x="8692" y="15431"/>
                    <a:pt x="8716" y="15408"/>
                  </a:cubicBezTo>
                  <a:lnTo>
                    <a:pt x="8740" y="15384"/>
                  </a:lnTo>
                  <a:cubicBezTo>
                    <a:pt x="9216" y="15527"/>
                    <a:pt x="9609" y="15777"/>
                    <a:pt x="10050" y="16062"/>
                  </a:cubicBezTo>
                  <a:cubicBezTo>
                    <a:pt x="10192" y="16146"/>
                    <a:pt x="10347" y="16253"/>
                    <a:pt x="10502" y="16336"/>
                  </a:cubicBezTo>
                  <a:cubicBezTo>
                    <a:pt x="10800" y="16515"/>
                    <a:pt x="11133" y="16658"/>
                    <a:pt x="11443" y="16777"/>
                  </a:cubicBezTo>
                  <a:cubicBezTo>
                    <a:pt x="11514" y="16801"/>
                    <a:pt x="11609" y="16824"/>
                    <a:pt x="11681" y="16872"/>
                  </a:cubicBezTo>
                  <a:cubicBezTo>
                    <a:pt x="11728" y="16896"/>
                    <a:pt x="11752" y="16908"/>
                    <a:pt x="11800" y="16908"/>
                  </a:cubicBezTo>
                  <a:cubicBezTo>
                    <a:pt x="11847" y="16908"/>
                    <a:pt x="11871" y="16908"/>
                    <a:pt x="11931" y="16896"/>
                  </a:cubicBezTo>
                  <a:cubicBezTo>
                    <a:pt x="11966" y="16896"/>
                    <a:pt x="12014" y="16872"/>
                    <a:pt x="12050" y="16872"/>
                  </a:cubicBezTo>
                  <a:lnTo>
                    <a:pt x="12193" y="16860"/>
                  </a:lnTo>
                  <a:lnTo>
                    <a:pt x="12193" y="16729"/>
                  </a:lnTo>
                  <a:lnTo>
                    <a:pt x="12193" y="16539"/>
                  </a:lnTo>
                  <a:cubicBezTo>
                    <a:pt x="12193" y="16384"/>
                    <a:pt x="12205" y="16253"/>
                    <a:pt x="12169" y="16098"/>
                  </a:cubicBezTo>
                  <a:cubicBezTo>
                    <a:pt x="11955" y="14705"/>
                    <a:pt x="11907" y="13276"/>
                    <a:pt x="11859" y="11895"/>
                  </a:cubicBezTo>
                  <a:cubicBezTo>
                    <a:pt x="11847" y="11312"/>
                    <a:pt x="11812" y="10705"/>
                    <a:pt x="11788" y="10121"/>
                  </a:cubicBezTo>
                  <a:cubicBezTo>
                    <a:pt x="11776" y="9954"/>
                    <a:pt x="11776" y="9776"/>
                    <a:pt x="11776" y="9609"/>
                  </a:cubicBezTo>
                  <a:cubicBezTo>
                    <a:pt x="11752" y="9192"/>
                    <a:pt x="11740" y="8776"/>
                    <a:pt x="11681" y="8347"/>
                  </a:cubicBezTo>
                  <a:cubicBezTo>
                    <a:pt x="11550" y="7395"/>
                    <a:pt x="12026" y="6728"/>
                    <a:pt x="12526" y="6014"/>
                  </a:cubicBezTo>
                  <a:cubicBezTo>
                    <a:pt x="12586" y="5918"/>
                    <a:pt x="12645" y="5847"/>
                    <a:pt x="12705" y="5763"/>
                  </a:cubicBezTo>
                  <a:cubicBezTo>
                    <a:pt x="14014" y="6133"/>
                    <a:pt x="14836" y="7014"/>
                    <a:pt x="15145" y="8407"/>
                  </a:cubicBezTo>
                  <a:cubicBezTo>
                    <a:pt x="15407" y="9550"/>
                    <a:pt x="15538" y="10716"/>
                    <a:pt x="15550" y="11859"/>
                  </a:cubicBezTo>
                  <a:cubicBezTo>
                    <a:pt x="15562" y="14134"/>
                    <a:pt x="15538" y="16443"/>
                    <a:pt x="15526" y="18682"/>
                  </a:cubicBezTo>
                  <a:cubicBezTo>
                    <a:pt x="15503" y="19718"/>
                    <a:pt x="15491" y="20765"/>
                    <a:pt x="15491" y="21813"/>
                  </a:cubicBezTo>
                  <a:cubicBezTo>
                    <a:pt x="15491" y="22087"/>
                    <a:pt x="15491" y="22373"/>
                    <a:pt x="15503" y="22623"/>
                  </a:cubicBezTo>
                  <a:cubicBezTo>
                    <a:pt x="15526" y="22873"/>
                    <a:pt x="15526" y="23123"/>
                    <a:pt x="15526" y="23361"/>
                  </a:cubicBezTo>
                  <a:cubicBezTo>
                    <a:pt x="15526" y="23587"/>
                    <a:pt x="15503" y="23813"/>
                    <a:pt x="15479" y="24063"/>
                  </a:cubicBezTo>
                  <a:cubicBezTo>
                    <a:pt x="15479" y="24135"/>
                    <a:pt x="15467" y="24230"/>
                    <a:pt x="15467" y="24301"/>
                  </a:cubicBezTo>
                  <a:cubicBezTo>
                    <a:pt x="15407" y="24301"/>
                    <a:pt x="15324" y="24313"/>
                    <a:pt x="15264" y="24313"/>
                  </a:cubicBezTo>
                  <a:cubicBezTo>
                    <a:pt x="15074" y="24337"/>
                    <a:pt x="14895" y="24349"/>
                    <a:pt x="14729" y="24349"/>
                  </a:cubicBezTo>
                  <a:lnTo>
                    <a:pt x="14645" y="24349"/>
                  </a:lnTo>
                  <a:lnTo>
                    <a:pt x="14395" y="24349"/>
                  </a:lnTo>
                  <a:cubicBezTo>
                    <a:pt x="13121" y="24349"/>
                    <a:pt x="11871" y="24647"/>
                    <a:pt x="10585" y="25242"/>
                  </a:cubicBezTo>
                  <a:cubicBezTo>
                    <a:pt x="10252" y="25385"/>
                    <a:pt x="9990" y="25659"/>
                    <a:pt x="9716" y="25909"/>
                  </a:cubicBezTo>
                  <a:lnTo>
                    <a:pt x="9704" y="25921"/>
                  </a:lnTo>
                  <a:cubicBezTo>
                    <a:pt x="9549" y="26064"/>
                    <a:pt x="9430" y="26218"/>
                    <a:pt x="9311" y="26373"/>
                  </a:cubicBezTo>
                  <a:cubicBezTo>
                    <a:pt x="9228" y="26492"/>
                    <a:pt x="9133" y="26599"/>
                    <a:pt x="9049" y="26695"/>
                  </a:cubicBezTo>
                  <a:cubicBezTo>
                    <a:pt x="8823" y="26933"/>
                    <a:pt x="8752" y="27219"/>
                    <a:pt x="8799" y="27576"/>
                  </a:cubicBezTo>
                  <a:cubicBezTo>
                    <a:pt x="8859" y="28028"/>
                    <a:pt x="9133" y="28123"/>
                    <a:pt x="9371" y="28123"/>
                  </a:cubicBezTo>
                  <a:cubicBezTo>
                    <a:pt x="9776" y="28147"/>
                    <a:pt x="10181" y="28159"/>
                    <a:pt x="10597" y="28171"/>
                  </a:cubicBezTo>
                  <a:lnTo>
                    <a:pt x="11204" y="28207"/>
                  </a:lnTo>
                  <a:cubicBezTo>
                    <a:pt x="12347" y="28266"/>
                    <a:pt x="13514" y="28326"/>
                    <a:pt x="14657" y="28385"/>
                  </a:cubicBezTo>
                  <a:cubicBezTo>
                    <a:pt x="15014" y="28397"/>
                    <a:pt x="15372" y="28421"/>
                    <a:pt x="15729" y="28457"/>
                  </a:cubicBezTo>
                  <a:cubicBezTo>
                    <a:pt x="16193" y="28481"/>
                    <a:pt x="16681" y="28528"/>
                    <a:pt x="17158" y="28540"/>
                  </a:cubicBezTo>
                  <a:cubicBezTo>
                    <a:pt x="17908" y="28576"/>
                    <a:pt x="18658" y="28600"/>
                    <a:pt x="19396" y="28635"/>
                  </a:cubicBezTo>
                  <a:cubicBezTo>
                    <a:pt x="20110" y="28659"/>
                    <a:pt x="20837" y="28695"/>
                    <a:pt x="21551" y="28719"/>
                  </a:cubicBezTo>
                  <a:cubicBezTo>
                    <a:pt x="22111" y="28754"/>
                    <a:pt x="22694" y="28778"/>
                    <a:pt x="23265" y="28826"/>
                  </a:cubicBezTo>
                  <a:cubicBezTo>
                    <a:pt x="23635" y="28862"/>
                    <a:pt x="24004" y="28873"/>
                    <a:pt x="24397" y="28897"/>
                  </a:cubicBezTo>
                  <a:lnTo>
                    <a:pt x="24587" y="28897"/>
                  </a:lnTo>
                  <a:cubicBezTo>
                    <a:pt x="24718" y="28897"/>
                    <a:pt x="24849" y="28885"/>
                    <a:pt x="24956" y="28873"/>
                  </a:cubicBezTo>
                  <a:cubicBezTo>
                    <a:pt x="25313" y="28814"/>
                    <a:pt x="25540" y="28659"/>
                    <a:pt x="25623" y="28457"/>
                  </a:cubicBezTo>
                  <a:cubicBezTo>
                    <a:pt x="25659" y="28147"/>
                    <a:pt x="25587" y="27885"/>
                    <a:pt x="25361" y="27588"/>
                  </a:cubicBezTo>
                  <a:close/>
                  <a:moveTo>
                    <a:pt x="23265" y="27981"/>
                  </a:moveTo>
                  <a:cubicBezTo>
                    <a:pt x="22920" y="27969"/>
                    <a:pt x="22563" y="27945"/>
                    <a:pt x="22230" y="27921"/>
                  </a:cubicBezTo>
                  <a:cubicBezTo>
                    <a:pt x="21908" y="27909"/>
                    <a:pt x="21575" y="27873"/>
                    <a:pt x="21230" y="27861"/>
                  </a:cubicBezTo>
                  <a:cubicBezTo>
                    <a:pt x="20682" y="27850"/>
                    <a:pt x="20134" y="27814"/>
                    <a:pt x="19563" y="27802"/>
                  </a:cubicBezTo>
                  <a:cubicBezTo>
                    <a:pt x="18717" y="27766"/>
                    <a:pt x="17836" y="27742"/>
                    <a:pt x="16979" y="27695"/>
                  </a:cubicBezTo>
                  <a:cubicBezTo>
                    <a:pt x="15657" y="27623"/>
                    <a:pt x="14312" y="27528"/>
                    <a:pt x="13014" y="27457"/>
                  </a:cubicBezTo>
                  <a:lnTo>
                    <a:pt x="11859" y="27385"/>
                  </a:lnTo>
                  <a:cubicBezTo>
                    <a:pt x="11288" y="27349"/>
                    <a:pt x="10740" y="27314"/>
                    <a:pt x="10181" y="27266"/>
                  </a:cubicBezTo>
                  <a:lnTo>
                    <a:pt x="9597" y="27219"/>
                  </a:lnTo>
                  <a:lnTo>
                    <a:pt x="9585" y="27195"/>
                  </a:lnTo>
                  <a:cubicBezTo>
                    <a:pt x="9919" y="26623"/>
                    <a:pt x="10252" y="26147"/>
                    <a:pt x="10800" y="25885"/>
                  </a:cubicBezTo>
                  <a:cubicBezTo>
                    <a:pt x="11288" y="25647"/>
                    <a:pt x="11835" y="25444"/>
                    <a:pt x="12347" y="25302"/>
                  </a:cubicBezTo>
                  <a:cubicBezTo>
                    <a:pt x="13109" y="25111"/>
                    <a:pt x="13919" y="25004"/>
                    <a:pt x="14753" y="25004"/>
                  </a:cubicBezTo>
                  <a:cubicBezTo>
                    <a:pt x="15253" y="25004"/>
                    <a:pt x="15776" y="25028"/>
                    <a:pt x="16324" y="25111"/>
                  </a:cubicBezTo>
                  <a:cubicBezTo>
                    <a:pt x="16836" y="25171"/>
                    <a:pt x="17336" y="25242"/>
                    <a:pt x="17836" y="25302"/>
                  </a:cubicBezTo>
                  <a:cubicBezTo>
                    <a:pt x="18801" y="25421"/>
                    <a:pt x="19777" y="25540"/>
                    <a:pt x="20741" y="25683"/>
                  </a:cubicBezTo>
                  <a:cubicBezTo>
                    <a:pt x="21110" y="25742"/>
                    <a:pt x="21611" y="25837"/>
                    <a:pt x="21980" y="26040"/>
                  </a:cubicBezTo>
                  <a:cubicBezTo>
                    <a:pt x="22587" y="26373"/>
                    <a:pt x="23230" y="26802"/>
                    <a:pt x="23944" y="27338"/>
                  </a:cubicBezTo>
                  <a:cubicBezTo>
                    <a:pt x="24158" y="27504"/>
                    <a:pt x="24373" y="27683"/>
                    <a:pt x="24456" y="27981"/>
                  </a:cubicBezTo>
                  <a:lnTo>
                    <a:pt x="24170" y="27981"/>
                  </a:lnTo>
                  <a:lnTo>
                    <a:pt x="23754" y="27981"/>
                  </a:lnTo>
                  <a:cubicBezTo>
                    <a:pt x="23587" y="27992"/>
                    <a:pt x="23420" y="27992"/>
                    <a:pt x="23265" y="27981"/>
                  </a:cubicBezTo>
                  <a:close/>
                  <a:moveTo>
                    <a:pt x="4049" y="11990"/>
                  </a:moveTo>
                  <a:cubicBezTo>
                    <a:pt x="3346" y="11609"/>
                    <a:pt x="2644" y="11181"/>
                    <a:pt x="1965" y="10764"/>
                  </a:cubicBezTo>
                  <a:cubicBezTo>
                    <a:pt x="1751" y="10621"/>
                    <a:pt x="1537" y="10490"/>
                    <a:pt x="1322" y="10371"/>
                  </a:cubicBezTo>
                  <a:cubicBezTo>
                    <a:pt x="1215" y="10312"/>
                    <a:pt x="1132" y="10240"/>
                    <a:pt x="1013" y="10133"/>
                  </a:cubicBezTo>
                  <a:cubicBezTo>
                    <a:pt x="1001" y="10121"/>
                    <a:pt x="965" y="10109"/>
                    <a:pt x="953" y="10085"/>
                  </a:cubicBezTo>
                  <a:cubicBezTo>
                    <a:pt x="1084" y="9990"/>
                    <a:pt x="1203" y="9895"/>
                    <a:pt x="1322" y="9812"/>
                  </a:cubicBezTo>
                  <a:cubicBezTo>
                    <a:pt x="1668" y="9538"/>
                    <a:pt x="1977" y="9300"/>
                    <a:pt x="2322" y="9097"/>
                  </a:cubicBezTo>
                  <a:cubicBezTo>
                    <a:pt x="3596" y="8300"/>
                    <a:pt x="5263" y="7228"/>
                    <a:pt x="6847" y="5978"/>
                  </a:cubicBezTo>
                  <a:cubicBezTo>
                    <a:pt x="6966" y="5894"/>
                    <a:pt x="7073" y="5847"/>
                    <a:pt x="7168" y="5847"/>
                  </a:cubicBezTo>
                  <a:cubicBezTo>
                    <a:pt x="7263" y="5847"/>
                    <a:pt x="7347" y="5883"/>
                    <a:pt x="7490" y="5954"/>
                  </a:cubicBezTo>
                  <a:cubicBezTo>
                    <a:pt x="8097" y="6275"/>
                    <a:pt x="8716" y="6609"/>
                    <a:pt x="9311" y="6918"/>
                  </a:cubicBezTo>
                  <a:cubicBezTo>
                    <a:pt x="9597" y="7073"/>
                    <a:pt x="9895" y="7216"/>
                    <a:pt x="10181" y="7371"/>
                  </a:cubicBezTo>
                  <a:cubicBezTo>
                    <a:pt x="10240" y="7395"/>
                    <a:pt x="10300" y="7442"/>
                    <a:pt x="10359" y="7466"/>
                  </a:cubicBezTo>
                  <a:cubicBezTo>
                    <a:pt x="10431" y="7514"/>
                    <a:pt x="10502" y="7561"/>
                    <a:pt x="10597" y="7609"/>
                  </a:cubicBezTo>
                  <a:cubicBezTo>
                    <a:pt x="10788" y="7704"/>
                    <a:pt x="10883" y="7823"/>
                    <a:pt x="10895" y="8061"/>
                  </a:cubicBezTo>
                  <a:cubicBezTo>
                    <a:pt x="10943" y="9252"/>
                    <a:pt x="11002" y="10502"/>
                    <a:pt x="11062" y="11788"/>
                  </a:cubicBezTo>
                  <a:cubicBezTo>
                    <a:pt x="11085" y="12455"/>
                    <a:pt x="11133" y="13122"/>
                    <a:pt x="11181" y="13800"/>
                  </a:cubicBezTo>
                  <a:cubicBezTo>
                    <a:pt x="11204" y="14348"/>
                    <a:pt x="11252" y="14884"/>
                    <a:pt x="11276" y="15431"/>
                  </a:cubicBezTo>
                  <a:cubicBezTo>
                    <a:pt x="11276" y="15539"/>
                    <a:pt x="11276" y="15658"/>
                    <a:pt x="11264" y="15824"/>
                  </a:cubicBezTo>
                  <a:lnTo>
                    <a:pt x="11264" y="15884"/>
                  </a:lnTo>
                  <a:cubicBezTo>
                    <a:pt x="11240" y="15860"/>
                    <a:pt x="11193" y="15848"/>
                    <a:pt x="11157" y="15824"/>
                  </a:cubicBezTo>
                  <a:cubicBezTo>
                    <a:pt x="10966" y="15717"/>
                    <a:pt x="10800" y="15646"/>
                    <a:pt x="10657" y="15562"/>
                  </a:cubicBezTo>
                  <a:cubicBezTo>
                    <a:pt x="10323" y="15384"/>
                    <a:pt x="10002" y="15205"/>
                    <a:pt x="9669" y="15015"/>
                  </a:cubicBezTo>
                  <a:cubicBezTo>
                    <a:pt x="9109" y="14705"/>
                    <a:pt x="8514" y="14372"/>
                    <a:pt x="7930" y="14062"/>
                  </a:cubicBezTo>
                  <a:cubicBezTo>
                    <a:pt x="7394" y="13776"/>
                    <a:pt x="6859" y="13503"/>
                    <a:pt x="6335" y="13229"/>
                  </a:cubicBezTo>
                  <a:cubicBezTo>
                    <a:pt x="5585" y="12812"/>
                    <a:pt x="4811" y="12407"/>
                    <a:pt x="4049" y="11990"/>
                  </a:cubicBezTo>
                  <a:close/>
                  <a:moveTo>
                    <a:pt x="11812" y="5609"/>
                  </a:moveTo>
                  <a:cubicBezTo>
                    <a:pt x="11574" y="6085"/>
                    <a:pt x="11324" y="6561"/>
                    <a:pt x="10895" y="6930"/>
                  </a:cubicBezTo>
                  <a:cubicBezTo>
                    <a:pt x="10550" y="6752"/>
                    <a:pt x="10204" y="6573"/>
                    <a:pt x="9871" y="6418"/>
                  </a:cubicBezTo>
                  <a:cubicBezTo>
                    <a:pt x="9109" y="6037"/>
                    <a:pt x="8299" y="5656"/>
                    <a:pt x="7609" y="5109"/>
                  </a:cubicBezTo>
                  <a:cubicBezTo>
                    <a:pt x="7609" y="5085"/>
                    <a:pt x="7621" y="5073"/>
                    <a:pt x="7621" y="5073"/>
                  </a:cubicBezTo>
                  <a:cubicBezTo>
                    <a:pt x="7633" y="5013"/>
                    <a:pt x="7656" y="4954"/>
                    <a:pt x="7680" y="4930"/>
                  </a:cubicBezTo>
                  <a:lnTo>
                    <a:pt x="7835" y="4644"/>
                  </a:lnTo>
                  <a:cubicBezTo>
                    <a:pt x="8252" y="3918"/>
                    <a:pt x="8692" y="3156"/>
                    <a:pt x="9133" y="2430"/>
                  </a:cubicBezTo>
                  <a:cubicBezTo>
                    <a:pt x="9395" y="2013"/>
                    <a:pt x="9585" y="1692"/>
                    <a:pt x="9788" y="1430"/>
                  </a:cubicBezTo>
                  <a:cubicBezTo>
                    <a:pt x="10061" y="1072"/>
                    <a:pt x="10300" y="918"/>
                    <a:pt x="10585" y="918"/>
                  </a:cubicBezTo>
                  <a:cubicBezTo>
                    <a:pt x="10645" y="918"/>
                    <a:pt x="10716" y="941"/>
                    <a:pt x="10788" y="953"/>
                  </a:cubicBezTo>
                  <a:cubicBezTo>
                    <a:pt x="11550" y="1156"/>
                    <a:pt x="12228" y="1501"/>
                    <a:pt x="12824" y="1989"/>
                  </a:cubicBezTo>
                  <a:cubicBezTo>
                    <a:pt x="13145" y="2251"/>
                    <a:pt x="13229" y="2549"/>
                    <a:pt x="13098" y="2918"/>
                  </a:cubicBezTo>
                  <a:cubicBezTo>
                    <a:pt x="13038" y="3085"/>
                    <a:pt x="12967" y="3239"/>
                    <a:pt x="12883" y="3406"/>
                  </a:cubicBezTo>
                  <a:lnTo>
                    <a:pt x="12859" y="3466"/>
                  </a:lnTo>
                  <a:cubicBezTo>
                    <a:pt x="12776" y="3644"/>
                    <a:pt x="12693" y="3823"/>
                    <a:pt x="12621" y="4001"/>
                  </a:cubicBezTo>
                  <a:cubicBezTo>
                    <a:pt x="12443" y="4418"/>
                    <a:pt x="12252" y="4871"/>
                    <a:pt x="12026" y="5263"/>
                  </a:cubicBezTo>
                  <a:cubicBezTo>
                    <a:pt x="11955" y="5359"/>
                    <a:pt x="11895" y="5478"/>
                    <a:pt x="11812" y="5609"/>
                  </a:cubicBezTo>
                  <a:close/>
                  <a:moveTo>
                    <a:pt x="17027" y="12324"/>
                  </a:moveTo>
                  <a:cubicBezTo>
                    <a:pt x="17015" y="13407"/>
                    <a:pt x="16979" y="14526"/>
                    <a:pt x="16979" y="15622"/>
                  </a:cubicBezTo>
                  <a:lnTo>
                    <a:pt x="16979" y="19313"/>
                  </a:lnTo>
                  <a:lnTo>
                    <a:pt x="16979" y="22396"/>
                  </a:lnTo>
                  <a:cubicBezTo>
                    <a:pt x="16979" y="22873"/>
                    <a:pt x="16967" y="23361"/>
                    <a:pt x="16931" y="23825"/>
                  </a:cubicBezTo>
                  <a:cubicBezTo>
                    <a:pt x="16931" y="23992"/>
                    <a:pt x="16919" y="24159"/>
                    <a:pt x="16919" y="24337"/>
                  </a:cubicBezTo>
                  <a:cubicBezTo>
                    <a:pt x="16800" y="24349"/>
                    <a:pt x="16717" y="24349"/>
                    <a:pt x="16658" y="24349"/>
                  </a:cubicBezTo>
                  <a:cubicBezTo>
                    <a:pt x="16360" y="24349"/>
                    <a:pt x="16312" y="24337"/>
                    <a:pt x="16300" y="23825"/>
                  </a:cubicBezTo>
                  <a:cubicBezTo>
                    <a:pt x="16265" y="23147"/>
                    <a:pt x="16241" y="22230"/>
                    <a:pt x="16241" y="21325"/>
                  </a:cubicBezTo>
                  <a:lnTo>
                    <a:pt x="16241" y="19646"/>
                  </a:lnTo>
                  <a:cubicBezTo>
                    <a:pt x="16241" y="17694"/>
                    <a:pt x="16253" y="15669"/>
                    <a:pt x="16312" y="13681"/>
                  </a:cubicBezTo>
                  <a:cubicBezTo>
                    <a:pt x="16372" y="12074"/>
                    <a:pt x="16277" y="10562"/>
                    <a:pt x="16074" y="9062"/>
                  </a:cubicBezTo>
                  <a:cubicBezTo>
                    <a:pt x="15979" y="8466"/>
                    <a:pt x="15848" y="7990"/>
                    <a:pt x="15669" y="7585"/>
                  </a:cubicBezTo>
                  <a:cubicBezTo>
                    <a:pt x="15050" y="6240"/>
                    <a:pt x="14241" y="5406"/>
                    <a:pt x="13157" y="4942"/>
                  </a:cubicBezTo>
                  <a:cubicBezTo>
                    <a:pt x="13157" y="4942"/>
                    <a:pt x="13121" y="4894"/>
                    <a:pt x="13121" y="4882"/>
                  </a:cubicBezTo>
                  <a:lnTo>
                    <a:pt x="13336" y="4287"/>
                  </a:lnTo>
                  <a:cubicBezTo>
                    <a:pt x="13467" y="4359"/>
                    <a:pt x="13598" y="4430"/>
                    <a:pt x="13717" y="4513"/>
                  </a:cubicBezTo>
                  <a:cubicBezTo>
                    <a:pt x="14098" y="4716"/>
                    <a:pt x="14419" y="4894"/>
                    <a:pt x="14717" y="5109"/>
                  </a:cubicBezTo>
                  <a:cubicBezTo>
                    <a:pt x="15384" y="5585"/>
                    <a:pt x="16122" y="6180"/>
                    <a:pt x="16443" y="7097"/>
                  </a:cubicBezTo>
                  <a:cubicBezTo>
                    <a:pt x="16872" y="8323"/>
                    <a:pt x="17074" y="9359"/>
                    <a:pt x="17050" y="10359"/>
                  </a:cubicBezTo>
                  <a:cubicBezTo>
                    <a:pt x="17039" y="11014"/>
                    <a:pt x="17039" y="11669"/>
                    <a:pt x="17027" y="12324"/>
                  </a:cubicBezTo>
                  <a:close/>
                  <a:moveTo>
                    <a:pt x="21241" y="24159"/>
                  </a:moveTo>
                  <a:lnTo>
                    <a:pt x="21241" y="24159"/>
                  </a:lnTo>
                  <a:lnTo>
                    <a:pt x="21241" y="24159"/>
                  </a:lnTo>
                  <a:cubicBezTo>
                    <a:pt x="21313" y="24171"/>
                    <a:pt x="21372" y="24182"/>
                    <a:pt x="21444" y="24182"/>
                  </a:cubicBezTo>
                  <a:cubicBezTo>
                    <a:pt x="21718" y="24230"/>
                    <a:pt x="21968" y="24254"/>
                    <a:pt x="22170" y="24432"/>
                  </a:cubicBezTo>
                  <a:lnTo>
                    <a:pt x="22170" y="24456"/>
                  </a:lnTo>
                  <a:cubicBezTo>
                    <a:pt x="22158" y="24528"/>
                    <a:pt x="22146" y="24599"/>
                    <a:pt x="22134" y="24659"/>
                  </a:cubicBezTo>
                  <a:cubicBezTo>
                    <a:pt x="22027" y="25052"/>
                    <a:pt x="21992" y="25063"/>
                    <a:pt x="21908" y="25063"/>
                  </a:cubicBezTo>
                  <a:lnTo>
                    <a:pt x="21908" y="25063"/>
                  </a:lnTo>
                  <a:cubicBezTo>
                    <a:pt x="21837" y="25063"/>
                    <a:pt x="21718" y="25028"/>
                    <a:pt x="21563" y="25004"/>
                  </a:cubicBezTo>
                  <a:cubicBezTo>
                    <a:pt x="21384" y="24968"/>
                    <a:pt x="21206" y="24944"/>
                    <a:pt x="20979" y="24909"/>
                  </a:cubicBezTo>
                  <a:cubicBezTo>
                    <a:pt x="20920" y="24897"/>
                    <a:pt x="20849" y="24897"/>
                    <a:pt x="20789" y="24885"/>
                  </a:cubicBezTo>
                  <a:lnTo>
                    <a:pt x="20837" y="24790"/>
                  </a:lnTo>
                  <a:cubicBezTo>
                    <a:pt x="20908" y="24587"/>
                    <a:pt x="20979" y="24421"/>
                    <a:pt x="21075" y="24254"/>
                  </a:cubicBezTo>
                  <a:cubicBezTo>
                    <a:pt x="21087" y="24218"/>
                    <a:pt x="21182" y="24159"/>
                    <a:pt x="21241" y="24159"/>
                  </a:cubicBezTo>
                  <a:close/>
                  <a:moveTo>
                    <a:pt x="6180" y="15658"/>
                  </a:moveTo>
                  <a:cubicBezTo>
                    <a:pt x="5680" y="15658"/>
                    <a:pt x="5144" y="15503"/>
                    <a:pt x="4596" y="15229"/>
                  </a:cubicBezTo>
                  <a:cubicBezTo>
                    <a:pt x="3811" y="14812"/>
                    <a:pt x="3382" y="13526"/>
                    <a:pt x="3692" y="12645"/>
                  </a:cubicBezTo>
                  <a:lnTo>
                    <a:pt x="7871" y="14848"/>
                  </a:lnTo>
                  <a:cubicBezTo>
                    <a:pt x="7406" y="15384"/>
                    <a:pt x="6847" y="15658"/>
                    <a:pt x="6180" y="156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744;p52"/>
          <p:cNvGrpSpPr/>
          <p:nvPr/>
        </p:nvGrpSpPr>
        <p:grpSpPr>
          <a:xfrm>
            <a:off x="155427" y="3458716"/>
            <a:ext cx="1226830" cy="1485681"/>
            <a:chOff x="5685225" y="1586850"/>
            <a:chExt cx="598600" cy="724900"/>
          </a:xfrm>
        </p:grpSpPr>
        <p:sp>
          <p:nvSpPr>
            <p:cNvPr id="41" name="Google Shape;1745;p52"/>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46;p52"/>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47;p52"/>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48;p52"/>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49;p52"/>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50;p52"/>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51;p52"/>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52;p52"/>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53;p52"/>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54;p52"/>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55;p52"/>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56;p52"/>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57;p52"/>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58;p52"/>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59;p52"/>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60;p52"/>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61;p52"/>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62;p52"/>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63;p52"/>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64;p52"/>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65;p52"/>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66;p52"/>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67;p52"/>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68;p52"/>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69;p52"/>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70;p52"/>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71;p52"/>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5957595"/>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8"/>
          <p:cNvSpPr/>
          <p:nvPr/>
        </p:nvSpPr>
        <p:spPr>
          <a:xfrm>
            <a:off x="5439903" y="659920"/>
            <a:ext cx="3168688" cy="3168688"/>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txBox="1">
            <a:spLocks noGrp="1"/>
          </p:cNvSpPr>
          <p:nvPr>
            <p:ph type="subTitle" idx="1"/>
          </p:nvPr>
        </p:nvSpPr>
        <p:spPr>
          <a:xfrm>
            <a:off x="301084" y="1932778"/>
            <a:ext cx="2552200" cy="5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dirty="0">
                <a:solidFill>
                  <a:srgbClr val="FF0000"/>
                </a:solidFill>
                <a:latin typeface="+mj-lt"/>
              </a:rPr>
              <a:t>Tiết</a:t>
            </a:r>
            <a:r>
              <a:rPr lang="vi-VN" sz="3500" b="1" dirty="0">
                <a:solidFill>
                  <a:srgbClr val="FF0000"/>
                </a:solidFill>
                <a:latin typeface="+mj-lt"/>
              </a:rPr>
              <a:t>  44, 45</a:t>
            </a:r>
            <a:endParaRPr sz="3500" b="1" dirty="0">
              <a:solidFill>
                <a:srgbClr val="FF0000"/>
              </a:solidFill>
              <a:latin typeface="+mj-lt"/>
            </a:endParaRPr>
          </a:p>
        </p:txBody>
      </p:sp>
      <p:sp>
        <p:nvSpPr>
          <p:cNvPr id="204" name="Google Shape;204;p28"/>
          <p:cNvSpPr txBox="1">
            <a:spLocks noGrp="1"/>
          </p:cNvSpPr>
          <p:nvPr>
            <p:ph type="ctrTitle"/>
          </p:nvPr>
        </p:nvSpPr>
        <p:spPr>
          <a:xfrm>
            <a:off x="39225" y="2703853"/>
            <a:ext cx="4269000" cy="167304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600" dirty="0">
                <a:latin typeface="+mj-lt"/>
              </a:rPr>
              <a:t>MÙA XUÂN NHO NHỎ</a:t>
            </a:r>
            <a:endParaRPr sz="5600" dirty="0">
              <a:latin typeface="+mj-lt"/>
            </a:endParaRPr>
          </a:p>
        </p:txBody>
      </p:sp>
      <p:sp>
        <p:nvSpPr>
          <p:cNvPr id="205" name="Google Shape;205;p28"/>
          <p:cNvSpPr/>
          <p:nvPr/>
        </p:nvSpPr>
        <p:spPr>
          <a:xfrm>
            <a:off x="2317180" y="980752"/>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8"/>
          <p:cNvSpPr/>
          <p:nvPr/>
        </p:nvSpPr>
        <p:spPr>
          <a:xfrm>
            <a:off x="1430396" y="2619989"/>
            <a:ext cx="1551855"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28"/>
          <p:cNvGrpSpPr/>
          <p:nvPr/>
        </p:nvGrpSpPr>
        <p:grpSpPr>
          <a:xfrm rot="870046">
            <a:off x="4392250" y="2280240"/>
            <a:ext cx="501149" cy="1012800"/>
            <a:chOff x="656025" y="2751350"/>
            <a:chExt cx="311375" cy="629275"/>
          </a:xfrm>
        </p:grpSpPr>
        <p:sp>
          <p:nvSpPr>
            <p:cNvPr id="208" name="Google Shape;208;p28"/>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8"/>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8"/>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8"/>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8"/>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8"/>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8"/>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8"/>
          <p:cNvGrpSpPr/>
          <p:nvPr/>
        </p:nvGrpSpPr>
        <p:grpSpPr>
          <a:xfrm rot="-668250">
            <a:off x="5257491" y="3965176"/>
            <a:ext cx="849903" cy="571578"/>
            <a:chOff x="6429375" y="2405775"/>
            <a:chExt cx="528050" cy="355125"/>
          </a:xfrm>
        </p:grpSpPr>
        <p:sp>
          <p:nvSpPr>
            <p:cNvPr id="219" name="Google Shape;219;p28"/>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8"/>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8"/>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8"/>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8"/>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8"/>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 name="Google Shape;226;p28"/>
          <p:cNvSpPr/>
          <p:nvPr/>
        </p:nvSpPr>
        <p:spPr>
          <a:xfrm rot="1722646">
            <a:off x="6691591" y="471550"/>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28"/>
          <p:cNvGrpSpPr/>
          <p:nvPr/>
        </p:nvGrpSpPr>
        <p:grpSpPr>
          <a:xfrm>
            <a:off x="5966841" y="1336926"/>
            <a:ext cx="2219111" cy="1592274"/>
            <a:chOff x="4582100" y="3095150"/>
            <a:chExt cx="581650" cy="417350"/>
          </a:xfrm>
        </p:grpSpPr>
        <p:sp>
          <p:nvSpPr>
            <p:cNvPr id="228" name="Google Shape;228;p28"/>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8"/>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8"/>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8"/>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8"/>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8"/>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8"/>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8"/>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8"/>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8"/>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8"/>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8"/>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8"/>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8"/>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8"/>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8"/>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8"/>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8"/>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8"/>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8"/>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8"/>
          <p:cNvGrpSpPr/>
          <p:nvPr/>
        </p:nvGrpSpPr>
        <p:grpSpPr>
          <a:xfrm>
            <a:off x="5504053" y="702645"/>
            <a:ext cx="514295" cy="474382"/>
            <a:chOff x="712875" y="2205450"/>
            <a:chExt cx="233675" cy="215550"/>
          </a:xfrm>
        </p:grpSpPr>
        <p:sp>
          <p:nvSpPr>
            <p:cNvPr id="253" name="Google Shape;253;p2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28"/>
          <p:cNvGrpSpPr/>
          <p:nvPr/>
        </p:nvGrpSpPr>
        <p:grpSpPr>
          <a:xfrm>
            <a:off x="4727552" y="999211"/>
            <a:ext cx="739324" cy="681878"/>
            <a:chOff x="751275" y="1814050"/>
            <a:chExt cx="233675" cy="215525"/>
          </a:xfrm>
        </p:grpSpPr>
        <p:sp>
          <p:nvSpPr>
            <p:cNvPr id="259" name="Google Shape;259;p28"/>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28"/>
          <p:cNvGrpSpPr/>
          <p:nvPr/>
        </p:nvGrpSpPr>
        <p:grpSpPr>
          <a:xfrm>
            <a:off x="7531069" y="17130"/>
            <a:ext cx="1577997" cy="1327923"/>
            <a:chOff x="6075750" y="3009125"/>
            <a:chExt cx="550400" cy="463175"/>
          </a:xfrm>
        </p:grpSpPr>
        <p:sp>
          <p:nvSpPr>
            <p:cNvPr id="265" name="Google Shape;265;p28"/>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8"/>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8"/>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8"/>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8"/>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8"/>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8"/>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28"/>
          <p:cNvGrpSpPr/>
          <p:nvPr/>
        </p:nvGrpSpPr>
        <p:grpSpPr>
          <a:xfrm rot="1093143">
            <a:off x="7674937" y="3798450"/>
            <a:ext cx="975516" cy="936649"/>
            <a:chOff x="3885600" y="2960625"/>
            <a:chExt cx="470600" cy="451850"/>
          </a:xfrm>
        </p:grpSpPr>
        <p:sp>
          <p:nvSpPr>
            <p:cNvPr id="274" name="Google Shape;274;p28"/>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8"/>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8"/>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28"/>
          <p:cNvSpPr/>
          <p:nvPr/>
        </p:nvSpPr>
        <p:spPr>
          <a:xfrm rot="-1177723">
            <a:off x="3588379" y="437190"/>
            <a:ext cx="514732" cy="502891"/>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p:nvPr/>
        </p:nvSpPr>
        <p:spPr>
          <a:xfrm rot="-1140824">
            <a:off x="6265462" y="3522615"/>
            <a:ext cx="431893" cy="415208"/>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2764975" y="4446299"/>
            <a:ext cx="2347117" cy="584775"/>
          </a:xfrm>
          <a:prstGeom prst="rect">
            <a:avLst/>
          </a:prstGeom>
          <a:noFill/>
        </p:spPr>
        <p:txBody>
          <a:bodyPr wrap="none" rtlCol="0">
            <a:spAutoFit/>
          </a:bodyPr>
          <a:lstStyle/>
          <a:p>
            <a:r>
              <a:rPr lang="en-US" sz="3200" i="1" dirty="0"/>
              <a:t>(</a:t>
            </a:r>
            <a:r>
              <a:rPr lang="en-US" sz="3200" i="1" dirty="0" err="1"/>
              <a:t>Thanh</a:t>
            </a:r>
            <a:r>
              <a:rPr lang="en-US" sz="3200" i="1" dirty="0"/>
              <a:t> </a:t>
            </a:r>
            <a:r>
              <a:rPr lang="en-US" sz="3200" i="1" dirty="0" err="1"/>
              <a:t>Hải</a:t>
            </a:r>
            <a:r>
              <a:rPr lang="en-US" sz="3200" i="1" dirty="0"/>
              <a:t>)</a:t>
            </a:r>
          </a:p>
        </p:txBody>
      </p:sp>
    </p:spTree>
  </p:cSld>
  <p:clrMapOvr>
    <a:masterClrMapping/>
  </p:clrMapOvr>
  <p:transition spd="slow">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5"/>
          <p:cNvSpPr/>
          <p:nvPr/>
        </p:nvSpPr>
        <p:spPr>
          <a:xfrm>
            <a:off x="4409537" y="76248"/>
            <a:ext cx="641580" cy="58942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36" name="Google Shape;436;p35"/>
          <p:cNvGrpSpPr/>
          <p:nvPr/>
        </p:nvGrpSpPr>
        <p:grpSpPr>
          <a:xfrm>
            <a:off x="7042537" y="4425124"/>
            <a:ext cx="1996490" cy="658597"/>
            <a:chOff x="6999675" y="4238205"/>
            <a:chExt cx="1996490" cy="658597"/>
          </a:xfrm>
        </p:grpSpPr>
        <p:grpSp>
          <p:nvGrpSpPr>
            <p:cNvPr id="437" name="Google Shape;437;p35"/>
            <p:cNvGrpSpPr/>
            <p:nvPr/>
          </p:nvGrpSpPr>
          <p:grpSpPr>
            <a:xfrm>
              <a:off x="8525769" y="4238205"/>
              <a:ext cx="470396" cy="644389"/>
              <a:chOff x="1731150" y="1748550"/>
              <a:chExt cx="228625" cy="313175"/>
            </a:xfrm>
          </p:grpSpPr>
          <p:sp>
            <p:nvSpPr>
              <p:cNvPr id="438" name="Google Shape;438;p35"/>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5"/>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5"/>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5"/>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5"/>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5"/>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5"/>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35"/>
            <p:cNvSpPr/>
            <p:nvPr/>
          </p:nvSpPr>
          <p:spPr>
            <a:xfrm>
              <a:off x="6999675" y="4779150"/>
              <a:ext cx="1551855" cy="117652"/>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6" name="Google Shape;446;p35"/>
          <p:cNvSpPr txBox="1">
            <a:spLocks noGrp="1"/>
          </p:cNvSpPr>
          <p:nvPr>
            <p:ph type="title"/>
          </p:nvPr>
        </p:nvSpPr>
        <p:spPr>
          <a:xfrm>
            <a:off x="415021" y="223470"/>
            <a:ext cx="2907900" cy="1682665"/>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3500" dirty="0">
                <a:solidFill>
                  <a:srgbClr val="FF0000"/>
                </a:solidFill>
                <a:latin typeface="+mj-lt"/>
              </a:rPr>
              <a:t>NỘI DUNG BÀI HỌC</a:t>
            </a:r>
            <a:endParaRPr sz="3500" dirty="0">
              <a:solidFill>
                <a:srgbClr val="FF0000"/>
              </a:solidFill>
              <a:latin typeface="+mj-lt"/>
            </a:endParaRPr>
          </a:p>
        </p:txBody>
      </p:sp>
      <p:sp>
        <p:nvSpPr>
          <p:cNvPr id="447" name="Google Shape;447;p35"/>
          <p:cNvSpPr txBox="1">
            <a:spLocks noGrp="1"/>
          </p:cNvSpPr>
          <p:nvPr>
            <p:ph type="title" idx="2"/>
          </p:nvPr>
        </p:nvSpPr>
        <p:spPr>
          <a:xfrm>
            <a:off x="4375736" y="68075"/>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I</a:t>
            </a:r>
            <a:endParaRPr dirty="0">
              <a:latin typeface="+mj-lt"/>
            </a:endParaRPr>
          </a:p>
        </p:txBody>
      </p:sp>
      <p:sp>
        <p:nvSpPr>
          <p:cNvPr id="448" name="Google Shape;448;p35"/>
          <p:cNvSpPr txBox="1">
            <a:spLocks noGrp="1"/>
          </p:cNvSpPr>
          <p:nvPr>
            <p:ph type="subTitle" idx="1"/>
          </p:nvPr>
        </p:nvSpPr>
        <p:spPr>
          <a:xfrm>
            <a:off x="5179496" y="50258"/>
            <a:ext cx="3237375" cy="62505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latin typeface="+mj-lt"/>
              </a:rPr>
              <a:t>TÌM HIỂU CHUNG</a:t>
            </a:r>
            <a:endParaRPr sz="2800" dirty="0">
              <a:latin typeface="+mj-lt"/>
            </a:endParaRPr>
          </a:p>
        </p:txBody>
      </p:sp>
      <p:grpSp>
        <p:nvGrpSpPr>
          <p:cNvPr id="457" name="Google Shape;457;p35"/>
          <p:cNvGrpSpPr/>
          <p:nvPr/>
        </p:nvGrpSpPr>
        <p:grpSpPr>
          <a:xfrm>
            <a:off x="2536840" y="1947253"/>
            <a:ext cx="1196349" cy="1006757"/>
            <a:chOff x="6075750" y="3009125"/>
            <a:chExt cx="550400" cy="463175"/>
          </a:xfrm>
        </p:grpSpPr>
        <p:sp>
          <p:nvSpPr>
            <p:cNvPr id="458" name="Google Shape;458;p35"/>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5"/>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5"/>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5"/>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5"/>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5"/>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5"/>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5"/>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6" name="Google Shape;466;p35"/>
          <p:cNvSpPr/>
          <p:nvPr/>
        </p:nvSpPr>
        <p:spPr>
          <a:xfrm rot="2006702">
            <a:off x="120608" y="4372579"/>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1719;p52"/>
          <p:cNvGrpSpPr/>
          <p:nvPr/>
        </p:nvGrpSpPr>
        <p:grpSpPr>
          <a:xfrm>
            <a:off x="724071" y="2863421"/>
            <a:ext cx="2036949" cy="1558269"/>
            <a:chOff x="4582100" y="3095150"/>
            <a:chExt cx="581650" cy="417350"/>
          </a:xfrm>
        </p:grpSpPr>
        <p:sp>
          <p:nvSpPr>
            <p:cNvPr id="37" name="Google Shape;1720;p52"/>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21;p52"/>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22;p52"/>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23;p52"/>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24;p52"/>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5;p52"/>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26;p52"/>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27;p52"/>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28;p52"/>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29;p52"/>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30;p52"/>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31;p52"/>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32;p52"/>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33;p52"/>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34;p52"/>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35;p52"/>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36;p52"/>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37;p52"/>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38;p52"/>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39;p52"/>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40;p52"/>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41;p52"/>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42;p52"/>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43;p52"/>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433;p35"/>
          <p:cNvSpPr/>
          <p:nvPr/>
        </p:nvSpPr>
        <p:spPr>
          <a:xfrm>
            <a:off x="4409537" y="875415"/>
            <a:ext cx="688542" cy="65876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 name="Google Shape;448;p35"/>
          <p:cNvSpPr txBox="1">
            <a:spLocks noGrp="1"/>
          </p:cNvSpPr>
          <p:nvPr>
            <p:ph type="subTitle" idx="1"/>
          </p:nvPr>
        </p:nvSpPr>
        <p:spPr>
          <a:xfrm>
            <a:off x="5267612" y="856712"/>
            <a:ext cx="3399044" cy="62505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latin typeface="+mj-lt"/>
              </a:rPr>
              <a:t>TÌM HIỂU CHI TIẾT</a:t>
            </a:r>
            <a:endParaRPr sz="2800" dirty="0">
              <a:latin typeface="+mj-lt"/>
            </a:endParaRPr>
          </a:p>
        </p:txBody>
      </p:sp>
      <p:sp>
        <p:nvSpPr>
          <p:cNvPr id="70" name="Google Shape;447;p35"/>
          <p:cNvSpPr txBox="1">
            <a:spLocks noGrp="1"/>
          </p:cNvSpPr>
          <p:nvPr>
            <p:ph type="title" idx="2"/>
          </p:nvPr>
        </p:nvSpPr>
        <p:spPr>
          <a:xfrm>
            <a:off x="4429796" y="919132"/>
            <a:ext cx="668283"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II</a:t>
            </a:r>
            <a:endParaRPr dirty="0">
              <a:latin typeface="+mj-lt"/>
            </a:endParaRPr>
          </a:p>
        </p:txBody>
      </p:sp>
      <p:sp>
        <p:nvSpPr>
          <p:cNvPr id="71" name="Google Shape;433;p35"/>
          <p:cNvSpPr/>
          <p:nvPr/>
        </p:nvSpPr>
        <p:spPr>
          <a:xfrm>
            <a:off x="4485925" y="4355399"/>
            <a:ext cx="667526" cy="65574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 name="Google Shape;448;p35"/>
          <p:cNvSpPr txBox="1">
            <a:spLocks noGrp="1"/>
          </p:cNvSpPr>
          <p:nvPr>
            <p:ph type="subTitle" idx="1"/>
          </p:nvPr>
        </p:nvSpPr>
        <p:spPr>
          <a:xfrm>
            <a:off x="5429296" y="4364862"/>
            <a:ext cx="2048174" cy="62505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latin typeface="+mj-lt"/>
              </a:rPr>
              <a:t>TỔNG KẾT</a:t>
            </a:r>
            <a:endParaRPr sz="2800" dirty="0">
              <a:latin typeface="+mj-lt"/>
            </a:endParaRPr>
          </a:p>
        </p:txBody>
      </p:sp>
      <p:sp>
        <p:nvSpPr>
          <p:cNvPr id="73" name="Google Shape;447;p35"/>
          <p:cNvSpPr txBox="1">
            <a:spLocks noGrp="1"/>
          </p:cNvSpPr>
          <p:nvPr>
            <p:ph type="title" idx="2"/>
          </p:nvPr>
        </p:nvSpPr>
        <p:spPr>
          <a:xfrm>
            <a:off x="4566949" y="4355649"/>
            <a:ext cx="499809"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III</a:t>
            </a:r>
            <a:endParaRPr dirty="0">
              <a:latin typeface="+mj-lt"/>
            </a:endParaRPr>
          </a:p>
        </p:txBody>
      </p:sp>
      <p:sp>
        <p:nvSpPr>
          <p:cNvPr id="9" name="Rectangle 8"/>
          <p:cNvSpPr/>
          <p:nvPr/>
        </p:nvSpPr>
        <p:spPr>
          <a:xfrm>
            <a:off x="4446782" y="1561362"/>
            <a:ext cx="4462983" cy="2862322"/>
          </a:xfrm>
          <a:prstGeom prst="rect">
            <a:avLst/>
          </a:prstGeom>
        </p:spPr>
        <p:txBody>
          <a:bodyPr wrap="square">
            <a:spAutoFit/>
          </a:bodyPr>
          <a:lstStyle/>
          <a:p>
            <a:pPr marL="457200" indent="-457200" algn="just">
              <a:lnSpc>
                <a:spcPct val="150000"/>
              </a:lnSpc>
              <a:buAutoNum type="arabicPeriod"/>
            </a:pPr>
            <a:r>
              <a:rPr lang="en-US" sz="2000" dirty="0">
                <a:latin typeface="+mj-lt"/>
                <a:ea typeface="Times New Roman" panose="02020603050405020304" pitchFamily="18" charset="0"/>
              </a:rPr>
              <a:t>Cảm </a:t>
            </a:r>
            <a:r>
              <a:rPr lang="en-US" sz="2000" dirty="0" err="1">
                <a:latin typeface="+mj-lt"/>
                <a:ea typeface="Times New Roman" panose="02020603050405020304" pitchFamily="18" charset="0"/>
              </a:rPr>
              <a:t>xúc</a:t>
            </a:r>
            <a:r>
              <a:rPr lang="en-US" sz="2000" dirty="0">
                <a:latin typeface="+mj-lt"/>
                <a:ea typeface="Times New Roman" panose="02020603050405020304" pitchFamily="18" charset="0"/>
              </a:rPr>
              <a:t> của </a:t>
            </a:r>
            <a:r>
              <a:rPr lang="en-US" sz="2000" dirty="0" err="1">
                <a:latin typeface="+mj-lt"/>
                <a:ea typeface="Times New Roman" panose="02020603050405020304" pitchFamily="18" charset="0"/>
              </a:rPr>
              <a:t>tác</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giả</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trước</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vẻ</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đẹp</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mùa</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xuân</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thiên</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nhiên</a:t>
            </a:r>
            <a:endParaRPr lang="en-US" sz="2000" dirty="0">
              <a:latin typeface="+mj-lt"/>
              <a:ea typeface="Times New Roman" panose="02020603050405020304" pitchFamily="18" charset="0"/>
            </a:endParaRPr>
          </a:p>
          <a:p>
            <a:pPr marL="457200" indent="-457200" algn="just">
              <a:lnSpc>
                <a:spcPct val="150000"/>
              </a:lnSpc>
              <a:buAutoNum type="arabicPeriod"/>
            </a:pPr>
            <a:r>
              <a:rPr lang="vi-VN" sz="2000" dirty="0">
                <a:latin typeface="+mn-lt"/>
              </a:rPr>
              <a:t>Cảm xúc của tác giả trước mùa xuân đất nước</a:t>
            </a:r>
            <a:endParaRPr lang="en-US" sz="2000" dirty="0">
              <a:latin typeface="+mn-lt"/>
            </a:endParaRPr>
          </a:p>
          <a:p>
            <a:pPr marL="457200" indent="-457200" algn="just">
              <a:lnSpc>
                <a:spcPct val="150000"/>
              </a:lnSpc>
              <a:buAutoNum type="arabicPeriod"/>
            </a:pPr>
            <a:r>
              <a:rPr lang="vi-VN" sz="2000" dirty="0">
                <a:latin typeface="+mn-lt"/>
              </a:rPr>
              <a:t>Suy nghĩ và ước nguyện của tác giả trước mùa xuân đất nước</a:t>
            </a:r>
            <a:endParaRPr lang="en-US" sz="2000" dirty="0">
              <a:latin typeface="+mn-lt"/>
            </a:endParaRPr>
          </a:p>
        </p:txBody>
      </p:sp>
    </p:spTree>
  </p:cSld>
  <p:clrMapOvr>
    <a:masterClrMapping/>
  </p:clrMapOvr>
  <p:transition spd="slow">
    <p:strips dir="l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38"/>
          <p:cNvPicPr preferRelativeResize="0"/>
          <p:nvPr/>
        </p:nvPicPr>
        <p:blipFill>
          <a:blip r:embed="rId3">
            <a:alphaModFix/>
          </a:blip>
          <a:stretch>
            <a:fillRect/>
          </a:stretch>
        </p:blipFill>
        <p:spPr>
          <a:xfrm>
            <a:off x="5094660" y="522373"/>
            <a:ext cx="3394200" cy="4064700"/>
          </a:xfrm>
          <a:prstGeom prst="roundRect">
            <a:avLst>
              <a:gd name="adj" fmla="val 16667"/>
            </a:avLst>
          </a:prstGeom>
          <a:noFill/>
          <a:ln>
            <a:noFill/>
          </a:ln>
        </p:spPr>
      </p:pic>
      <p:grpSp>
        <p:nvGrpSpPr>
          <p:cNvPr id="578" name="Google Shape;578;p38"/>
          <p:cNvGrpSpPr/>
          <p:nvPr/>
        </p:nvGrpSpPr>
        <p:grpSpPr>
          <a:xfrm>
            <a:off x="2994277" y="237019"/>
            <a:ext cx="1696564" cy="1696564"/>
            <a:chOff x="2987350" y="455855"/>
            <a:chExt cx="1696564" cy="1696564"/>
          </a:xfrm>
        </p:grpSpPr>
        <p:sp>
          <p:nvSpPr>
            <p:cNvPr id="579" name="Google Shape;579;p38"/>
            <p:cNvSpPr/>
            <p:nvPr/>
          </p:nvSpPr>
          <p:spPr>
            <a:xfrm>
              <a:off x="2987350" y="455855"/>
              <a:ext cx="1696564" cy="169656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38"/>
            <p:cNvGrpSpPr/>
            <p:nvPr/>
          </p:nvGrpSpPr>
          <p:grpSpPr>
            <a:xfrm>
              <a:off x="3324953" y="937837"/>
              <a:ext cx="1021203" cy="732658"/>
              <a:chOff x="4582100" y="3095150"/>
              <a:chExt cx="581650" cy="417350"/>
            </a:xfrm>
          </p:grpSpPr>
          <p:sp>
            <p:nvSpPr>
              <p:cNvPr id="581" name="Google Shape;581;p38"/>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5" name="Google Shape;605;p38"/>
          <p:cNvSpPr/>
          <p:nvPr/>
        </p:nvSpPr>
        <p:spPr>
          <a:xfrm>
            <a:off x="304896" y="8792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rot="2006754">
            <a:off x="3618332" y="4049312"/>
            <a:ext cx="790019" cy="83161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txBox="1">
            <a:spLocks noGrp="1"/>
          </p:cNvSpPr>
          <p:nvPr>
            <p:ph type="title"/>
          </p:nvPr>
        </p:nvSpPr>
        <p:spPr>
          <a:xfrm>
            <a:off x="321334" y="1931047"/>
            <a:ext cx="3412470" cy="1963593"/>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000" dirty="0">
                <a:latin typeface="+mj-lt"/>
              </a:rPr>
              <a:t>I. TÌM HIỂU CHUNG</a:t>
            </a:r>
            <a:endParaRPr sz="4000" dirty="0">
              <a:latin typeface="+mj-lt"/>
            </a:endParaRPr>
          </a:p>
        </p:txBody>
      </p:sp>
      <p:grpSp>
        <p:nvGrpSpPr>
          <p:cNvPr id="609" name="Google Shape;609;p38"/>
          <p:cNvGrpSpPr/>
          <p:nvPr/>
        </p:nvGrpSpPr>
        <p:grpSpPr>
          <a:xfrm>
            <a:off x="7316559" y="4205860"/>
            <a:ext cx="1056044" cy="547154"/>
            <a:chOff x="1223650" y="2936500"/>
            <a:chExt cx="625100" cy="323875"/>
          </a:xfrm>
        </p:grpSpPr>
        <p:sp>
          <p:nvSpPr>
            <p:cNvPr id="610" name="Google Shape;610;p38"/>
            <p:cNvSpPr/>
            <p:nvPr/>
          </p:nvSpPr>
          <p:spPr>
            <a:xfrm>
              <a:off x="1404625" y="2944250"/>
              <a:ext cx="256300" cy="291425"/>
            </a:xfrm>
            <a:custGeom>
              <a:avLst/>
              <a:gdLst/>
              <a:ahLst/>
              <a:cxnLst/>
              <a:rect l="l" t="t" r="r" b="b"/>
              <a:pathLst>
                <a:path w="10252" h="11657" extrusionOk="0">
                  <a:moveTo>
                    <a:pt x="6013" y="381"/>
                  </a:moveTo>
                  <a:lnTo>
                    <a:pt x="6513" y="381"/>
                  </a:lnTo>
                  <a:cubicBezTo>
                    <a:pt x="8514" y="453"/>
                    <a:pt x="9919" y="1762"/>
                    <a:pt x="10109" y="3739"/>
                  </a:cubicBezTo>
                  <a:cubicBezTo>
                    <a:pt x="10180" y="4560"/>
                    <a:pt x="10252" y="5382"/>
                    <a:pt x="10240" y="6179"/>
                  </a:cubicBezTo>
                  <a:cubicBezTo>
                    <a:pt x="10216" y="7715"/>
                    <a:pt x="9526" y="9013"/>
                    <a:pt x="8645" y="10204"/>
                  </a:cubicBezTo>
                  <a:cubicBezTo>
                    <a:pt x="7847" y="11275"/>
                    <a:pt x="6549" y="11478"/>
                    <a:pt x="5347" y="11585"/>
                  </a:cubicBezTo>
                  <a:cubicBezTo>
                    <a:pt x="4489" y="11656"/>
                    <a:pt x="3584" y="11656"/>
                    <a:pt x="2751" y="11240"/>
                  </a:cubicBezTo>
                  <a:cubicBezTo>
                    <a:pt x="1977" y="10871"/>
                    <a:pt x="1382" y="10370"/>
                    <a:pt x="1025" y="9573"/>
                  </a:cubicBezTo>
                  <a:cubicBezTo>
                    <a:pt x="358" y="8096"/>
                    <a:pt x="1" y="6584"/>
                    <a:pt x="179" y="4965"/>
                  </a:cubicBezTo>
                  <a:cubicBezTo>
                    <a:pt x="477" y="2179"/>
                    <a:pt x="3453" y="0"/>
                    <a:pt x="6013" y="381"/>
                  </a:cubicBezTo>
                  <a:close/>
                  <a:moveTo>
                    <a:pt x="6263" y="8716"/>
                  </a:moveTo>
                  <a:cubicBezTo>
                    <a:pt x="6859" y="8537"/>
                    <a:pt x="6847" y="8239"/>
                    <a:pt x="6751" y="7894"/>
                  </a:cubicBezTo>
                  <a:cubicBezTo>
                    <a:pt x="6632" y="7442"/>
                    <a:pt x="6561" y="6989"/>
                    <a:pt x="6418" y="6537"/>
                  </a:cubicBezTo>
                  <a:cubicBezTo>
                    <a:pt x="6085" y="5477"/>
                    <a:pt x="5847" y="4382"/>
                    <a:pt x="5025" y="3548"/>
                  </a:cubicBezTo>
                  <a:cubicBezTo>
                    <a:pt x="4596" y="3120"/>
                    <a:pt x="4299" y="3155"/>
                    <a:pt x="4073" y="3739"/>
                  </a:cubicBezTo>
                  <a:cubicBezTo>
                    <a:pt x="3882" y="4263"/>
                    <a:pt x="3703" y="4786"/>
                    <a:pt x="3525" y="5322"/>
                  </a:cubicBezTo>
                  <a:cubicBezTo>
                    <a:pt x="3239" y="6156"/>
                    <a:pt x="2965" y="6989"/>
                    <a:pt x="2727" y="7823"/>
                  </a:cubicBezTo>
                  <a:cubicBezTo>
                    <a:pt x="2632" y="8096"/>
                    <a:pt x="2489" y="8442"/>
                    <a:pt x="2858" y="8656"/>
                  </a:cubicBezTo>
                  <a:cubicBezTo>
                    <a:pt x="2930" y="8620"/>
                    <a:pt x="3025" y="8620"/>
                    <a:pt x="3037" y="8573"/>
                  </a:cubicBezTo>
                  <a:cubicBezTo>
                    <a:pt x="3108" y="8454"/>
                    <a:pt x="3203" y="8335"/>
                    <a:pt x="3239" y="8204"/>
                  </a:cubicBezTo>
                  <a:cubicBezTo>
                    <a:pt x="3656" y="6965"/>
                    <a:pt x="3656" y="6965"/>
                    <a:pt x="4966" y="7049"/>
                  </a:cubicBezTo>
                  <a:lnTo>
                    <a:pt x="5144" y="7049"/>
                  </a:lnTo>
                  <a:cubicBezTo>
                    <a:pt x="5597" y="7049"/>
                    <a:pt x="5847" y="7287"/>
                    <a:pt x="5954" y="7703"/>
                  </a:cubicBezTo>
                  <a:cubicBezTo>
                    <a:pt x="6037" y="8025"/>
                    <a:pt x="6156" y="8335"/>
                    <a:pt x="6263" y="87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1248950" y="2967150"/>
              <a:ext cx="206900" cy="261975"/>
            </a:xfrm>
            <a:custGeom>
              <a:avLst/>
              <a:gdLst/>
              <a:ahLst/>
              <a:cxnLst/>
              <a:rect l="l" t="t" r="r" b="b"/>
              <a:pathLst>
                <a:path w="8276" h="10479" extrusionOk="0">
                  <a:moveTo>
                    <a:pt x="1" y="4609"/>
                  </a:moveTo>
                  <a:cubicBezTo>
                    <a:pt x="1882" y="2585"/>
                    <a:pt x="6156" y="72"/>
                    <a:pt x="8275" y="1"/>
                  </a:cubicBezTo>
                  <a:cubicBezTo>
                    <a:pt x="7311" y="953"/>
                    <a:pt x="6394" y="1846"/>
                    <a:pt x="6109" y="3168"/>
                  </a:cubicBezTo>
                  <a:cubicBezTo>
                    <a:pt x="5835" y="4418"/>
                    <a:pt x="5739" y="5656"/>
                    <a:pt x="6001" y="6918"/>
                  </a:cubicBezTo>
                  <a:cubicBezTo>
                    <a:pt x="6275" y="8181"/>
                    <a:pt x="6728" y="9371"/>
                    <a:pt x="7549" y="10431"/>
                  </a:cubicBezTo>
                  <a:cubicBezTo>
                    <a:pt x="5561" y="10478"/>
                    <a:pt x="977" y="6811"/>
                    <a:pt x="1" y="46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1638000" y="2982650"/>
              <a:ext cx="190800" cy="233075"/>
            </a:xfrm>
            <a:custGeom>
              <a:avLst/>
              <a:gdLst/>
              <a:ahLst/>
              <a:cxnLst/>
              <a:rect l="l" t="t" r="r" b="b"/>
              <a:pathLst>
                <a:path w="7632" h="9323" extrusionOk="0">
                  <a:moveTo>
                    <a:pt x="1107" y="0"/>
                  </a:moveTo>
                  <a:cubicBezTo>
                    <a:pt x="1691" y="286"/>
                    <a:pt x="2286" y="524"/>
                    <a:pt x="2834" y="857"/>
                  </a:cubicBezTo>
                  <a:cubicBezTo>
                    <a:pt x="3989" y="1548"/>
                    <a:pt x="5179" y="2227"/>
                    <a:pt x="6215" y="3060"/>
                  </a:cubicBezTo>
                  <a:cubicBezTo>
                    <a:pt x="7442" y="4036"/>
                    <a:pt x="7632" y="4036"/>
                    <a:pt x="6406" y="5382"/>
                  </a:cubicBezTo>
                  <a:cubicBezTo>
                    <a:pt x="5715" y="6156"/>
                    <a:pt x="4834" y="6787"/>
                    <a:pt x="3953" y="7358"/>
                  </a:cubicBezTo>
                  <a:cubicBezTo>
                    <a:pt x="2870" y="8037"/>
                    <a:pt x="1691" y="8573"/>
                    <a:pt x="560" y="9168"/>
                  </a:cubicBezTo>
                  <a:cubicBezTo>
                    <a:pt x="441" y="9227"/>
                    <a:pt x="298" y="9251"/>
                    <a:pt x="0" y="9323"/>
                  </a:cubicBezTo>
                  <a:cubicBezTo>
                    <a:pt x="476" y="8275"/>
                    <a:pt x="1036" y="7382"/>
                    <a:pt x="1286" y="6406"/>
                  </a:cubicBezTo>
                  <a:cubicBezTo>
                    <a:pt x="1560" y="5382"/>
                    <a:pt x="1572" y="4262"/>
                    <a:pt x="1607" y="3191"/>
                  </a:cubicBezTo>
                  <a:cubicBezTo>
                    <a:pt x="1631" y="2143"/>
                    <a:pt x="1441" y="1107"/>
                    <a:pt x="976" y="143"/>
                  </a:cubicBezTo>
                  <a:cubicBezTo>
                    <a:pt x="1012" y="83"/>
                    <a:pt x="1048" y="48"/>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a:off x="1467125" y="3022225"/>
              <a:ext cx="108975" cy="139925"/>
            </a:xfrm>
            <a:custGeom>
              <a:avLst/>
              <a:gdLst/>
              <a:ahLst/>
              <a:cxnLst/>
              <a:rect l="l" t="t" r="r" b="b"/>
              <a:pathLst>
                <a:path w="4359" h="5597" extrusionOk="0">
                  <a:moveTo>
                    <a:pt x="3763" y="5597"/>
                  </a:moveTo>
                  <a:cubicBezTo>
                    <a:pt x="3656" y="5216"/>
                    <a:pt x="3537" y="4906"/>
                    <a:pt x="3466" y="4584"/>
                  </a:cubicBezTo>
                  <a:cubicBezTo>
                    <a:pt x="3358" y="4168"/>
                    <a:pt x="3108" y="3930"/>
                    <a:pt x="2668" y="3930"/>
                  </a:cubicBezTo>
                  <a:lnTo>
                    <a:pt x="2489" y="3930"/>
                  </a:lnTo>
                  <a:cubicBezTo>
                    <a:pt x="1180" y="3858"/>
                    <a:pt x="1180" y="3858"/>
                    <a:pt x="763" y="5085"/>
                  </a:cubicBezTo>
                  <a:cubicBezTo>
                    <a:pt x="715" y="5216"/>
                    <a:pt x="644" y="5346"/>
                    <a:pt x="549" y="5466"/>
                  </a:cubicBezTo>
                  <a:cubicBezTo>
                    <a:pt x="525" y="5501"/>
                    <a:pt x="441" y="5501"/>
                    <a:pt x="370" y="5537"/>
                  </a:cubicBezTo>
                  <a:cubicBezTo>
                    <a:pt x="1" y="5311"/>
                    <a:pt x="168" y="4977"/>
                    <a:pt x="239" y="4704"/>
                  </a:cubicBezTo>
                  <a:cubicBezTo>
                    <a:pt x="489" y="3870"/>
                    <a:pt x="775" y="3037"/>
                    <a:pt x="1037" y="2203"/>
                  </a:cubicBezTo>
                  <a:cubicBezTo>
                    <a:pt x="1215" y="1679"/>
                    <a:pt x="1394" y="1144"/>
                    <a:pt x="1596" y="620"/>
                  </a:cubicBezTo>
                  <a:cubicBezTo>
                    <a:pt x="1811" y="48"/>
                    <a:pt x="2108" y="1"/>
                    <a:pt x="2549" y="429"/>
                  </a:cubicBezTo>
                  <a:cubicBezTo>
                    <a:pt x="3382" y="1263"/>
                    <a:pt x="3620" y="2370"/>
                    <a:pt x="3930" y="3418"/>
                  </a:cubicBezTo>
                  <a:cubicBezTo>
                    <a:pt x="4061" y="3870"/>
                    <a:pt x="4156" y="4334"/>
                    <a:pt x="4275" y="4775"/>
                  </a:cubicBezTo>
                  <a:cubicBezTo>
                    <a:pt x="4359" y="5120"/>
                    <a:pt x="4359" y="5418"/>
                    <a:pt x="3763" y="5597"/>
                  </a:cubicBezTo>
                  <a:close/>
                  <a:moveTo>
                    <a:pt x="2977" y="3096"/>
                  </a:moveTo>
                  <a:cubicBezTo>
                    <a:pt x="2870" y="2275"/>
                    <a:pt x="2751" y="1715"/>
                    <a:pt x="2096" y="1322"/>
                  </a:cubicBezTo>
                  <a:cubicBezTo>
                    <a:pt x="1739" y="1810"/>
                    <a:pt x="1561" y="2334"/>
                    <a:pt x="1489" y="3037"/>
                  </a:cubicBezTo>
                  <a:cubicBezTo>
                    <a:pt x="1989" y="3049"/>
                    <a:pt x="2430" y="3084"/>
                    <a:pt x="2977" y="3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a:off x="1504650" y="3055275"/>
              <a:ext cx="36925" cy="44375"/>
            </a:xfrm>
            <a:custGeom>
              <a:avLst/>
              <a:gdLst/>
              <a:ahLst/>
              <a:cxnLst/>
              <a:rect l="l" t="t" r="r" b="b"/>
              <a:pathLst>
                <a:path w="1477" h="1775" extrusionOk="0">
                  <a:moveTo>
                    <a:pt x="1476" y="1774"/>
                  </a:moveTo>
                  <a:cubicBezTo>
                    <a:pt x="929" y="1738"/>
                    <a:pt x="488" y="1727"/>
                    <a:pt x="0" y="1715"/>
                  </a:cubicBezTo>
                  <a:cubicBezTo>
                    <a:pt x="72" y="1000"/>
                    <a:pt x="250" y="488"/>
                    <a:pt x="607" y="0"/>
                  </a:cubicBezTo>
                  <a:cubicBezTo>
                    <a:pt x="1250" y="393"/>
                    <a:pt x="1369" y="965"/>
                    <a:pt x="1476" y="17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1223650" y="2936500"/>
              <a:ext cx="625100" cy="323875"/>
            </a:xfrm>
            <a:custGeom>
              <a:avLst/>
              <a:gdLst/>
              <a:ahLst/>
              <a:cxnLst/>
              <a:rect l="l" t="t" r="r" b="b"/>
              <a:pathLst>
                <a:path w="25004" h="12955" extrusionOk="0">
                  <a:moveTo>
                    <a:pt x="24932" y="5763"/>
                  </a:moveTo>
                  <a:cubicBezTo>
                    <a:pt x="24837" y="5668"/>
                    <a:pt x="24754" y="5585"/>
                    <a:pt x="24670" y="5513"/>
                  </a:cubicBezTo>
                  <a:cubicBezTo>
                    <a:pt x="24492" y="5335"/>
                    <a:pt x="24313" y="5180"/>
                    <a:pt x="24123" y="5025"/>
                  </a:cubicBezTo>
                  <a:cubicBezTo>
                    <a:pt x="22480" y="3620"/>
                    <a:pt x="20634" y="2418"/>
                    <a:pt x="18646" y="1477"/>
                  </a:cubicBezTo>
                  <a:cubicBezTo>
                    <a:pt x="18467" y="1394"/>
                    <a:pt x="18277" y="1298"/>
                    <a:pt x="18098" y="1215"/>
                  </a:cubicBezTo>
                  <a:cubicBezTo>
                    <a:pt x="16884" y="620"/>
                    <a:pt x="15634" y="1"/>
                    <a:pt x="14181" y="1"/>
                  </a:cubicBezTo>
                  <a:lnTo>
                    <a:pt x="14050" y="1"/>
                  </a:lnTo>
                  <a:cubicBezTo>
                    <a:pt x="13824" y="1"/>
                    <a:pt x="13586" y="24"/>
                    <a:pt x="13288" y="24"/>
                  </a:cubicBezTo>
                  <a:lnTo>
                    <a:pt x="12490" y="24"/>
                  </a:lnTo>
                  <a:cubicBezTo>
                    <a:pt x="11728" y="24"/>
                    <a:pt x="10847" y="36"/>
                    <a:pt x="10002" y="179"/>
                  </a:cubicBezTo>
                  <a:cubicBezTo>
                    <a:pt x="6728" y="798"/>
                    <a:pt x="3727" y="2429"/>
                    <a:pt x="536" y="5299"/>
                  </a:cubicBezTo>
                  <a:cubicBezTo>
                    <a:pt x="13" y="5775"/>
                    <a:pt x="1" y="6061"/>
                    <a:pt x="477" y="6632"/>
                  </a:cubicBezTo>
                  <a:cubicBezTo>
                    <a:pt x="894" y="7121"/>
                    <a:pt x="1346" y="7609"/>
                    <a:pt x="1775" y="8073"/>
                  </a:cubicBezTo>
                  <a:cubicBezTo>
                    <a:pt x="2013" y="8323"/>
                    <a:pt x="2251" y="8573"/>
                    <a:pt x="2477" y="8847"/>
                  </a:cubicBezTo>
                  <a:cubicBezTo>
                    <a:pt x="3763" y="10276"/>
                    <a:pt x="5430" y="11216"/>
                    <a:pt x="7025" y="12026"/>
                  </a:cubicBezTo>
                  <a:cubicBezTo>
                    <a:pt x="7490" y="12264"/>
                    <a:pt x="8014" y="12466"/>
                    <a:pt x="8549" y="12585"/>
                  </a:cubicBezTo>
                  <a:cubicBezTo>
                    <a:pt x="9609" y="12836"/>
                    <a:pt x="10681" y="12955"/>
                    <a:pt x="11728" y="12955"/>
                  </a:cubicBezTo>
                  <a:cubicBezTo>
                    <a:pt x="13086" y="12955"/>
                    <a:pt x="14467" y="12740"/>
                    <a:pt x="15824" y="12359"/>
                  </a:cubicBezTo>
                  <a:cubicBezTo>
                    <a:pt x="17991" y="11716"/>
                    <a:pt x="20122" y="10621"/>
                    <a:pt x="22313" y="8978"/>
                  </a:cubicBezTo>
                  <a:cubicBezTo>
                    <a:pt x="23182" y="8323"/>
                    <a:pt x="24266" y="7406"/>
                    <a:pt x="24968" y="5954"/>
                  </a:cubicBezTo>
                  <a:lnTo>
                    <a:pt x="25004" y="5858"/>
                  </a:lnTo>
                  <a:close/>
                  <a:moveTo>
                    <a:pt x="12550" y="11752"/>
                  </a:moveTo>
                  <a:cubicBezTo>
                    <a:pt x="12264" y="11776"/>
                    <a:pt x="12026" y="11788"/>
                    <a:pt x="11812" y="11788"/>
                  </a:cubicBezTo>
                  <a:lnTo>
                    <a:pt x="11812" y="11788"/>
                  </a:lnTo>
                  <a:cubicBezTo>
                    <a:pt x="11121" y="11788"/>
                    <a:pt x="10538" y="11669"/>
                    <a:pt x="10049" y="11431"/>
                  </a:cubicBezTo>
                  <a:cubicBezTo>
                    <a:pt x="9228" y="11026"/>
                    <a:pt x="8704" y="10526"/>
                    <a:pt x="8395" y="9835"/>
                  </a:cubicBezTo>
                  <a:cubicBezTo>
                    <a:pt x="7680" y="8264"/>
                    <a:pt x="7394" y="6787"/>
                    <a:pt x="7561" y="5299"/>
                  </a:cubicBezTo>
                  <a:cubicBezTo>
                    <a:pt x="7835" y="2906"/>
                    <a:pt x="10216" y="798"/>
                    <a:pt x="12681" y="798"/>
                  </a:cubicBezTo>
                  <a:cubicBezTo>
                    <a:pt x="12871" y="798"/>
                    <a:pt x="13050" y="810"/>
                    <a:pt x="13252" y="834"/>
                  </a:cubicBezTo>
                  <a:lnTo>
                    <a:pt x="13264" y="834"/>
                  </a:lnTo>
                  <a:lnTo>
                    <a:pt x="13371" y="834"/>
                  </a:lnTo>
                  <a:lnTo>
                    <a:pt x="13550" y="834"/>
                  </a:lnTo>
                  <a:lnTo>
                    <a:pt x="13764" y="834"/>
                  </a:lnTo>
                  <a:cubicBezTo>
                    <a:pt x="15693" y="905"/>
                    <a:pt x="17038" y="2179"/>
                    <a:pt x="17217" y="4073"/>
                  </a:cubicBezTo>
                  <a:cubicBezTo>
                    <a:pt x="17300" y="4799"/>
                    <a:pt x="17372" y="5656"/>
                    <a:pt x="17360" y="6489"/>
                  </a:cubicBezTo>
                  <a:cubicBezTo>
                    <a:pt x="17336" y="8109"/>
                    <a:pt x="16503" y="9442"/>
                    <a:pt x="15788" y="10419"/>
                  </a:cubicBezTo>
                  <a:cubicBezTo>
                    <a:pt x="15002" y="11454"/>
                    <a:pt x="13752" y="11645"/>
                    <a:pt x="12550" y="11752"/>
                  </a:cubicBezTo>
                  <a:close/>
                  <a:moveTo>
                    <a:pt x="8895" y="1417"/>
                  </a:moveTo>
                  <a:cubicBezTo>
                    <a:pt x="8025" y="2287"/>
                    <a:pt x="7240" y="3144"/>
                    <a:pt x="6966" y="4370"/>
                  </a:cubicBezTo>
                  <a:cubicBezTo>
                    <a:pt x="6656" y="5835"/>
                    <a:pt x="6632" y="7049"/>
                    <a:pt x="6871" y="8180"/>
                  </a:cubicBezTo>
                  <a:cubicBezTo>
                    <a:pt x="7132" y="9466"/>
                    <a:pt x="7597" y="10561"/>
                    <a:pt x="8252" y="11490"/>
                  </a:cubicBezTo>
                  <a:cubicBezTo>
                    <a:pt x="6251" y="11216"/>
                    <a:pt x="2203" y="8025"/>
                    <a:pt x="1179" y="5870"/>
                  </a:cubicBezTo>
                  <a:cubicBezTo>
                    <a:pt x="2894" y="4073"/>
                    <a:pt x="6704" y="1751"/>
                    <a:pt x="8895" y="1417"/>
                  </a:cubicBezTo>
                  <a:close/>
                  <a:moveTo>
                    <a:pt x="18003" y="10395"/>
                  </a:moveTo>
                  <a:cubicBezTo>
                    <a:pt x="17681" y="10561"/>
                    <a:pt x="17360" y="10716"/>
                    <a:pt x="17050" y="10883"/>
                  </a:cubicBezTo>
                  <a:cubicBezTo>
                    <a:pt x="16991" y="10919"/>
                    <a:pt x="16931" y="10931"/>
                    <a:pt x="16824" y="10942"/>
                  </a:cubicBezTo>
                  <a:cubicBezTo>
                    <a:pt x="16931" y="10716"/>
                    <a:pt x="17050" y="10490"/>
                    <a:pt x="17146" y="10276"/>
                  </a:cubicBezTo>
                  <a:cubicBezTo>
                    <a:pt x="17491" y="9597"/>
                    <a:pt x="17824" y="8966"/>
                    <a:pt x="18003" y="8275"/>
                  </a:cubicBezTo>
                  <a:cubicBezTo>
                    <a:pt x="18265" y="7240"/>
                    <a:pt x="18301" y="6120"/>
                    <a:pt x="18312" y="5037"/>
                  </a:cubicBezTo>
                  <a:cubicBezTo>
                    <a:pt x="18336" y="3953"/>
                    <a:pt x="18134" y="2953"/>
                    <a:pt x="17729" y="2025"/>
                  </a:cubicBezTo>
                  <a:cubicBezTo>
                    <a:pt x="17884" y="2096"/>
                    <a:pt x="18027" y="2156"/>
                    <a:pt x="18181" y="2239"/>
                  </a:cubicBezTo>
                  <a:cubicBezTo>
                    <a:pt x="18562" y="2418"/>
                    <a:pt x="18967" y="2596"/>
                    <a:pt x="19336" y="2810"/>
                  </a:cubicBezTo>
                  <a:cubicBezTo>
                    <a:pt x="19551" y="2930"/>
                    <a:pt x="19753" y="3072"/>
                    <a:pt x="19967" y="3191"/>
                  </a:cubicBezTo>
                  <a:cubicBezTo>
                    <a:pt x="20896" y="3751"/>
                    <a:pt x="21849" y="4334"/>
                    <a:pt x="22706" y="5001"/>
                  </a:cubicBezTo>
                  <a:lnTo>
                    <a:pt x="22908" y="5168"/>
                  </a:lnTo>
                  <a:cubicBezTo>
                    <a:pt x="23373" y="5537"/>
                    <a:pt x="23658" y="5751"/>
                    <a:pt x="23670" y="5954"/>
                  </a:cubicBezTo>
                  <a:cubicBezTo>
                    <a:pt x="23682" y="6180"/>
                    <a:pt x="23432" y="6513"/>
                    <a:pt x="22884" y="7109"/>
                  </a:cubicBezTo>
                  <a:cubicBezTo>
                    <a:pt x="22265" y="7775"/>
                    <a:pt x="21479" y="8406"/>
                    <a:pt x="20456" y="9049"/>
                  </a:cubicBezTo>
                  <a:cubicBezTo>
                    <a:pt x="19646" y="9561"/>
                    <a:pt x="18812" y="9978"/>
                    <a:pt x="18003" y="103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772;p52"/>
          <p:cNvGrpSpPr/>
          <p:nvPr/>
        </p:nvGrpSpPr>
        <p:grpSpPr>
          <a:xfrm>
            <a:off x="193760" y="3906685"/>
            <a:ext cx="930672" cy="1074632"/>
            <a:chOff x="6515375" y="1706875"/>
            <a:chExt cx="440575" cy="508725"/>
          </a:xfrm>
        </p:grpSpPr>
        <p:sp>
          <p:nvSpPr>
            <p:cNvPr id="43" name="Google Shape;1773;p52"/>
            <p:cNvSpPr/>
            <p:nvPr/>
          </p:nvSpPr>
          <p:spPr>
            <a:xfrm>
              <a:off x="6905025" y="2058125"/>
              <a:ext cx="36025" cy="25325"/>
            </a:xfrm>
            <a:custGeom>
              <a:avLst/>
              <a:gdLst/>
              <a:ahLst/>
              <a:cxnLst/>
              <a:rect l="l" t="t" r="r" b="b"/>
              <a:pathLst>
                <a:path w="1441" h="1013" extrusionOk="0">
                  <a:moveTo>
                    <a:pt x="1441" y="691"/>
                  </a:moveTo>
                  <a:cubicBezTo>
                    <a:pt x="1393" y="810"/>
                    <a:pt x="1369" y="905"/>
                    <a:pt x="1322" y="1012"/>
                  </a:cubicBezTo>
                  <a:cubicBezTo>
                    <a:pt x="1227" y="1000"/>
                    <a:pt x="1155" y="1012"/>
                    <a:pt x="1107" y="989"/>
                  </a:cubicBezTo>
                  <a:cubicBezTo>
                    <a:pt x="798" y="786"/>
                    <a:pt x="500" y="596"/>
                    <a:pt x="191" y="405"/>
                  </a:cubicBezTo>
                  <a:cubicBezTo>
                    <a:pt x="143" y="369"/>
                    <a:pt x="84" y="358"/>
                    <a:pt x="72" y="310"/>
                  </a:cubicBezTo>
                  <a:cubicBezTo>
                    <a:pt x="36" y="238"/>
                    <a:pt x="24" y="131"/>
                    <a:pt x="0" y="60"/>
                  </a:cubicBezTo>
                  <a:cubicBezTo>
                    <a:pt x="84" y="48"/>
                    <a:pt x="191" y="0"/>
                    <a:pt x="262" y="36"/>
                  </a:cubicBezTo>
                  <a:cubicBezTo>
                    <a:pt x="631" y="227"/>
                    <a:pt x="1012" y="453"/>
                    <a:pt x="1441" y="6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74;p52"/>
            <p:cNvSpPr/>
            <p:nvPr/>
          </p:nvSpPr>
          <p:spPr>
            <a:xfrm>
              <a:off x="6918700" y="1995325"/>
              <a:ext cx="37250" cy="25325"/>
            </a:xfrm>
            <a:custGeom>
              <a:avLst/>
              <a:gdLst/>
              <a:ahLst/>
              <a:cxnLst/>
              <a:rect l="l" t="t" r="r" b="b"/>
              <a:pathLst>
                <a:path w="1490" h="1013" extrusionOk="0">
                  <a:moveTo>
                    <a:pt x="1489" y="0"/>
                  </a:moveTo>
                  <a:cubicBezTo>
                    <a:pt x="1477" y="179"/>
                    <a:pt x="1453" y="298"/>
                    <a:pt x="1453" y="393"/>
                  </a:cubicBezTo>
                  <a:cubicBezTo>
                    <a:pt x="1132" y="560"/>
                    <a:pt x="834" y="726"/>
                    <a:pt x="525" y="869"/>
                  </a:cubicBezTo>
                  <a:cubicBezTo>
                    <a:pt x="418" y="917"/>
                    <a:pt x="310" y="976"/>
                    <a:pt x="191" y="988"/>
                  </a:cubicBezTo>
                  <a:cubicBezTo>
                    <a:pt x="144" y="1012"/>
                    <a:pt x="49" y="965"/>
                    <a:pt x="25" y="917"/>
                  </a:cubicBezTo>
                  <a:cubicBezTo>
                    <a:pt x="1" y="845"/>
                    <a:pt x="25" y="774"/>
                    <a:pt x="49" y="691"/>
                  </a:cubicBezTo>
                  <a:cubicBezTo>
                    <a:pt x="60" y="655"/>
                    <a:pt x="120" y="643"/>
                    <a:pt x="168" y="607"/>
                  </a:cubicBezTo>
                  <a:cubicBezTo>
                    <a:pt x="584" y="417"/>
                    <a:pt x="1001" y="238"/>
                    <a:pt x="1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75;p52"/>
            <p:cNvSpPr/>
            <p:nvPr/>
          </p:nvSpPr>
          <p:spPr>
            <a:xfrm>
              <a:off x="6916325" y="2036700"/>
              <a:ext cx="37225" cy="11025"/>
            </a:xfrm>
            <a:custGeom>
              <a:avLst/>
              <a:gdLst/>
              <a:ahLst/>
              <a:cxnLst/>
              <a:rect l="l" t="t" r="r" b="b"/>
              <a:pathLst>
                <a:path w="1489" h="441" extrusionOk="0">
                  <a:moveTo>
                    <a:pt x="1489" y="60"/>
                  </a:moveTo>
                  <a:cubicBezTo>
                    <a:pt x="1465" y="191"/>
                    <a:pt x="1453" y="310"/>
                    <a:pt x="1429" y="441"/>
                  </a:cubicBezTo>
                  <a:lnTo>
                    <a:pt x="298" y="441"/>
                  </a:lnTo>
                  <a:cubicBezTo>
                    <a:pt x="155" y="441"/>
                    <a:pt x="1" y="381"/>
                    <a:pt x="48" y="214"/>
                  </a:cubicBezTo>
                  <a:cubicBezTo>
                    <a:pt x="84" y="131"/>
                    <a:pt x="227" y="0"/>
                    <a:pt x="322" y="0"/>
                  </a:cubicBezTo>
                  <a:cubicBezTo>
                    <a:pt x="679" y="12"/>
                    <a:pt x="1060" y="36"/>
                    <a:pt x="1489"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76;p52"/>
            <p:cNvSpPr/>
            <p:nvPr/>
          </p:nvSpPr>
          <p:spPr>
            <a:xfrm>
              <a:off x="6524900" y="1719975"/>
              <a:ext cx="381625" cy="482825"/>
            </a:xfrm>
            <a:custGeom>
              <a:avLst/>
              <a:gdLst/>
              <a:ahLst/>
              <a:cxnLst/>
              <a:rect l="l" t="t" r="r" b="b"/>
              <a:pathLst>
                <a:path w="15265" h="19313" extrusionOk="0">
                  <a:moveTo>
                    <a:pt x="15265" y="10621"/>
                  </a:moveTo>
                  <a:cubicBezTo>
                    <a:pt x="14872" y="10859"/>
                    <a:pt x="14574" y="10776"/>
                    <a:pt x="14277" y="10764"/>
                  </a:cubicBezTo>
                  <a:cubicBezTo>
                    <a:pt x="13693" y="10716"/>
                    <a:pt x="13693" y="10728"/>
                    <a:pt x="13634" y="11300"/>
                  </a:cubicBezTo>
                  <a:cubicBezTo>
                    <a:pt x="13622" y="11443"/>
                    <a:pt x="13598" y="11598"/>
                    <a:pt x="13574" y="11800"/>
                  </a:cubicBezTo>
                  <a:cubicBezTo>
                    <a:pt x="13253" y="11812"/>
                    <a:pt x="12943" y="11812"/>
                    <a:pt x="12622" y="11812"/>
                  </a:cubicBezTo>
                  <a:cubicBezTo>
                    <a:pt x="12252" y="11812"/>
                    <a:pt x="12193" y="11907"/>
                    <a:pt x="12288" y="12252"/>
                  </a:cubicBezTo>
                  <a:cubicBezTo>
                    <a:pt x="12372" y="12586"/>
                    <a:pt x="12502" y="12871"/>
                    <a:pt x="12824" y="13062"/>
                  </a:cubicBezTo>
                  <a:cubicBezTo>
                    <a:pt x="12907" y="13122"/>
                    <a:pt x="12979" y="13181"/>
                    <a:pt x="13038" y="13264"/>
                  </a:cubicBezTo>
                  <a:cubicBezTo>
                    <a:pt x="13276" y="13514"/>
                    <a:pt x="13264" y="13812"/>
                    <a:pt x="12955" y="13979"/>
                  </a:cubicBezTo>
                  <a:cubicBezTo>
                    <a:pt x="12491" y="14217"/>
                    <a:pt x="12360" y="14550"/>
                    <a:pt x="12407" y="15050"/>
                  </a:cubicBezTo>
                  <a:cubicBezTo>
                    <a:pt x="12419" y="15241"/>
                    <a:pt x="12407" y="15443"/>
                    <a:pt x="12383" y="15646"/>
                  </a:cubicBezTo>
                  <a:cubicBezTo>
                    <a:pt x="12348" y="16134"/>
                    <a:pt x="12205" y="16360"/>
                    <a:pt x="11717" y="16443"/>
                  </a:cubicBezTo>
                  <a:cubicBezTo>
                    <a:pt x="11169" y="16551"/>
                    <a:pt x="10597" y="16610"/>
                    <a:pt x="10038" y="16658"/>
                  </a:cubicBezTo>
                  <a:cubicBezTo>
                    <a:pt x="9514" y="16681"/>
                    <a:pt x="9383" y="16729"/>
                    <a:pt x="9264" y="17229"/>
                  </a:cubicBezTo>
                  <a:cubicBezTo>
                    <a:pt x="9169" y="17634"/>
                    <a:pt x="9109" y="18051"/>
                    <a:pt x="9097" y="18467"/>
                  </a:cubicBezTo>
                  <a:cubicBezTo>
                    <a:pt x="9085" y="18813"/>
                    <a:pt x="8931" y="19003"/>
                    <a:pt x="8633" y="19087"/>
                  </a:cubicBezTo>
                  <a:cubicBezTo>
                    <a:pt x="8478" y="19134"/>
                    <a:pt x="8311" y="19182"/>
                    <a:pt x="8145" y="19194"/>
                  </a:cubicBezTo>
                  <a:cubicBezTo>
                    <a:pt x="6704" y="19313"/>
                    <a:pt x="5287" y="19206"/>
                    <a:pt x="3859" y="18991"/>
                  </a:cubicBezTo>
                  <a:cubicBezTo>
                    <a:pt x="3263" y="18896"/>
                    <a:pt x="2668" y="18860"/>
                    <a:pt x="2073" y="18789"/>
                  </a:cubicBezTo>
                  <a:cubicBezTo>
                    <a:pt x="1954" y="18777"/>
                    <a:pt x="1834" y="18777"/>
                    <a:pt x="1727" y="18753"/>
                  </a:cubicBezTo>
                  <a:cubicBezTo>
                    <a:pt x="1275" y="18646"/>
                    <a:pt x="1180" y="18491"/>
                    <a:pt x="1215" y="18039"/>
                  </a:cubicBezTo>
                  <a:cubicBezTo>
                    <a:pt x="1287" y="17098"/>
                    <a:pt x="1346" y="16170"/>
                    <a:pt x="1418" y="15241"/>
                  </a:cubicBezTo>
                  <a:cubicBezTo>
                    <a:pt x="1513" y="14145"/>
                    <a:pt x="1227" y="13122"/>
                    <a:pt x="870" y="12109"/>
                  </a:cubicBezTo>
                  <a:cubicBezTo>
                    <a:pt x="239" y="10335"/>
                    <a:pt x="1" y="8514"/>
                    <a:pt x="334" y="6645"/>
                  </a:cubicBezTo>
                  <a:cubicBezTo>
                    <a:pt x="441" y="6025"/>
                    <a:pt x="715" y="5418"/>
                    <a:pt x="1013" y="4835"/>
                  </a:cubicBezTo>
                  <a:cubicBezTo>
                    <a:pt x="1549" y="3728"/>
                    <a:pt x="2346" y="2799"/>
                    <a:pt x="3251" y="1965"/>
                  </a:cubicBezTo>
                  <a:cubicBezTo>
                    <a:pt x="4251" y="1049"/>
                    <a:pt x="5502" y="608"/>
                    <a:pt x="6776" y="299"/>
                  </a:cubicBezTo>
                  <a:cubicBezTo>
                    <a:pt x="6966" y="251"/>
                    <a:pt x="7168" y="215"/>
                    <a:pt x="7371" y="179"/>
                  </a:cubicBezTo>
                  <a:cubicBezTo>
                    <a:pt x="8145" y="1"/>
                    <a:pt x="8895" y="25"/>
                    <a:pt x="9633" y="299"/>
                  </a:cubicBezTo>
                  <a:cubicBezTo>
                    <a:pt x="11479" y="953"/>
                    <a:pt x="12669" y="2168"/>
                    <a:pt x="13038" y="4132"/>
                  </a:cubicBezTo>
                  <a:cubicBezTo>
                    <a:pt x="13253" y="5204"/>
                    <a:pt x="13503" y="6252"/>
                    <a:pt x="13479" y="7347"/>
                  </a:cubicBezTo>
                  <a:cubicBezTo>
                    <a:pt x="13455" y="7621"/>
                    <a:pt x="13574" y="7811"/>
                    <a:pt x="13729" y="8038"/>
                  </a:cubicBezTo>
                  <a:cubicBezTo>
                    <a:pt x="14157" y="8633"/>
                    <a:pt x="14574" y="9228"/>
                    <a:pt x="14979" y="9847"/>
                  </a:cubicBezTo>
                  <a:cubicBezTo>
                    <a:pt x="15122" y="10085"/>
                    <a:pt x="15169" y="10371"/>
                    <a:pt x="15265" y="10621"/>
                  </a:cubicBezTo>
                  <a:close/>
                  <a:moveTo>
                    <a:pt x="10574" y="5823"/>
                  </a:moveTo>
                  <a:cubicBezTo>
                    <a:pt x="10538" y="5537"/>
                    <a:pt x="10526" y="5085"/>
                    <a:pt x="10455" y="4644"/>
                  </a:cubicBezTo>
                  <a:cubicBezTo>
                    <a:pt x="10240" y="3239"/>
                    <a:pt x="9550" y="2227"/>
                    <a:pt x="8133" y="1811"/>
                  </a:cubicBezTo>
                  <a:cubicBezTo>
                    <a:pt x="7299" y="1572"/>
                    <a:pt x="6454" y="1596"/>
                    <a:pt x="5692" y="1953"/>
                  </a:cubicBezTo>
                  <a:cubicBezTo>
                    <a:pt x="4740" y="2394"/>
                    <a:pt x="3966" y="3061"/>
                    <a:pt x="3442" y="4001"/>
                  </a:cubicBezTo>
                  <a:cubicBezTo>
                    <a:pt x="2787" y="5180"/>
                    <a:pt x="2620" y="6383"/>
                    <a:pt x="2954" y="7680"/>
                  </a:cubicBezTo>
                  <a:cubicBezTo>
                    <a:pt x="3418" y="9514"/>
                    <a:pt x="5502" y="10716"/>
                    <a:pt x="7252" y="10347"/>
                  </a:cubicBezTo>
                  <a:cubicBezTo>
                    <a:pt x="7704" y="10240"/>
                    <a:pt x="8133" y="10050"/>
                    <a:pt x="8562" y="9847"/>
                  </a:cubicBezTo>
                  <a:cubicBezTo>
                    <a:pt x="9347" y="9490"/>
                    <a:pt x="9847" y="8871"/>
                    <a:pt x="10181" y="8097"/>
                  </a:cubicBezTo>
                  <a:cubicBezTo>
                    <a:pt x="10467" y="7407"/>
                    <a:pt x="10514" y="6692"/>
                    <a:pt x="10574" y="58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77;p52"/>
            <p:cNvSpPr/>
            <p:nvPr/>
          </p:nvSpPr>
          <p:spPr>
            <a:xfrm>
              <a:off x="6595450" y="1764325"/>
              <a:ext cx="186650" cy="208700"/>
            </a:xfrm>
            <a:custGeom>
              <a:avLst/>
              <a:gdLst/>
              <a:ahLst/>
              <a:cxnLst/>
              <a:rect l="l" t="t" r="r" b="b"/>
              <a:pathLst>
                <a:path w="7466" h="8348" extrusionOk="0">
                  <a:moveTo>
                    <a:pt x="7466" y="4240"/>
                  </a:moveTo>
                  <a:cubicBezTo>
                    <a:pt x="7394" y="4716"/>
                    <a:pt x="7359" y="5180"/>
                    <a:pt x="7240" y="5621"/>
                  </a:cubicBezTo>
                  <a:cubicBezTo>
                    <a:pt x="7002" y="6621"/>
                    <a:pt x="6394" y="7335"/>
                    <a:pt x="5454" y="7776"/>
                  </a:cubicBezTo>
                  <a:cubicBezTo>
                    <a:pt x="4620" y="8180"/>
                    <a:pt x="3775" y="8347"/>
                    <a:pt x="2882" y="8073"/>
                  </a:cubicBezTo>
                  <a:cubicBezTo>
                    <a:pt x="1644" y="7704"/>
                    <a:pt x="775" y="6966"/>
                    <a:pt x="417" y="5656"/>
                  </a:cubicBezTo>
                  <a:cubicBezTo>
                    <a:pt x="1" y="4144"/>
                    <a:pt x="394" y="2811"/>
                    <a:pt x="1263" y="1632"/>
                  </a:cubicBezTo>
                  <a:cubicBezTo>
                    <a:pt x="2025" y="620"/>
                    <a:pt x="3120" y="1"/>
                    <a:pt x="4430" y="203"/>
                  </a:cubicBezTo>
                  <a:cubicBezTo>
                    <a:pt x="6025" y="441"/>
                    <a:pt x="6883" y="1215"/>
                    <a:pt x="7287" y="2811"/>
                  </a:cubicBezTo>
                  <a:cubicBezTo>
                    <a:pt x="7406" y="3275"/>
                    <a:pt x="7406" y="3763"/>
                    <a:pt x="7466" y="4240"/>
                  </a:cubicBezTo>
                  <a:close/>
                  <a:moveTo>
                    <a:pt x="5335" y="6740"/>
                  </a:moveTo>
                  <a:cubicBezTo>
                    <a:pt x="5597" y="6573"/>
                    <a:pt x="5656" y="6454"/>
                    <a:pt x="5573" y="6228"/>
                  </a:cubicBezTo>
                  <a:cubicBezTo>
                    <a:pt x="5275" y="5311"/>
                    <a:pt x="4989" y="4382"/>
                    <a:pt x="4716" y="3466"/>
                  </a:cubicBezTo>
                  <a:cubicBezTo>
                    <a:pt x="4501" y="2763"/>
                    <a:pt x="4346" y="2037"/>
                    <a:pt x="3942" y="1406"/>
                  </a:cubicBezTo>
                  <a:cubicBezTo>
                    <a:pt x="3882" y="1299"/>
                    <a:pt x="3751" y="1168"/>
                    <a:pt x="3668" y="1180"/>
                  </a:cubicBezTo>
                  <a:cubicBezTo>
                    <a:pt x="3573" y="1203"/>
                    <a:pt x="3489" y="1346"/>
                    <a:pt x="3406" y="1442"/>
                  </a:cubicBezTo>
                  <a:cubicBezTo>
                    <a:pt x="3370" y="1465"/>
                    <a:pt x="3370" y="1525"/>
                    <a:pt x="3346" y="1573"/>
                  </a:cubicBezTo>
                  <a:lnTo>
                    <a:pt x="1644" y="5906"/>
                  </a:lnTo>
                  <a:cubicBezTo>
                    <a:pt x="1584" y="6037"/>
                    <a:pt x="1501" y="6168"/>
                    <a:pt x="1644" y="6323"/>
                  </a:cubicBezTo>
                  <a:cubicBezTo>
                    <a:pt x="1930" y="6347"/>
                    <a:pt x="1941" y="6097"/>
                    <a:pt x="2001" y="5930"/>
                  </a:cubicBezTo>
                  <a:cubicBezTo>
                    <a:pt x="2156" y="5525"/>
                    <a:pt x="2287" y="5109"/>
                    <a:pt x="2441" y="4716"/>
                  </a:cubicBezTo>
                  <a:cubicBezTo>
                    <a:pt x="2501" y="4537"/>
                    <a:pt x="2584" y="4418"/>
                    <a:pt x="2799" y="4430"/>
                  </a:cubicBezTo>
                  <a:cubicBezTo>
                    <a:pt x="3299" y="4454"/>
                    <a:pt x="3787" y="4454"/>
                    <a:pt x="4299" y="4490"/>
                  </a:cubicBezTo>
                  <a:cubicBezTo>
                    <a:pt x="4489" y="4501"/>
                    <a:pt x="4644" y="4609"/>
                    <a:pt x="4704" y="4799"/>
                  </a:cubicBezTo>
                  <a:lnTo>
                    <a:pt x="5192" y="6323"/>
                  </a:lnTo>
                  <a:cubicBezTo>
                    <a:pt x="5251" y="6454"/>
                    <a:pt x="5275" y="6573"/>
                    <a:pt x="5335" y="674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78;p52"/>
            <p:cNvSpPr/>
            <p:nvPr/>
          </p:nvSpPr>
          <p:spPr>
            <a:xfrm>
              <a:off x="6515375" y="1706875"/>
              <a:ext cx="409600" cy="508725"/>
            </a:xfrm>
            <a:custGeom>
              <a:avLst/>
              <a:gdLst/>
              <a:ahLst/>
              <a:cxnLst/>
              <a:rect l="l" t="t" r="r" b="b"/>
              <a:pathLst>
                <a:path w="16384" h="20349" extrusionOk="0">
                  <a:moveTo>
                    <a:pt x="8716" y="834"/>
                  </a:moveTo>
                  <a:cubicBezTo>
                    <a:pt x="9133" y="834"/>
                    <a:pt x="9550" y="906"/>
                    <a:pt x="9966" y="1061"/>
                  </a:cubicBezTo>
                  <a:cubicBezTo>
                    <a:pt x="11812" y="1715"/>
                    <a:pt x="12883" y="2918"/>
                    <a:pt x="13229" y="4740"/>
                  </a:cubicBezTo>
                  <a:cubicBezTo>
                    <a:pt x="13264" y="4918"/>
                    <a:pt x="13300" y="5085"/>
                    <a:pt x="13336" y="5275"/>
                  </a:cubicBezTo>
                  <a:cubicBezTo>
                    <a:pt x="13515" y="6168"/>
                    <a:pt x="13681" y="7014"/>
                    <a:pt x="13645" y="7895"/>
                  </a:cubicBezTo>
                  <a:cubicBezTo>
                    <a:pt x="13634" y="8252"/>
                    <a:pt x="13800" y="8502"/>
                    <a:pt x="13943" y="8704"/>
                  </a:cubicBezTo>
                  <a:cubicBezTo>
                    <a:pt x="14396" y="9324"/>
                    <a:pt x="14812" y="9931"/>
                    <a:pt x="15181" y="10514"/>
                  </a:cubicBezTo>
                  <a:cubicBezTo>
                    <a:pt x="15253" y="10645"/>
                    <a:pt x="15312" y="10812"/>
                    <a:pt x="15360" y="10990"/>
                  </a:cubicBezTo>
                  <a:cubicBezTo>
                    <a:pt x="15360" y="11014"/>
                    <a:pt x="15372" y="11026"/>
                    <a:pt x="15372" y="11062"/>
                  </a:cubicBezTo>
                  <a:cubicBezTo>
                    <a:pt x="15283" y="11092"/>
                    <a:pt x="15193" y="11104"/>
                    <a:pt x="15104" y="11104"/>
                  </a:cubicBezTo>
                  <a:cubicBezTo>
                    <a:pt x="15015" y="11104"/>
                    <a:pt x="14925" y="11092"/>
                    <a:pt x="14836" y="11074"/>
                  </a:cubicBezTo>
                  <a:cubicBezTo>
                    <a:pt x="14788" y="11074"/>
                    <a:pt x="14729" y="11062"/>
                    <a:pt x="14693" y="11062"/>
                  </a:cubicBezTo>
                  <a:cubicBezTo>
                    <a:pt x="14597" y="11055"/>
                    <a:pt x="14511" y="11051"/>
                    <a:pt x="14435" y="11051"/>
                  </a:cubicBezTo>
                  <a:cubicBezTo>
                    <a:pt x="13959" y="11051"/>
                    <a:pt x="13864" y="11203"/>
                    <a:pt x="13812" y="11788"/>
                  </a:cubicBezTo>
                  <a:cubicBezTo>
                    <a:pt x="13800" y="11883"/>
                    <a:pt x="13800" y="11979"/>
                    <a:pt x="13776" y="12086"/>
                  </a:cubicBezTo>
                  <a:lnTo>
                    <a:pt x="13776" y="12098"/>
                  </a:lnTo>
                  <a:lnTo>
                    <a:pt x="13669" y="12098"/>
                  </a:lnTo>
                  <a:cubicBezTo>
                    <a:pt x="13467" y="12098"/>
                    <a:pt x="13276" y="12122"/>
                    <a:pt x="13062" y="12122"/>
                  </a:cubicBezTo>
                  <a:lnTo>
                    <a:pt x="13026" y="12122"/>
                  </a:lnTo>
                  <a:cubicBezTo>
                    <a:pt x="12824" y="12122"/>
                    <a:pt x="12622" y="12133"/>
                    <a:pt x="12502" y="12300"/>
                  </a:cubicBezTo>
                  <a:cubicBezTo>
                    <a:pt x="12383" y="12443"/>
                    <a:pt x="12407" y="12657"/>
                    <a:pt x="12455" y="12848"/>
                  </a:cubicBezTo>
                  <a:cubicBezTo>
                    <a:pt x="12526" y="13122"/>
                    <a:pt x="12669" y="13526"/>
                    <a:pt x="13086" y="13800"/>
                  </a:cubicBezTo>
                  <a:cubicBezTo>
                    <a:pt x="13145" y="13848"/>
                    <a:pt x="13205" y="13884"/>
                    <a:pt x="13264" y="13967"/>
                  </a:cubicBezTo>
                  <a:cubicBezTo>
                    <a:pt x="13336" y="14050"/>
                    <a:pt x="13384" y="14122"/>
                    <a:pt x="13360" y="14181"/>
                  </a:cubicBezTo>
                  <a:cubicBezTo>
                    <a:pt x="13348" y="14241"/>
                    <a:pt x="13288" y="14288"/>
                    <a:pt x="13241" y="14312"/>
                  </a:cubicBezTo>
                  <a:cubicBezTo>
                    <a:pt x="12729" y="14586"/>
                    <a:pt x="12514" y="15003"/>
                    <a:pt x="12574" y="15610"/>
                  </a:cubicBezTo>
                  <a:cubicBezTo>
                    <a:pt x="12586" y="15777"/>
                    <a:pt x="12574" y="15955"/>
                    <a:pt x="12562" y="16134"/>
                  </a:cubicBezTo>
                  <a:lnTo>
                    <a:pt x="12562" y="16158"/>
                  </a:lnTo>
                  <a:cubicBezTo>
                    <a:pt x="12526" y="16586"/>
                    <a:pt x="12431" y="16705"/>
                    <a:pt x="12086" y="16777"/>
                  </a:cubicBezTo>
                  <a:cubicBezTo>
                    <a:pt x="11610" y="16860"/>
                    <a:pt x="11086" y="16944"/>
                    <a:pt x="10431" y="16967"/>
                  </a:cubicBezTo>
                  <a:cubicBezTo>
                    <a:pt x="9847" y="17003"/>
                    <a:pt x="9597" y="17086"/>
                    <a:pt x="9454" y="17729"/>
                  </a:cubicBezTo>
                  <a:cubicBezTo>
                    <a:pt x="9359" y="18146"/>
                    <a:pt x="9300" y="18563"/>
                    <a:pt x="9288" y="19003"/>
                  </a:cubicBezTo>
                  <a:cubicBezTo>
                    <a:pt x="9288" y="19241"/>
                    <a:pt x="9193" y="19349"/>
                    <a:pt x="8990" y="19420"/>
                  </a:cubicBezTo>
                  <a:cubicBezTo>
                    <a:pt x="8835" y="19468"/>
                    <a:pt x="8692" y="19515"/>
                    <a:pt x="8538" y="19527"/>
                  </a:cubicBezTo>
                  <a:cubicBezTo>
                    <a:pt x="8141" y="19561"/>
                    <a:pt x="7737" y="19578"/>
                    <a:pt x="7319" y="19578"/>
                  </a:cubicBezTo>
                  <a:cubicBezTo>
                    <a:pt x="6408" y="19578"/>
                    <a:pt x="5429" y="19496"/>
                    <a:pt x="4311" y="19325"/>
                  </a:cubicBezTo>
                  <a:cubicBezTo>
                    <a:pt x="3894" y="19265"/>
                    <a:pt x="3478" y="19218"/>
                    <a:pt x="3061" y="19182"/>
                  </a:cubicBezTo>
                  <a:cubicBezTo>
                    <a:pt x="2882" y="19170"/>
                    <a:pt x="2692" y="19158"/>
                    <a:pt x="2513" y="19146"/>
                  </a:cubicBezTo>
                  <a:cubicBezTo>
                    <a:pt x="2466" y="19146"/>
                    <a:pt x="2442" y="19146"/>
                    <a:pt x="2394" y="19122"/>
                  </a:cubicBezTo>
                  <a:cubicBezTo>
                    <a:pt x="2323" y="19122"/>
                    <a:pt x="2251" y="19110"/>
                    <a:pt x="2192" y="19099"/>
                  </a:cubicBezTo>
                  <a:cubicBezTo>
                    <a:pt x="1846" y="19027"/>
                    <a:pt x="1811" y="18980"/>
                    <a:pt x="1846" y="18610"/>
                  </a:cubicBezTo>
                  <a:cubicBezTo>
                    <a:pt x="1894" y="18087"/>
                    <a:pt x="1918" y="17551"/>
                    <a:pt x="1965" y="17027"/>
                  </a:cubicBezTo>
                  <a:cubicBezTo>
                    <a:pt x="1989" y="16622"/>
                    <a:pt x="2025" y="16205"/>
                    <a:pt x="2049" y="15812"/>
                  </a:cubicBezTo>
                  <a:cubicBezTo>
                    <a:pt x="2144" y="14634"/>
                    <a:pt x="1811" y="13515"/>
                    <a:pt x="1489" y="12598"/>
                  </a:cubicBezTo>
                  <a:cubicBezTo>
                    <a:pt x="834" y="10764"/>
                    <a:pt x="668" y="8966"/>
                    <a:pt x="965" y="7240"/>
                  </a:cubicBezTo>
                  <a:cubicBezTo>
                    <a:pt x="1072" y="6645"/>
                    <a:pt x="1358" y="6049"/>
                    <a:pt x="1620" y="5478"/>
                  </a:cubicBezTo>
                  <a:cubicBezTo>
                    <a:pt x="2108" y="4478"/>
                    <a:pt x="2823" y="3573"/>
                    <a:pt x="3811" y="2680"/>
                  </a:cubicBezTo>
                  <a:cubicBezTo>
                    <a:pt x="4847" y="1727"/>
                    <a:pt x="6192" y="1311"/>
                    <a:pt x="7252" y="1061"/>
                  </a:cubicBezTo>
                  <a:cubicBezTo>
                    <a:pt x="7347" y="1025"/>
                    <a:pt x="7442" y="1013"/>
                    <a:pt x="7549" y="1001"/>
                  </a:cubicBezTo>
                  <a:cubicBezTo>
                    <a:pt x="7633" y="989"/>
                    <a:pt x="7740" y="965"/>
                    <a:pt x="7823" y="942"/>
                  </a:cubicBezTo>
                  <a:cubicBezTo>
                    <a:pt x="8121" y="858"/>
                    <a:pt x="8419" y="834"/>
                    <a:pt x="8716" y="834"/>
                  </a:cubicBezTo>
                  <a:close/>
                  <a:moveTo>
                    <a:pt x="9073" y="1"/>
                  </a:moveTo>
                  <a:cubicBezTo>
                    <a:pt x="7645" y="1"/>
                    <a:pt x="6264" y="334"/>
                    <a:pt x="4966" y="965"/>
                  </a:cubicBezTo>
                  <a:cubicBezTo>
                    <a:pt x="4323" y="1299"/>
                    <a:pt x="3775" y="1656"/>
                    <a:pt x="3335" y="2025"/>
                  </a:cubicBezTo>
                  <a:cubicBezTo>
                    <a:pt x="2811" y="2489"/>
                    <a:pt x="2346" y="3037"/>
                    <a:pt x="1930" y="3573"/>
                  </a:cubicBezTo>
                  <a:cubicBezTo>
                    <a:pt x="1275" y="4406"/>
                    <a:pt x="775" y="5287"/>
                    <a:pt x="453" y="6192"/>
                  </a:cubicBezTo>
                  <a:cubicBezTo>
                    <a:pt x="96" y="7192"/>
                    <a:pt x="1" y="8264"/>
                    <a:pt x="132" y="9597"/>
                  </a:cubicBezTo>
                  <a:cubicBezTo>
                    <a:pt x="275" y="11026"/>
                    <a:pt x="549" y="12252"/>
                    <a:pt x="965" y="13348"/>
                  </a:cubicBezTo>
                  <a:cubicBezTo>
                    <a:pt x="1215" y="14027"/>
                    <a:pt x="1323" y="14765"/>
                    <a:pt x="1263" y="15574"/>
                  </a:cubicBezTo>
                  <a:cubicBezTo>
                    <a:pt x="1215" y="16384"/>
                    <a:pt x="1144" y="17217"/>
                    <a:pt x="1072" y="18027"/>
                  </a:cubicBezTo>
                  <a:lnTo>
                    <a:pt x="1013" y="18694"/>
                  </a:lnTo>
                  <a:cubicBezTo>
                    <a:pt x="965" y="19301"/>
                    <a:pt x="1215" y="19658"/>
                    <a:pt x="1799" y="19801"/>
                  </a:cubicBezTo>
                  <a:cubicBezTo>
                    <a:pt x="2001" y="19837"/>
                    <a:pt x="2204" y="19861"/>
                    <a:pt x="2406" y="19884"/>
                  </a:cubicBezTo>
                  <a:cubicBezTo>
                    <a:pt x="2466" y="19884"/>
                    <a:pt x="2513" y="19896"/>
                    <a:pt x="2573" y="19896"/>
                  </a:cubicBezTo>
                  <a:cubicBezTo>
                    <a:pt x="2763" y="19920"/>
                    <a:pt x="2942" y="19944"/>
                    <a:pt x="3132" y="19956"/>
                  </a:cubicBezTo>
                  <a:cubicBezTo>
                    <a:pt x="3370" y="19992"/>
                    <a:pt x="3632" y="20003"/>
                    <a:pt x="3870" y="20039"/>
                  </a:cubicBezTo>
                  <a:cubicBezTo>
                    <a:pt x="4001" y="20051"/>
                    <a:pt x="4120" y="20063"/>
                    <a:pt x="4251" y="20099"/>
                  </a:cubicBezTo>
                  <a:cubicBezTo>
                    <a:pt x="4442" y="20123"/>
                    <a:pt x="4656" y="20158"/>
                    <a:pt x="4882" y="20170"/>
                  </a:cubicBezTo>
                  <a:cubicBezTo>
                    <a:pt x="5954" y="20230"/>
                    <a:pt x="7204" y="20301"/>
                    <a:pt x="8431" y="20349"/>
                  </a:cubicBezTo>
                  <a:lnTo>
                    <a:pt x="8514" y="20349"/>
                  </a:lnTo>
                  <a:cubicBezTo>
                    <a:pt x="9073" y="20349"/>
                    <a:pt x="9562" y="20099"/>
                    <a:pt x="9883" y="19884"/>
                  </a:cubicBezTo>
                  <a:cubicBezTo>
                    <a:pt x="10014" y="19813"/>
                    <a:pt x="10097" y="19634"/>
                    <a:pt x="10133" y="19480"/>
                  </a:cubicBezTo>
                  <a:cubicBezTo>
                    <a:pt x="10157" y="19182"/>
                    <a:pt x="10181" y="18884"/>
                    <a:pt x="10193" y="18610"/>
                  </a:cubicBezTo>
                  <a:lnTo>
                    <a:pt x="10193" y="18491"/>
                  </a:lnTo>
                  <a:cubicBezTo>
                    <a:pt x="10205" y="18206"/>
                    <a:pt x="10216" y="17944"/>
                    <a:pt x="10300" y="17872"/>
                  </a:cubicBezTo>
                  <a:cubicBezTo>
                    <a:pt x="10371" y="17801"/>
                    <a:pt x="10609" y="17789"/>
                    <a:pt x="10919" y="17753"/>
                  </a:cubicBezTo>
                  <a:cubicBezTo>
                    <a:pt x="11467" y="17706"/>
                    <a:pt x="12002" y="17634"/>
                    <a:pt x="12526" y="17527"/>
                  </a:cubicBezTo>
                  <a:cubicBezTo>
                    <a:pt x="13062" y="17408"/>
                    <a:pt x="13395" y="17039"/>
                    <a:pt x="13431" y="16491"/>
                  </a:cubicBezTo>
                  <a:lnTo>
                    <a:pt x="13455" y="16324"/>
                  </a:lnTo>
                  <a:cubicBezTo>
                    <a:pt x="13479" y="16039"/>
                    <a:pt x="13515" y="15741"/>
                    <a:pt x="13479" y="15443"/>
                  </a:cubicBezTo>
                  <a:cubicBezTo>
                    <a:pt x="13467" y="15229"/>
                    <a:pt x="13515" y="15122"/>
                    <a:pt x="13705" y="15015"/>
                  </a:cubicBezTo>
                  <a:cubicBezTo>
                    <a:pt x="14229" y="14741"/>
                    <a:pt x="14407" y="14300"/>
                    <a:pt x="14205" y="13776"/>
                  </a:cubicBezTo>
                  <a:cubicBezTo>
                    <a:pt x="14134" y="13586"/>
                    <a:pt x="13991" y="13419"/>
                    <a:pt x="13872" y="13276"/>
                  </a:cubicBezTo>
                  <a:cubicBezTo>
                    <a:pt x="13836" y="13229"/>
                    <a:pt x="13788" y="13205"/>
                    <a:pt x="13765" y="13157"/>
                  </a:cubicBezTo>
                  <a:lnTo>
                    <a:pt x="13634" y="13026"/>
                  </a:lnTo>
                  <a:cubicBezTo>
                    <a:pt x="13598" y="13003"/>
                    <a:pt x="13586" y="12979"/>
                    <a:pt x="13574" y="12967"/>
                  </a:cubicBezTo>
                  <a:cubicBezTo>
                    <a:pt x="13729" y="12955"/>
                    <a:pt x="13907" y="12955"/>
                    <a:pt x="14074" y="12919"/>
                  </a:cubicBezTo>
                  <a:cubicBezTo>
                    <a:pt x="14586" y="12872"/>
                    <a:pt x="14681" y="12753"/>
                    <a:pt x="14717" y="12252"/>
                  </a:cubicBezTo>
                  <a:cubicBezTo>
                    <a:pt x="14717" y="12145"/>
                    <a:pt x="14729" y="12026"/>
                    <a:pt x="14741" y="11919"/>
                  </a:cubicBezTo>
                  <a:lnTo>
                    <a:pt x="14777" y="11919"/>
                  </a:lnTo>
                  <a:cubicBezTo>
                    <a:pt x="14872" y="11919"/>
                    <a:pt x="14963" y="11927"/>
                    <a:pt x="15055" y="11927"/>
                  </a:cubicBezTo>
                  <a:cubicBezTo>
                    <a:pt x="15124" y="11927"/>
                    <a:pt x="15193" y="11923"/>
                    <a:pt x="15265" y="11907"/>
                  </a:cubicBezTo>
                  <a:cubicBezTo>
                    <a:pt x="15693" y="11836"/>
                    <a:pt x="16086" y="11741"/>
                    <a:pt x="16253" y="11443"/>
                  </a:cubicBezTo>
                  <a:cubicBezTo>
                    <a:pt x="16384" y="11240"/>
                    <a:pt x="16312" y="10895"/>
                    <a:pt x="16146" y="10478"/>
                  </a:cubicBezTo>
                  <a:cubicBezTo>
                    <a:pt x="16134" y="10431"/>
                    <a:pt x="16098" y="10359"/>
                    <a:pt x="16062" y="10300"/>
                  </a:cubicBezTo>
                  <a:cubicBezTo>
                    <a:pt x="15943" y="10121"/>
                    <a:pt x="15824" y="9931"/>
                    <a:pt x="15705" y="9752"/>
                  </a:cubicBezTo>
                  <a:cubicBezTo>
                    <a:pt x="15384" y="9264"/>
                    <a:pt x="15074" y="8764"/>
                    <a:pt x="14741" y="8276"/>
                  </a:cubicBezTo>
                  <a:cubicBezTo>
                    <a:pt x="14538" y="7978"/>
                    <a:pt x="14467" y="7692"/>
                    <a:pt x="14479" y="7335"/>
                  </a:cubicBezTo>
                  <a:cubicBezTo>
                    <a:pt x="14491" y="6919"/>
                    <a:pt x="14479" y="6585"/>
                    <a:pt x="14419" y="6287"/>
                  </a:cubicBezTo>
                  <a:cubicBezTo>
                    <a:pt x="14229" y="5311"/>
                    <a:pt x="14050" y="4454"/>
                    <a:pt x="13812" y="3585"/>
                  </a:cubicBezTo>
                  <a:cubicBezTo>
                    <a:pt x="13538" y="2620"/>
                    <a:pt x="12919" y="1787"/>
                    <a:pt x="11967" y="1108"/>
                  </a:cubicBezTo>
                  <a:cubicBezTo>
                    <a:pt x="11467" y="751"/>
                    <a:pt x="10895" y="525"/>
                    <a:pt x="10336" y="299"/>
                  </a:cubicBezTo>
                  <a:cubicBezTo>
                    <a:pt x="10205" y="239"/>
                    <a:pt x="10074" y="191"/>
                    <a:pt x="9943" y="132"/>
                  </a:cubicBezTo>
                  <a:cubicBezTo>
                    <a:pt x="9669" y="13"/>
                    <a:pt x="9359" y="1"/>
                    <a:pt x="9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79;p52"/>
            <p:cNvSpPr/>
            <p:nvPr/>
          </p:nvSpPr>
          <p:spPr>
            <a:xfrm>
              <a:off x="6585025" y="1755600"/>
              <a:ext cx="210475" cy="229925"/>
            </a:xfrm>
            <a:custGeom>
              <a:avLst/>
              <a:gdLst/>
              <a:ahLst/>
              <a:cxnLst/>
              <a:rect l="l" t="t" r="r" b="b"/>
              <a:pathLst>
                <a:path w="8419" h="9197" extrusionOk="0">
                  <a:moveTo>
                    <a:pt x="4371" y="731"/>
                  </a:moveTo>
                  <a:cubicBezTo>
                    <a:pt x="4525" y="731"/>
                    <a:pt x="4668" y="743"/>
                    <a:pt x="4835" y="755"/>
                  </a:cubicBezTo>
                  <a:cubicBezTo>
                    <a:pt x="6371" y="993"/>
                    <a:pt x="7145" y="1695"/>
                    <a:pt x="7502" y="3195"/>
                  </a:cubicBezTo>
                  <a:cubicBezTo>
                    <a:pt x="7573" y="3493"/>
                    <a:pt x="7597" y="3815"/>
                    <a:pt x="7621" y="4136"/>
                  </a:cubicBezTo>
                  <a:cubicBezTo>
                    <a:pt x="7633" y="4291"/>
                    <a:pt x="7645" y="4422"/>
                    <a:pt x="7657" y="4565"/>
                  </a:cubicBezTo>
                  <a:cubicBezTo>
                    <a:pt x="7645" y="4708"/>
                    <a:pt x="7621" y="4850"/>
                    <a:pt x="7597" y="4981"/>
                  </a:cubicBezTo>
                  <a:cubicBezTo>
                    <a:pt x="7561" y="5315"/>
                    <a:pt x="7526" y="5612"/>
                    <a:pt x="7454" y="5910"/>
                  </a:cubicBezTo>
                  <a:cubicBezTo>
                    <a:pt x="7228" y="6827"/>
                    <a:pt x="6692" y="7482"/>
                    <a:pt x="5787" y="7922"/>
                  </a:cubicBezTo>
                  <a:cubicBezTo>
                    <a:pt x="5216" y="8189"/>
                    <a:pt x="4699" y="8319"/>
                    <a:pt x="4200" y="8319"/>
                  </a:cubicBezTo>
                  <a:cubicBezTo>
                    <a:pt x="3920" y="8319"/>
                    <a:pt x="3645" y="8278"/>
                    <a:pt x="3370" y="8196"/>
                  </a:cubicBezTo>
                  <a:cubicBezTo>
                    <a:pt x="2108" y="7827"/>
                    <a:pt x="1370" y="7101"/>
                    <a:pt x="1049" y="5946"/>
                  </a:cubicBezTo>
                  <a:cubicBezTo>
                    <a:pt x="692" y="4624"/>
                    <a:pt x="965" y="3338"/>
                    <a:pt x="1870" y="2112"/>
                  </a:cubicBezTo>
                  <a:cubicBezTo>
                    <a:pt x="2537" y="1207"/>
                    <a:pt x="3418" y="731"/>
                    <a:pt x="4371" y="731"/>
                  </a:cubicBezTo>
                  <a:close/>
                  <a:moveTo>
                    <a:pt x="4662" y="0"/>
                  </a:moveTo>
                  <a:cubicBezTo>
                    <a:pt x="4149" y="0"/>
                    <a:pt x="3654" y="107"/>
                    <a:pt x="3192" y="314"/>
                  </a:cubicBezTo>
                  <a:cubicBezTo>
                    <a:pt x="2156" y="802"/>
                    <a:pt x="1370" y="1517"/>
                    <a:pt x="846" y="2457"/>
                  </a:cubicBezTo>
                  <a:cubicBezTo>
                    <a:pt x="156" y="3684"/>
                    <a:pt x="1" y="4970"/>
                    <a:pt x="334" y="6303"/>
                  </a:cubicBezTo>
                  <a:cubicBezTo>
                    <a:pt x="751" y="7946"/>
                    <a:pt x="2477" y="9196"/>
                    <a:pt x="4192" y="9196"/>
                  </a:cubicBezTo>
                  <a:cubicBezTo>
                    <a:pt x="4430" y="9196"/>
                    <a:pt x="4668" y="9172"/>
                    <a:pt x="4906" y="9125"/>
                  </a:cubicBezTo>
                  <a:cubicBezTo>
                    <a:pt x="5359" y="9041"/>
                    <a:pt x="5776" y="8839"/>
                    <a:pt x="6168" y="8649"/>
                  </a:cubicBezTo>
                  <a:lnTo>
                    <a:pt x="6264" y="8601"/>
                  </a:lnTo>
                  <a:cubicBezTo>
                    <a:pt x="7014" y="8268"/>
                    <a:pt x="7597" y="7637"/>
                    <a:pt x="8002" y="6732"/>
                  </a:cubicBezTo>
                  <a:cubicBezTo>
                    <a:pt x="8300" y="6065"/>
                    <a:pt x="8347" y="5362"/>
                    <a:pt x="8407" y="4541"/>
                  </a:cubicBezTo>
                  <a:lnTo>
                    <a:pt x="8419" y="4362"/>
                  </a:lnTo>
                  <a:lnTo>
                    <a:pt x="8419" y="4350"/>
                  </a:lnTo>
                  <a:cubicBezTo>
                    <a:pt x="8395" y="4291"/>
                    <a:pt x="8371" y="4196"/>
                    <a:pt x="8371" y="4100"/>
                  </a:cubicBezTo>
                  <a:cubicBezTo>
                    <a:pt x="8359" y="3827"/>
                    <a:pt x="8335" y="3505"/>
                    <a:pt x="8288" y="3172"/>
                  </a:cubicBezTo>
                  <a:cubicBezTo>
                    <a:pt x="8050" y="1600"/>
                    <a:pt x="7216" y="588"/>
                    <a:pt x="5799" y="171"/>
                  </a:cubicBezTo>
                  <a:cubicBezTo>
                    <a:pt x="5414" y="56"/>
                    <a:pt x="5033" y="0"/>
                    <a:pt x="4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80;p52"/>
            <p:cNvSpPr/>
            <p:nvPr/>
          </p:nvSpPr>
          <p:spPr>
            <a:xfrm>
              <a:off x="6627600" y="1788375"/>
              <a:ext cx="116700" cy="152500"/>
            </a:xfrm>
            <a:custGeom>
              <a:avLst/>
              <a:gdLst/>
              <a:ahLst/>
              <a:cxnLst/>
              <a:rect l="l" t="t" r="r" b="b"/>
              <a:pathLst>
                <a:path w="4668" h="6100" extrusionOk="0">
                  <a:moveTo>
                    <a:pt x="2406" y="1325"/>
                  </a:moveTo>
                  <a:cubicBezTo>
                    <a:pt x="2560" y="1682"/>
                    <a:pt x="2656" y="2039"/>
                    <a:pt x="2763" y="2408"/>
                  </a:cubicBezTo>
                  <a:cubicBezTo>
                    <a:pt x="2799" y="2563"/>
                    <a:pt x="2834" y="2718"/>
                    <a:pt x="2894" y="2885"/>
                  </a:cubicBezTo>
                  <a:cubicBezTo>
                    <a:pt x="2810" y="2899"/>
                    <a:pt x="2726" y="2904"/>
                    <a:pt x="2642" y="2904"/>
                  </a:cubicBezTo>
                  <a:cubicBezTo>
                    <a:pt x="2439" y="2904"/>
                    <a:pt x="2232" y="2871"/>
                    <a:pt x="2013" y="2837"/>
                  </a:cubicBezTo>
                  <a:cubicBezTo>
                    <a:pt x="1929" y="2825"/>
                    <a:pt x="1846" y="2813"/>
                    <a:pt x="1763" y="2801"/>
                  </a:cubicBezTo>
                  <a:cubicBezTo>
                    <a:pt x="1882" y="2408"/>
                    <a:pt x="2048" y="2075"/>
                    <a:pt x="2215" y="1706"/>
                  </a:cubicBezTo>
                  <a:cubicBezTo>
                    <a:pt x="2287" y="1575"/>
                    <a:pt x="2334" y="1456"/>
                    <a:pt x="2406" y="1325"/>
                  </a:cubicBezTo>
                  <a:close/>
                  <a:moveTo>
                    <a:pt x="2425" y="0"/>
                  </a:moveTo>
                  <a:cubicBezTo>
                    <a:pt x="2411" y="0"/>
                    <a:pt x="2397" y="1"/>
                    <a:pt x="2382" y="3"/>
                  </a:cubicBezTo>
                  <a:cubicBezTo>
                    <a:pt x="2227" y="15"/>
                    <a:pt x="2120" y="146"/>
                    <a:pt x="2025" y="265"/>
                  </a:cubicBezTo>
                  <a:cubicBezTo>
                    <a:pt x="2013" y="301"/>
                    <a:pt x="2001" y="313"/>
                    <a:pt x="1989" y="325"/>
                  </a:cubicBezTo>
                  <a:cubicBezTo>
                    <a:pt x="1929" y="384"/>
                    <a:pt x="1906" y="456"/>
                    <a:pt x="1894" y="503"/>
                  </a:cubicBezTo>
                  <a:cubicBezTo>
                    <a:pt x="1894" y="515"/>
                    <a:pt x="1894" y="515"/>
                    <a:pt x="1882" y="539"/>
                  </a:cubicBezTo>
                  <a:lnTo>
                    <a:pt x="1417" y="1694"/>
                  </a:lnTo>
                  <a:cubicBezTo>
                    <a:pt x="1001" y="2754"/>
                    <a:pt x="596" y="3813"/>
                    <a:pt x="179" y="4849"/>
                  </a:cubicBezTo>
                  <a:cubicBezTo>
                    <a:pt x="179" y="4861"/>
                    <a:pt x="167" y="4885"/>
                    <a:pt x="167" y="4897"/>
                  </a:cubicBezTo>
                  <a:cubicBezTo>
                    <a:pt x="108" y="5016"/>
                    <a:pt x="1" y="5266"/>
                    <a:pt x="263" y="5504"/>
                  </a:cubicBezTo>
                  <a:lnTo>
                    <a:pt x="322" y="5552"/>
                  </a:lnTo>
                  <a:lnTo>
                    <a:pt x="393" y="5564"/>
                  </a:lnTo>
                  <a:cubicBezTo>
                    <a:pt x="420" y="5567"/>
                    <a:pt x="445" y="5568"/>
                    <a:pt x="469" y="5568"/>
                  </a:cubicBezTo>
                  <a:cubicBezTo>
                    <a:pt x="824" y="5568"/>
                    <a:pt x="920" y="5257"/>
                    <a:pt x="953" y="5123"/>
                  </a:cubicBezTo>
                  <a:cubicBezTo>
                    <a:pt x="977" y="5087"/>
                    <a:pt x="977" y="5063"/>
                    <a:pt x="989" y="5052"/>
                  </a:cubicBezTo>
                  <a:cubicBezTo>
                    <a:pt x="1120" y="4718"/>
                    <a:pt x="1227" y="4373"/>
                    <a:pt x="1346" y="4040"/>
                  </a:cubicBezTo>
                  <a:lnTo>
                    <a:pt x="1417" y="3813"/>
                  </a:lnTo>
                  <a:cubicBezTo>
                    <a:pt x="1465" y="3682"/>
                    <a:pt x="1489" y="3682"/>
                    <a:pt x="1548" y="3682"/>
                  </a:cubicBezTo>
                  <a:cubicBezTo>
                    <a:pt x="1763" y="3694"/>
                    <a:pt x="1953" y="3694"/>
                    <a:pt x="2168" y="3706"/>
                  </a:cubicBezTo>
                  <a:lnTo>
                    <a:pt x="3060" y="3754"/>
                  </a:lnTo>
                  <a:cubicBezTo>
                    <a:pt x="3120" y="3766"/>
                    <a:pt x="3180" y="3813"/>
                    <a:pt x="3215" y="3909"/>
                  </a:cubicBezTo>
                  <a:lnTo>
                    <a:pt x="3715" y="5433"/>
                  </a:lnTo>
                  <a:cubicBezTo>
                    <a:pt x="3739" y="5504"/>
                    <a:pt x="3775" y="5599"/>
                    <a:pt x="3799" y="5683"/>
                  </a:cubicBezTo>
                  <a:lnTo>
                    <a:pt x="3953" y="6099"/>
                  </a:lnTo>
                  <a:lnTo>
                    <a:pt x="4192" y="5956"/>
                  </a:lnTo>
                  <a:cubicBezTo>
                    <a:pt x="4442" y="5790"/>
                    <a:pt x="4668" y="5599"/>
                    <a:pt x="4525" y="5194"/>
                  </a:cubicBezTo>
                  <a:cubicBezTo>
                    <a:pt x="4287" y="4468"/>
                    <a:pt x="4073" y="3718"/>
                    <a:pt x="3846" y="2992"/>
                  </a:cubicBezTo>
                  <a:lnTo>
                    <a:pt x="3680" y="2444"/>
                  </a:lnTo>
                  <a:cubicBezTo>
                    <a:pt x="3632" y="2301"/>
                    <a:pt x="3608" y="2170"/>
                    <a:pt x="3561" y="2027"/>
                  </a:cubicBezTo>
                  <a:cubicBezTo>
                    <a:pt x="3394" y="1456"/>
                    <a:pt x="3239" y="861"/>
                    <a:pt x="2882" y="325"/>
                  </a:cubicBezTo>
                  <a:cubicBezTo>
                    <a:pt x="2837" y="269"/>
                    <a:pt x="2665" y="0"/>
                    <a:pt x="2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81;p52"/>
            <p:cNvSpPr/>
            <p:nvPr/>
          </p:nvSpPr>
          <p:spPr>
            <a:xfrm>
              <a:off x="6664500" y="1808400"/>
              <a:ext cx="42600" cy="60425"/>
            </a:xfrm>
            <a:custGeom>
              <a:avLst/>
              <a:gdLst/>
              <a:ahLst/>
              <a:cxnLst/>
              <a:rect l="l" t="t" r="r" b="b"/>
              <a:pathLst>
                <a:path w="1704" h="2417" extrusionOk="0">
                  <a:moveTo>
                    <a:pt x="1" y="2191"/>
                  </a:moveTo>
                  <a:cubicBezTo>
                    <a:pt x="191" y="1405"/>
                    <a:pt x="596" y="798"/>
                    <a:pt x="906" y="0"/>
                  </a:cubicBezTo>
                  <a:cubicBezTo>
                    <a:pt x="1406" y="750"/>
                    <a:pt x="1465" y="1512"/>
                    <a:pt x="1704" y="2238"/>
                  </a:cubicBezTo>
                  <a:cubicBezTo>
                    <a:pt x="1120" y="2417"/>
                    <a:pt x="608" y="2238"/>
                    <a:pt x="1" y="219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Google Shape;286;p29"/>
          <p:cNvSpPr txBox="1">
            <a:spLocks noGrp="1"/>
          </p:cNvSpPr>
          <p:nvPr>
            <p:ph type="title"/>
          </p:nvPr>
        </p:nvSpPr>
        <p:spPr>
          <a:xfrm>
            <a:off x="858572" y="323178"/>
            <a:ext cx="376884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dirty="0">
                <a:latin typeface="+mj-lt"/>
              </a:rPr>
              <a:t>1. </a:t>
            </a:r>
            <a:r>
              <a:rPr lang="en-US" sz="2600" dirty="0" err="1">
                <a:latin typeface="+mj-lt"/>
              </a:rPr>
              <a:t>Tác</a:t>
            </a:r>
            <a:r>
              <a:rPr lang="en" sz="2600" dirty="0">
                <a:latin typeface="+mj-lt"/>
              </a:rPr>
              <a:t> giả Thanh Hải</a:t>
            </a:r>
            <a:endParaRPr sz="2600" dirty="0">
              <a:latin typeface="+mj-lt"/>
            </a:endParaRPr>
          </a:p>
        </p:txBody>
      </p:sp>
      <p:grpSp>
        <p:nvGrpSpPr>
          <p:cNvPr id="287" name="Google Shape;287;p29"/>
          <p:cNvGrpSpPr/>
          <p:nvPr/>
        </p:nvGrpSpPr>
        <p:grpSpPr>
          <a:xfrm>
            <a:off x="8160800" y="4310217"/>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5" y="1049848"/>
            <a:ext cx="2901229" cy="3468832"/>
          </a:xfrm>
          <a:prstGeom prst="ellipse">
            <a:avLst/>
          </a:prstGeom>
          <a:ln>
            <a:noFill/>
          </a:ln>
          <a:effectLst>
            <a:softEdge rad="112500"/>
          </a:effectLst>
        </p:spPr>
      </p:pic>
      <p:sp>
        <p:nvSpPr>
          <p:cNvPr id="4" name="Rectangle 3"/>
          <p:cNvSpPr/>
          <p:nvPr/>
        </p:nvSpPr>
        <p:spPr>
          <a:xfrm>
            <a:off x="2924304" y="831408"/>
            <a:ext cx="5908785" cy="3584379"/>
          </a:xfrm>
          <a:prstGeom prst="rect">
            <a:avLst/>
          </a:prstGeom>
        </p:spPr>
        <p:txBody>
          <a:bodyPr wrap="square">
            <a:spAutoFit/>
          </a:bodyPr>
          <a:lstStyle/>
          <a:p>
            <a:pPr marL="342900" indent="-342900" algn="just">
              <a:lnSpc>
                <a:spcPct val="150000"/>
              </a:lnSpc>
              <a:buFontTx/>
              <a:buChar char="-"/>
            </a:pPr>
            <a:r>
              <a:rPr lang="en-US" sz="2200" dirty="0" err="1">
                <a:latin typeface="+mj-lt"/>
                <a:ea typeface="Times New Roman" panose="02020603050405020304" pitchFamily="18" charset="0"/>
                <a:cs typeface="Times New Roman" panose="02020603050405020304" pitchFamily="18" charset="0"/>
              </a:rPr>
              <a:t>Tên</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thật</a:t>
            </a:r>
            <a:r>
              <a:rPr lang="en-US" sz="2200" dirty="0">
                <a:latin typeface="+mj-lt"/>
                <a:ea typeface="Times New Roman" panose="02020603050405020304" pitchFamily="18" charset="0"/>
                <a:cs typeface="Times New Roman" panose="02020603050405020304" pitchFamily="18" charset="0"/>
              </a:rPr>
              <a:t>: Phạm </a:t>
            </a:r>
            <a:r>
              <a:rPr lang="en-US" sz="2200" dirty="0" err="1">
                <a:latin typeface="+mj-lt"/>
                <a:ea typeface="Times New Roman" panose="02020603050405020304" pitchFamily="18" charset="0"/>
                <a:cs typeface="Times New Roman" panose="02020603050405020304" pitchFamily="18" charset="0"/>
              </a:rPr>
              <a:t>Bá</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Ngoãn</a:t>
            </a:r>
            <a:r>
              <a:rPr lang="en-US" sz="2200" dirty="0">
                <a:latin typeface="+mj-lt"/>
                <a:ea typeface="Times New Roman" panose="02020603050405020304" pitchFamily="18" charset="0"/>
                <a:cs typeface="Times New Roman" panose="02020603050405020304" pitchFamily="18" charset="0"/>
              </a:rPr>
              <a:t> (</a:t>
            </a:r>
            <a:r>
              <a:rPr lang="vi-VN" sz="2200" dirty="0">
                <a:latin typeface="+mn-lt"/>
                <a:ea typeface="Times New Roman" panose="02020603050405020304" pitchFamily="18" charset="0"/>
                <a:cs typeface="Times New Roman" panose="02020603050405020304" pitchFamily="18" charset="0"/>
              </a:rPr>
              <a:t>19</a:t>
            </a:r>
            <a:r>
              <a:rPr lang="en-US" sz="2200" dirty="0">
                <a:latin typeface="+mj-lt"/>
                <a:ea typeface="Times New Roman" panose="02020603050405020304" pitchFamily="18" charset="0"/>
                <a:cs typeface="Times New Roman" panose="02020603050405020304" pitchFamily="18" charset="0"/>
              </a:rPr>
              <a:t>30 – 1980)</a:t>
            </a:r>
          </a:p>
          <a:p>
            <a:pPr marL="342900" indent="-342900" algn="just">
              <a:lnSpc>
                <a:spcPct val="150000"/>
              </a:lnSpc>
              <a:buFontTx/>
              <a:buChar char="-"/>
            </a:pPr>
            <a:r>
              <a:rPr lang="en-CA" sz="2200" dirty="0" err="1">
                <a:latin typeface="+mj-lt"/>
                <a:ea typeface="Times New Roman" panose="02020603050405020304" pitchFamily="18" charset="0"/>
                <a:cs typeface="Times New Roman" panose="02020603050405020304" pitchFamily="18" charset="0"/>
              </a:rPr>
              <a:t>Quê</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quán</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Phong</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Điền</a:t>
            </a:r>
            <a:r>
              <a:rPr lang="en-CA" sz="2200" dirty="0">
                <a:latin typeface="+mj-lt"/>
                <a:ea typeface="Times New Roman" panose="02020603050405020304" pitchFamily="18" charset="0"/>
                <a:cs typeface="Times New Roman" panose="02020603050405020304" pitchFamily="18" charset="0"/>
              </a:rPr>
              <a:t> – </a:t>
            </a:r>
            <a:r>
              <a:rPr lang="en-CA" sz="2200" dirty="0" err="1">
                <a:latin typeface="+mj-lt"/>
                <a:ea typeface="Times New Roman" panose="02020603050405020304" pitchFamily="18" charset="0"/>
                <a:cs typeface="Times New Roman" panose="02020603050405020304" pitchFamily="18" charset="0"/>
              </a:rPr>
              <a:t>Thừa</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Thiên</a:t>
            </a:r>
            <a:r>
              <a:rPr lang="en-CA" sz="2200" dirty="0">
                <a:latin typeface="+mj-lt"/>
                <a:ea typeface="Times New Roman" panose="02020603050405020304" pitchFamily="18" charset="0"/>
                <a:cs typeface="Times New Roman" panose="02020603050405020304" pitchFamily="18" charset="0"/>
              </a:rPr>
              <a:t> - </a:t>
            </a:r>
            <a:r>
              <a:rPr lang="en-CA" sz="2200" dirty="0" err="1">
                <a:latin typeface="+mj-lt"/>
                <a:ea typeface="Times New Roman" panose="02020603050405020304" pitchFamily="18" charset="0"/>
                <a:cs typeface="Times New Roman" panose="02020603050405020304" pitchFamily="18" charset="0"/>
              </a:rPr>
              <a:t>Huế</a:t>
            </a:r>
            <a:endParaRPr lang="en-US" sz="2200" dirty="0">
              <a:latin typeface="+mj-lt"/>
              <a:ea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en-CA" sz="2200" dirty="0" err="1">
                <a:latin typeface="+mj-lt"/>
                <a:ea typeface="Times New Roman" panose="02020603050405020304" pitchFamily="18" charset="0"/>
                <a:cs typeface="Times New Roman" panose="02020603050405020304" pitchFamily="18" charset="0"/>
              </a:rPr>
              <a:t>Đề</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tài</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tình</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yêu</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quê</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hương</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khát</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vọng</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thống</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nhất</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đất</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nước</a:t>
            </a:r>
            <a:r>
              <a:rPr lang="en-CA" sz="2200" dirty="0">
                <a:latin typeface="+mj-lt"/>
                <a:ea typeface="Times New Roman" panose="02020603050405020304" pitchFamily="18" charset="0"/>
                <a:cs typeface="Times New Roman" panose="02020603050405020304" pitchFamily="18" charset="0"/>
              </a:rPr>
              <a:t>.</a:t>
            </a:r>
            <a:endParaRPr lang="en-US" sz="2200" dirty="0">
              <a:latin typeface="+mj-lt"/>
              <a:ea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en-CA" sz="2200" dirty="0" err="1">
                <a:latin typeface="+mj-lt"/>
                <a:ea typeface="Times New Roman" panose="02020603050405020304" pitchFamily="18" charset="0"/>
                <a:cs typeface="Times New Roman" panose="02020603050405020304" pitchFamily="18" charset="0"/>
              </a:rPr>
              <a:t>Phong</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cách</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sáng</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tác</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giọng</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điệu</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mộc</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mạc</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chân</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thành</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và</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hình</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thức</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giản</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dị</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giàu</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tính</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dân</a:t>
            </a:r>
            <a:r>
              <a:rPr lang="en-CA" sz="2200" dirty="0">
                <a:latin typeface="+mj-lt"/>
                <a:ea typeface="Times New Roman" panose="02020603050405020304" pitchFamily="18" charset="0"/>
                <a:cs typeface="Times New Roman" panose="02020603050405020304" pitchFamily="18" charset="0"/>
              </a:rPr>
              <a:t> </a:t>
            </a:r>
            <a:r>
              <a:rPr lang="en-CA" sz="2200" dirty="0" err="1">
                <a:latin typeface="+mj-lt"/>
                <a:ea typeface="Times New Roman" panose="02020603050405020304" pitchFamily="18" charset="0"/>
                <a:cs typeface="Times New Roman" panose="02020603050405020304" pitchFamily="18" charset="0"/>
              </a:rPr>
              <a:t>tộc</a:t>
            </a:r>
            <a:r>
              <a:rPr lang="en-CA" sz="2200" dirty="0">
                <a:latin typeface="+mj-lt"/>
                <a:ea typeface="Times New Roman" panose="02020603050405020304" pitchFamily="18" charset="0"/>
                <a:cs typeface="Times New Roman" panose="02020603050405020304" pitchFamily="18" charset="0"/>
              </a:rPr>
              <a:t>.</a:t>
            </a:r>
            <a:endParaRPr lang="en-US" sz="2200" dirty="0">
              <a:effectLst/>
              <a:latin typeface="+mj-lt"/>
              <a:ea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circle(i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circle(i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circle(in)">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Google Shape;286;p29"/>
          <p:cNvSpPr txBox="1">
            <a:spLocks noGrp="1"/>
          </p:cNvSpPr>
          <p:nvPr>
            <p:ph type="title"/>
          </p:nvPr>
        </p:nvSpPr>
        <p:spPr>
          <a:xfrm>
            <a:off x="858572" y="323178"/>
            <a:ext cx="519586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latin typeface="+mj-lt"/>
              </a:rPr>
              <a:t>2. </a:t>
            </a:r>
            <a:r>
              <a:rPr lang="en-US" sz="2600" dirty="0" err="1">
                <a:latin typeface="+mj-lt"/>
              </a:rPr>
              <a:t>Tác</a:t>
            </a:r>
            <a:r>
              <a:rPr lang="en-US" sz="2600" dirty="0">
                <a:latin typeface="+mj-lt"/>
              </a:rPr>
              <a:t> </a:t>
            </a:r>
            <a:r>
              <a:rPr lang="en-US" sz="2600" dirty="0" err="1">
                <a:latin typeface="+mj-lt"/>
              </a:rPr>
              <a:t>phẩm</a:t>
            </a:r>
            <a:r>
              <a:rPr lang="en-US" sz="2600" dirty="0">
                <a:latin typeface="+mj-lt"/>
              </a:rPr>
              <a:t> </a:t>
            </a:r>
            <a:r>
              <a:rPr lang="en-US" sz="2600" dirty="0" err="1">
                <a:latin typeface="+mj-lt"/>
              </a:rPr>
              <a:t>Mùa</a:t>
            </a:r>
            <a:r>
              <a:rPr lang="en-US" sz="2600" dirty="0">
                <a:latin typeface="+mj-lt"/>
              </a:rPr>
              <a:t> </a:t>
            </a:r>
            <a:r>
              <a:rPr lang="en-US" sz="2600" dirty="0" err="1">
                <a:latin typeface="+mj-lt"/>
              </a:rPr>
              <a:t>xuân</a:t>
            </a:r>
            <a:r>
              <a:rPr lang="en-US" sz="2600" dirty="0">
                <a:latin typeface="+mj-lt"/>
              </a:rPr>
              <a:t> </a:t>
            </a:r>
            <a:r>
              <a:rPr lang="en-US" sz="2600" dirty="0" err="1">
                <a:latin typeface="+mj-lt"/>
              </a:rPr>
              <a:t>nho</a:t>
            </a:r>
            <a:r>
              <a:rPr lang="en-US" sz="2600" dirty="0">
                <a:latin typeface="+mj-lt"/>
              </a:rPr>
              <a:t> </a:t>
            </a:r>
            <a:r>
              <a:rPr lang="en-US" sz="2600" dirty="0" err="1">
                <a:latin typeface="+mj-lt"/>
              </a:rPr>
              <a:t>nhỏ</a:t>
            </a:r>
            <a:endParaRPr sz="2600" dirty="0">
              <a:latin typeface="+mj-lt"/>
            </a:endParaRPr>
          </a:p>
        </p:txBody>
      </p:sp>
      <p:grpSp>
        <p:nvGrpSpPr>
          <p:cNvPr id="287" name="Google Shape;287;p29"/>
          <p:cNvGrpSpPr/>
          <p:nvPr/>
        </p:nvGrpSpPr>
        <p:grpSpPr>
          <a:xfrm>
            <a:off x="8160800" y="4310217"/>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695233" y="837233"/>
            <a:ext cx="7858102" cy="3139321"/>
          </a:xfrm>
          <a:prstGeom prst="rect">
            <a:avLst/>
          </a:prstGeom>
        </p:spPr>
        <p:txBody>
          <a:bodyPr wrap="square">
            <a:spAutoFit/>
          </a:bodyPr>
          <a:lstStyle/>
          <a:p>
            <a:pPr marL="342900" indent="-342900" algn="just">
              <a:lnSpc>
                <a:spcPct val="150000"/>
              </a:lnSpc>
              <a:buFontTx/>
              <a:buChar char="-"/>
            </a:pPr>
            <a:r>
              <a:rPr lang="vi-VN" sz="2200" b="1" dirty="0">
                <a:latin typeface="+mn-lt"/>
                <a:ea typeface="Times New Roman" panose="02020603050405020304" pitchFamily="18" charset="0"/>
                <a:cs typeface="Times New Roman" panose="02020603050405020304" pitchFamily="18" charset="0"/>
              </a:rPr>
              <a:t>Xuất xứ: </a:t>
            </a:r>
            <a:r>
              <a:rPr lang="vi-VN" sz="2200" dirty="0">
                <a:latin typeface="+mn-lt"/>
                <a:ea typeface="Times New Roman" panose="02020603050405020304" pitchFamily="18" charset="0"/>
                <a:cs typeface="Times New Roman" panose="02020603050405020304" pitchFamily="18" charset="0"/>
              </a:rPr>
              <a:t>tháng 11/1980, khi nhà thơ nằm trên giường bệnh, một tháng trước khi qua đời. Bài thơ như một lời tâm niệm chân thành, một lời gửi gắm thiết tha của nhà thơ để lại với đời khi đi xa.</a:t>
            </a:r>
            <a:endParaRPr lang="en-US" sz="2200" dirty="0">
              <a:latin typeface="+mn-lt"/>
              <a:ea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en-US" sz="2200" b="1" dirty="0">
                <a:effectLst/>
                <a:latin typeface="+mn-lt"/>
                <a:ea typeface="Times New Roman" panose="02020603050405020304" pitchFamily="18" charset="0"/>
                <a:cs typeface="Times New Roman" panose="02020603050405020304" pitchFamily="18" charset="0"/>
              </a:rPr>
              <a:t>Thể loại: </a:t>
            </a:r>
            <a:r>
              <a:rPr lang="en-US" sz="2200" dirty="0" err="1">
                <a:effectLst/>
                <a:latin typeface="+mn-lt"/>
                <a:ea typeface="Times New Roman" panose="02020603050405020304" pitchFamily="18" charset="0"/>
                <a:cs typeface="Times New Roman" panose="02020603050405020304" pitchFamily="18" charset="0"/>
              </a:rPr>
              <a:t>thơ</a:t>
            </a:r>
            <a:r>
              <a:rPr lang="en-US" sz="2200" dirty="0">
                <a:effectLst/>
                <a:latin typeface="+mn-lt"/>
                <a:ea typeface="Times New Roman" panose="02020603050405020304" pitchFamily="18" charset="0"/>
                <a:cs typeface="Times New Roman" panose="02020603050405020304" pitchFamily="18" charset="0"/>
              </a:rPr>
              <a:t> 5 chữ.</a:t>
            </a:r>
          </a:p>
          <a:p>
            <a:pPr marL="342900" indent="-342900" algn="just">
              <a:lnSpc>
                <a:spcPct val="150000"/>
              </a:lnSpc>
              <a:buFontTx/>
              <a:buChar char="-"/>
            </a:pPr>
            <a:r>
              <a:rPr lang="en-US" sz="2200" b="1" dirty="0" err="1">
                <a:latin typeface="+mn-lt"/>
                <a:ea typeface="Times New Roman" panose="02020603050405020304" pitchFamily="18" charset="0"/>
                <a:cs typeface="Times New Roman" panose="02020603050405020304" pitchFamily="18" charset="0"/>
              </a:rPr>
              <a:t>Phương</a:t>
            </a:r>
            <a:r>
              <a:rPr lang="en-US" sz="2200" b="1" dirty="0">
                <a:latin typeface="+mn-lt"/>
                <a:ea typeface="Times New Roman" panose="02020603050405020304" pitchFamily="18" charset="0"/>
                <a:cs typeface="Times New Roman" panose="02020603050405020304" pitchFamily="18" charset="0"/>
              </a:rPr>
              <a:t> </a:t>
            </a:r>
            <a:r>
              <a:rPr lang="en-US" sz="2200" b="1" dirty="0" err="1">
                <a:latin typeface="+mn-lt"/>
                <a:ea typeface="Times New Roman" panose="02020603050405020304" pitchFamily="18" charset="0"/>
                <a:cs typeface="Times New Roman" panose="02020603050405020304" pitchFamily="18" charset="0"/>
              </a:rPr>
              <a:t>thức</a:t>
            </a:r>
            <a:r>
              <a:rPr lang="en-US" sz="2200" b="1" dirty="0">
                <a:latin typeface="+mn-lt"/>
                <a:ea typeface="Times New Roman" panose="02020603050405020304" pitchFamily="18" charset="0"/>
                <a:cs typeface="Times New Roman" panose="02020603050405020304" pitchFamily="18" charset="0"/>
              </a:rPr>
              <a:t> </a:t>
            </a:r>
            <a:r>
              <a:rPr lang="en-US" sz="2200" b="1" dirty="0" err="1">
                <a:latin typeface="+mn-lt"/>
                <a:ea typeface="Times New Roman" panose="02020603050405020304" pitchFamily="18" charset="0"/>
                <a:cs typeface="Times New Roman" panose="02020603050405020304" pitchFamily="18" charset="0"/>
              </a:rPr>
              <a:t>biểu</a:t>
            </a:r>
            <a:r>
              <a:rPr lang="en-US" sz="2200" b="1" dirty="0">
                <a:latin typeface="+mn-lt"/>
                <a:ea typeface="Times New Roman" panose="02020603050405020304" pitchFamily="18" charset="0"/>
                <a:cs typeface="Times New Roman" panose="02020603050405020304" pitchFamily="18" charset="0"/>
              </a:rPr>
              <a:t> </a:t>
            </a:r>
            <a:r>
              <a:rPr lang="en-US" sz="2200" b="1" dirty="0" err="1">
                <a:latin typeface="+mn-lt"/>
                <a:ea typeface="Times New Roman" panose="02020603050405020304" pitchFamily="18" charset="0"/>
                <a:cs typeface="Times New Roman" panose="02020603050405020304" pitchFamily="18" charset="0"/>
              </a:rPr>
              <a:t>đạt</a:t>
            </a:r>
            <a:r>
              <a:rPr lang="en-US" sz="2200" b="1" dirty="0">
                <a:latin typeface="+mn-lt"/>
                <a:ea typeface="Times New Roman" panose="02020603050405020304" pitchFamily="18" charset="0"/>
                <a:cs typeface="Times New Roman" panose="02020603050405020304" pitchFamily="18" charset="0"/>
              </a:rPr>
              <a:t>: </a:t>
            </a:r>
            <a:r>
              <a:rPr lang="en-US" sz="2200" dirty="0" err="1">
                <a:latin typeface="+mn-lt"/>
                <a:ea typeface="Times New Roman" panose="02020603050405020304" pitchFamily="18" charset="0"/>
                <a:cs typeface="Times New Roman" panose="02020603050405020304" pitchFamily="18" charset="0"/>
              </a:rPr>
              <a:t>biểu</a:t>
            </a:r>
            <a:r>
              <a:rPr lang="en-US" sz="2200" dirty="0">
                <a:latin typeface="+mn-lt"/>
                <a:ea typeface="Times New Roman" panose="02020603050405020304" pitchFamily="18" charset="0"/>
                <a:cs typeface="Times New Roman" panose="02020603050405020304" pitchFamily="18" charset="0"/>
              </a:rPr>
              <a:t> cảm, </a:t>
            </a:r>
            <a:r>
              <a:rPr lang="en-US" sz="2200" dirty="0" err="1">
                <a:latin typeface="+mn-lt"/>
                <a:ea typeface="Times New Roman" panose="02020603050405020304" pitchFamily="18" charset="0"/>
                <a:cs typeface="Times New Roman" panose="02020603050405020304" pitchFamily="18" charset="0"/>
              </a:rPr>
              <a:t>miêu</a:t>
            </a:r>
            <a:r>
              <a:rPr lang="en-US" sz="2200" dirty="0">
                <a:latin typeface="+mn-lt"/>
                <a:ea typeface="Times New Roman" panose="02020603050405020304" pitchFamily="18" charset="0"/>
                <a:cs typeface="Times New Roman" panose="02020603050405020304" pitchFamily="18" charset="0"/>
              </a:rPr>
              <a:t> </a:t>
            </a:r>
            <a:r>
              <a:rPr lang="en-US" sz="2200" dirty="0" err="1">
                <a:latin typeface="+mn-lt"/>
                <a:ea typeface="Times New Roman" panose="02020603050405020304" pitchFamily="18" charset="0"/>
                <a:cs typeface="Times New Roman" panose="02020603050405020304" pitchFamily="18" charset="0"/>
              </a:rPr>
              <a:t>tả</a:t>
            </a:r>
            <a:r>
              <a:rPr lang="en-US" sz="2200" dirty="0">
                <a:latin typeface="+mn-lt"/>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1755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out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Google Shape;286;p29"/>
          <p:cNvSpPr txBox="1">
            <a:spLocks noGrp="1"/>
          </p:cNvSpPr>
          <p:nvPr>
            <p:ph type="title"/>
          </p:nvPr>
        </p:nvSpPr>
        <p:spPr>
          <a:xfrm>
            <a:off x="858572" y="323178"/>
            <a:ext cx="519586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latin typeface="+mj-lt"/>
              </a:rPr>
              <a:t>2. </a:t>
            </a:r>
            <a:r>
              <a:rPr lang="en-US" sz="2600" dirty="0" err="1">
                <a:latin typeface="+mj-lt"/>
              </a:rPr>
              <a:t>Tác</a:t>
            </a:r>
            <a:r>
              <a:rPr lang="en-US" sz="2600" dirty="0">
                <a:latin typeface="+mj-lt"/>
              </a:rPr>
              <a:t> </a:t>
            </a:r>
            <a:r>
              <a:rPr lang="en-US" sz="2600" dirty="0" err="1">
                <a:latin typeface="+mj-lt"/>
              </a:rPr>
              <a:t>phẩm</a:t>
            </a:r>
            <a:r>
              <a:rPr lang="en-US" sz="2600" dirty="0">
                <a:latin typeface="+mj-lt"/>
              </a:rPr>
              <a:t> </a:t>
            </a:r>
            <a:r>
              <a:rPr lang="en-US" sz="2600" dirty="0" err="1">
                <a:latin typeface="+mj-lt"/>
              </a:rPr>
              <a:t>Mùa</a:t>
            </a:r>
            <a:r>
              <a:rPr lang="en-US" sz="2600" dirty="0">
                <a:latin typeface="+mj-lt"/>
              </a:rPr>
              <a:t> </a:t>
            </a:r>
            <a:r>
              <a:rPr lang="en-US" sz="2600" dirty="0" err="1">
                <a:latin typeface="+mj-lt"/>
              </a:rPr>
              <a:t>xuân</a:t>
            </a:r>
            <a:r>
              <a:rPr lang="en-US" sz="2600" dirty="0">
                <a:latin typeface="+mj-lt"/>
              </a:rPr>
              <a:t> </a:t>
            </a:r>
            <a:r>
              <a:rPr lang="en-US" sz="2600" dirty="0" err="1">
                <a:latin typeface="+mj-lt"/>
              </a:rPr>
              <a:t>nho</a:t>
            </a:r>
            <a:r>
              <a:rPr lang="en-US" sz="2600" dirty="0">
                <a:latin typeface="+mj-lt"/>
              </a:rPr>
              <a:t> </a:t>
            </a:r>
            <a:r>
              <a:rPr lang="en-US" sz="2600" dirty="0" err="1">
                <a:latin typeface="+mj-lt"/>
              </a:rPr>
              <a:t>nhỏ</a:t>
            </a:r>
            <a:endParaRPr sz="2600" dirty="0">
              <a:latin typeface="+mj-lt"/>
            </a:endParaRPr>
          </a:p>
        </p:txBody>
      </p:sp>
      <p:grpSp>
        <p:nvGrpSpPr>
          <p:cNvPr id="287" name="Google Shape;287;p29"/>
          <p:cNvGrpSpPr/>
          <p:nvPr/>
        </p:nvGrpSpPr>
        <p:grpSpPr>
          <a:xfrm>
            <a:off x="8160800" y="4310217"/>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695233" y="837233"/>
            <a:ext cx="2706058" cy="600164"/>
          </a:xfrm>
          <a:prstGeom prst="rect">
            <a:avLst/>
          </a:prstGeom>
        </p:spPr>
        <p:txBody>
          <a:bodyPr wrap="square">
            <a:spAutoFit/>
          </a:bodyPr>
          <a:lstStyle/>
          <a:p>
            <a:pPr marL="342900" indent="-342900" algn="just">
              <a:lnSpc>
                <a:spcPct val="150000"/>
              </a:lnSpc>
              <a:buFontTx/>
              <a:buChar char="-"/>
            </a:pPr>
            <a:r>
              <a:rPr lang="en-US" sz="2200" b="1" dirty="0">
                <a:latin typeface="+mn-lt"/>
                <a:ea typeface="Times New Roman" panose="02020603050405020304" pitchFamily="18" charset="0"/>
                <a:cs typeface="Times New Roman" panose="02020603050405020304" pitchFamily="18" charset="0"/>
              </a:rPr>
              <a:t>Bố </a:t>
            </a:r>
            <a:r>
              <a:rPr lang="en-US" sz="2200" b="1" dirty="0" err="1">
                <a:latin typeface="+mn-lt"/>
                <a:ea typeface="Times New Roman" panose="02020603050405020304" pitchFamily="18" charset="0"/>
                <a:cs typeface="Times New Roman" panose="02020603050405020304" pitchFamily="18" charset="0"/>
              </a:rPr>
              <a:t>cục</a:t>
            </a:r>
            <a:r>
              <a:rPr lang="en-US" sz="2200" b="1" dirty="0">
                <a:latin typeface="+mn-lt"/>
                <a:ea typeface="Times New Roman" panose="02020603050405020304" pitchFamily="18" charset="0"/>
                <a:cs typeface="Times New Roman" panose="02020603050405020304" pitchFamily="18" charset="0"/>
              </a:rPr>
              <a:t>: </a:t>
            </a:r>
            <a:r>
              <a:rPr lang="en-US" sz="2200" dirty="0">
                <a:latin typeface="+mn-lt"/>
                <a:ea typeface="Times New Roman" panose="02020603050405020304" pitchFamily="18" charset="0"/>
                <a:cs typeface="Times New Roman" panose="02020603050405020304" pitchFamily="18" charset="0"/>
              </a:rPr>
              <a:t>3 phần</a:t>
            </a:r>
          </a:p>
        </p:txBody>
      </p:sp>
      <p:sp>
        <p:nvSpPr>
          <p:cNvPr id="2" name="Rounded Rectangle 1"/>
          <p:cNvSpPr/>
          <p:nvPr/>
        </p:nvSpPr>
        <p:spPr>
          <a:xfrm>
            <a:off x="1025458" y="1497715"/>
            <a:ext cx="6978703" cy="907473"/>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0000"/>
                </a:solidFill>
              </a:rPr>
              <a:t>Khổ 1: </a:t>
            </a:r>
            <a:r>
              <a:rPr lang="vi-VN" sz="2200" dirty="0">
                <a:solidFill>
                  <a:schemeClr val="tx1"/>
                </a:solidFill>
              </a:rPr>
              <a:t>Cảm xúc trước mùa xuân thiên nhiên.</a:t>
            </a:r>
            <a:endParaRPr lang="en-US" sz="2200" dirty="0">
              <a:solidFill>
                <a:schemeClr val="tx1"/>
              </a:solidFill>
            </a:endParaRPr>
          </a:p>
        </p:txBody>
      </p:sp>
      <p:sp>
        <p:nvSpPr>
          <p:cNvPr id="15" name="Rounded Rectangle 14"/>
          <p:cNvSpPr/>
          <p:nvPr/>
        </p:nvSpPr>
        <p:spPr>
          <a:xfrm>
            <a:off x="1025457" y="2613006"/>
            <a:ext cx="6978704" cy="907473"/>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a:solidFill>
                  <a:srgbClr val="FF0000"/>
                </a:solidFill>
              </a:rPr>
              <a:t>Khổ </a:t>
            </a:r>
            <a:r>
              <a:rPr lang="en-US" sz="2200" b="1" dirty="0">
                <a:solidFill>
                  <a:srgbClr val="FF0000"/>
                </a:solidFill>
              </a:rPr>
              <a:t>2, 3</a:t>
            </a:r>
            <a:r>
              <a:rPr lang="vi-VN" sz="2200" b="1" dirty="0">
                <a:solidFill>
                  <a:srgbClr val="FF0000"/>
                </a:solidFill>
              </a:rPr>
              <a:t>: </a:t>
            </a:r>
            <a:r>
              <a:rPr lang="vi-VN" sz="2200" dirty="0">
                <a:solidFill>
                  <a:schemeClr val="tx1"/>
                </a:solidFill>
              </a:rPr>
              <a:t>Cảm xúc về mùa xuân của đất nước.</a:t>
            </a:r>
            <a:endParaRPr lang="en-US" sz="2200" dirty="0">
              <a:solidFill>
                <a:schemeClr val="tx1"/>
              </a:solidFill>
            </a:endParaRPr>
          </a:p>
        </p:txBody>
      </p:sp>
      <p:sp>
        <p:nvSpPr>
          <p:cNvPr id="16" name="Rounded Rectangle 15"/>
          <p:cNvSpPr/>
          <p:nvPr/>
        </p:nvSpPr>
        <p:spPr>
          <a:xfrm>
            <a:off x="1025456" y="3785147"/>
            <a:ext cx="6978705" cy="98774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dirty="0">
                <a:solidFill>
                  <a:srgbClr val="FF0000"/>
                </a:solidFill>
              </a:rPr>
              <a:t>Khổ </a:t>
            </a:r>
            <a:r>
              <a:rPr lang="en-US" sz="2200" b="1" dirty="0">
                <a:solidFill>
                  <a:srgbClr val="FF0000"/>
                </a:solidFill>
              </a:rPr>
              <a:t>4, 5, 6</a:t>
            </a:r>
            <a:r>
              <a:rPr lang="vi-VN" sz="2200" b="1" dirty="0">
                <a:solidFill>
                  <a:srgbClr val="FF0000"/>
                </a:solidFill>
              </a:rPr>
              <a:t>: </a:t>
            </a:r>
            <a:r>
              <a:rPr lang="vi-VN" sz="2200" dirty="0">
                <a:solidFill>
                  <a:schemeClr val="tx1"/>
                </a:solidFill>
              </a:rPr>
              <a:t>. Suy nghĩ và ước nguyện của tác giả trước mùa xuân của đất nước.</a:t>
            </a:r>
            <a:endParaRPr lang="en-US" sz="2200" dirty="0">
              <a:solidFill>
                <a:schemeClr val="tx1"/>
              </a:solidFill>
            </a:endParaRPr>
          </a:p>
        </p:txBody>
      </p:sp>
    </p:spTree>
    <p:extLst>
      <p:ext uri="{BB962C8B-B14F-4D97-AF65-F5344CB8AC3E}">
        <p14:creationId xmlns:p14="http://schemas.microsoft.com/office/powerpoint/2010/main" val="1108606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38"/>
          <p:cNvPicPr preferRelativeResize="0"/>
          <p:nvPr/>
        </p:nvPicPr>
        <p:blipFill>
          <a:blip r:embed="rId3">
            <a:alphaModFix/>
          </a:blip>
          <a:stretch>
            <a:fillRect/>
          </a:stretch>
        </p:blipFill>
        <p:spPr>
          <a:xfrm>
            <a:off x="5094660" y="522373"/>
            <a:ext cx="3394200" cy="4064700"/>
          </a:xfrm>
          <a:prstGeom prst="roundRect">
            <a:avLst>
              <a:gd name="adj" fmla="val 16667"/>
            </a:avLst>
          </a:prstGeom>
          <a:noFill/>
          <a:ln>
            <a:noFill/>
          </a:ln>
        </p:spPr>
      </p:pic>
      <p:grpSp>
        <p:nvGrpSpPr>
          <p:cNvPr id="578" name="Google Shape;578;p38"/>
          <p:cNvGrpSpPr/>
          <p:nvPr/>
        </p:nvGrpSpPr>
        <p:grpSpPr>
          <a:xfrm>
            <a:off x="2994277" y="237019"/>
            <a:ext cx="1696564" cy="1696564"/>
            <a:chOff x="2987350" y="455855"/>
            <a:chExt cx="1696564" cy="1696564"/>
          </a:xfrm>
        </p:grpSpPr>
        <p:sp>
          <p:nvSpPr>
            <p:cNvPr id="579" name="Google Shape;579;p38"/>
            <p:cNvSpPr/>
            <p:nvPr/>
          </p:nvSpPr>
          <p:spPr>
            <a:xfrm>
              <a:off x="2987350" y="455855"/>
              <a:ext cx="1696564" cy="169656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38"/>
            <p:cNvGrpSpPr/>
            <p:nvPr/>
          </p:nvGrpSpPr>
          <p:grpSpPr>
            <a:xfrm>
              <a:off x="3324953" y="937837"/>
              <a:ext cx="1021203" cy="732658"/>
              <a:chOff x="4582100" y="3095150"/>
              <a:chExt cx="581650" cy="417350"/>
            </a:xfrm>
          </p:grpSpPr>
          <p:sp>
            <p:nvSpPr>
              <p:cNvPr id="581" name="Google Shape;581;p38"/>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5" name="Google Shape;605;p38"/>
          <p:cNvSpPr/>
          <p:nvPr/>
        </p:nvSpPr>
        <p:spPr>
          <a:xfrm>
            <a:off x="304896" y="8792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rot="2006754">
            <a:off x="3618332" y="4049312"/>
            <a:ext cx="790019" cy="83161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txBox="1">
            <a:spLocks noGrp="1"/>
          </p:cNvSpPr>
          <p:nvPr>
            <p:ph type="title"/>
          </p:nvPr>
        </p:nvSpPr>
        <p:spPr>
          <a:xfrm>
            <a:off x="332307" y="1758098"/>
            <a:ext cx="3412470" cy="1963593"/>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000" dirty="0">
                <a:latin typeface="+mj-lt"/>
              </a:rPr>
              <a:t>II. TÌM HIỂU CHI TIẾT</a:t>
            </a:r>
            <a:endParaRPr sz="4000" dirty="0">
              <a:latin typeface="+mj-lt"/>
            </a:endParaRPr>
          </a:p>
        </p:txBody>
      </p:sp>
      <p:grpSp>
        <p:nvGrpSpPr>
          <p:cNvPr id="609" name="Google Shape;609;p38"/>
          <p:cNvGrpSpPr/>
          <p:nvPr/>
        </p:nvGrpSpPr>
        <p:grpSpPr>
          <a:xfrm>
            <a:off x="7316559" y="4205860"/>
            <a:ext cx="1056044" cy="547154"/>
            <a:chOff x="1223650" y="2936500"/>
            <a:chExt cx="625100" cy="323875"/>
          </a:xfrm>
        </p:grpSpPr>
        <p:sp>
          <p:nvSpPr>
            <p:cNvPr id="610" name="Google Shape;610;p38"/>
            <p:cNvSpPr/>
            <p:nvPr/>
          </p:nvSpPr>
          <p:spPr>
            <a:xfrm>
              <a:off x="1404625" y="2944250"/>
              <a:ext cx="256300" cy="291425"/>
            </a:xfrm>
            <a:custGeom>
              <a:avLst/>
              <a:gdLst/>
              <a:ahLst/>
              <a:cxnLst/>
              <a:rect l="l" t="t" r="r" b="b"/>
              <a:pathLst>
                <a:path w="10252" h="11657" extrusionOk="0">
                  <a:moveTo>
                    <a:pt x="6013" y="381"/>
                  </a:moveTo>
                  <a:lnTo>
                    <a:pt x="6513" y="381"/>
                  </a:lnTo>
                  <a:cubicBezTo>
                    <a:pt x="8514" y="453"/>
                    <a:pt x="9919" y="1762"/>
                    <a:pt x="10109" y="3739"/>
                  </a:cubicBezTo>
                  <a:cubicBezTo>
                    <a:pt x="10180" y="4560"/>
                    <a:pt x="10252" y="5382"/>
                    <a:pt x="10240" y="6179"/>
                  </a:cubicBezTo>
                  <a:cubicBezTo>
                    <a:pt x="10216" y="7715"/>
                    <a:pt x="9526" y="9013"/>
                    <a:pt x="8645" y="10204"/>
                  </a:cubicBezTo>
                  <a:cubicBezTo>
                    <a:pt x="7847" y="11275"/>
                    <a:pt x="6549" y="11478"/>
                    <a:pt x="5347" y="11585"/>
                  </a:cubicBezTo>
                  <a:cubicBezTo>
                    <a:pt x="4489" y="11656"/>
                    <a:pt x="3584" y="11656"/>
                    <a:pt x="2751" y="11240"/>
                  </a:cubicBezTo>
                  <a:cubicBezTo>
                    <a:pt x="1977" y="10871"/>
                    <a:pt x="1382" y="10370"/>
                    <a:pt x="1025" y="9573"/>
                  </a:cubicBezTo>
                  <a:cubicBezTo>
                    <a:pt x="358" y="8096"/>
                    <a:pt x="1" y="6584"/>
                    <a:pt x="179" y="4965"/>
                  </a:cubicBezTo>
                  <a:cubicBezTo>
                    <a:pt x="477" y="2179"/>
                    <a:pt x="3453" y="0"/>
                    <a:pt x="6013" y="381"/>
                  </a:cubicBezTo>
                  <a:close/>
                  <a:moveTo>
                    <a:pt x="6263" y="8716"/>
                  </a:moveTo>
                  <a:cubicBezTo>
                    <a:pt x="6859" y="8537"/>
                    <a:pt x="6847" y="8239"/>
                    <a:pt x="6751" y="7894"/>
                  </a:cubicBezTo>
                  <a:cubicBezTo>
                    <a:pt x="6632" y="7442"/>
                    <a:pt x="6561" y="6989"/>
                    <a:pt x="6418" y="6537"/>
                  </a:cubicBezTo>
                  <a:cubicBezTo>
                    <a:pt x="6085" y="5477"/>
                    <a:pt x="5847" y="4382"/>
                    <a:pt x="5025" y="3548"/>
                  </a:cubicBezTo>
                  <a:cubicBezTo>
                    <a:pt x="4596" y="3120"/>
                    <a:pt x="4299" y="3155"/>
                    <a:pt x="4073" y="3739"/>
                  </a:cubicBezTo>
                  <a:cubicBezTo>
                    <a:pt x="3882" y="4263"/>
                    <a:pt x="3703" y="4786"/>
                    <a:pt x="3525" y="5322"/>
                  </a:cubicBezTo>
                  <a:cubicBezTo>
                    <a:pt x="3239" y="6156"/>
                    <a:pt x="2965" y="6989"/>
                    <a:pt x="2727" y="7823"/>
                  </a:cubicBezTo>
                  <a:cubicBezTo>
                    <a:pt x="2632" y="8096"/>
                    <a:pt x="2489" y="8442"/>
                    <a:pt x="2858" y="8656"/>
                  </a:cubicBezTo>
                  <a:cubicBezTo>
                    <a:pt x="2930" y="8620"/>
                    <a:pt x="3025" y="8620"/>
                    <a:pt x="3037" y="8573"/>
                  </a:cubicBezTo>
                  <a:cubicBezTo>
                    <a:pt x="3108" y="8454"/>
                    <a:pt x="3203" y="8335"/>
                    <a:pt x="3239" y="8204"/>
                  </a:cubicBezTo>
                  <a:cubicBezTo>
                    <a:pt x="3656" y="6965"/>
                    <a:pt x="3656" y="6965"/>
                    <a:pt x="4966" y="7049"/>
                  </a:cubicBezTo>
                  <a:lnTo>
                    <a:pt x="5144" y="7049"/>
                  </a:lnTo>
                  <a:cubicBezTo>
                    <a:pt x="5597" y="7049"/>
                    <a:pt x="5847" y="7287"/>
                    <a:pt x="5954" y="7703"/>
                  </a:cubicBezTo>
                  <a:cubicBezTo>
                    <a:pt x="6037" y="8025"/>
                    <a:pt x="6156" y="8335"/>
                    <a:pt x="6263" y="87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1248950" y="2967150"/>
              <a:ext cx="206900" cy="261975"/>
            </a:xfrm>
            <a:custGeom>
              <a:avLst/>
              <a:gdLst/>
              <a:ahLst/>
              <a:cxnLst/>
              <a:rect l="l" t="t" r="r" b="b"/>
              <a:pathLst>
                <a:path w="8276" h="10479" extrusionOk="0">
                  <a:moveTo>
                    <a:pt x="1" y="4609"/>
                  </a:moveTo>
                  <a:cubicBezTo>
                    <a:pt x="1882" y="2585"/>
                    <a:pt x="6156" y="72"/>
                    <a:pt x="8275" y="1"/>
                  </a:cubicBezTo>
                  <a:cubicBezTo>
                    <a:pt x="7311" y="953"/>
                    <a:pt x="6394" y="1846"/>
                    <a:pt x="6109" y="3168"/>
                  </a:cubicBezTo>
                  <a:cubicBezTo>
                    <a:pt x="5835" y="4418"/>
                    <a:pt x="5739" y="5656"/>
                    <a:pt x="6001" y="6918"/>
                  </a:cubicBezTo>
                  <a:cubicBezTo>
                    <a:pt x="6275" y="8181"/>
                    <a:pt x="6728" y="9371"/>
                    <a:pt x="7549" y="10431"/>
                  </a:cubicBezTo>
                  <a:cubicBezTo>
                    <a:pt x="5561" y="10478"/>
                    <a:pt x="977" y="6811"/>
                    <a:pt x="1" y="46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1638000" y="2982650"/>
              <a:ext cx="190800" cy="233075"/>
            </a:xfrm>
            <a:custGeom>
              <a:avLst/>
              <a:gdLst/>
              <a:ahLst/>
              <a:cxnLst/>
              <a:rect l="l" t="t" r="r" b="b"/>
              <a:pathLst>
                <a:path w="7632" h="9323" extrusionOk="0">
                  <a:moveTo>
                    <a:pt x="1107" y="0"/>
                  </a:moveTo>
                  <a:cubicBezTo>
                    <a:pt x="1691" y="286"/>
                    <a:pt x="2286" y="524"/>
                    <a:pt x="2834" y="857"/>
                  </a:cubicBezTo>
                  <a:cubicBezTo>
                    <a:pt x="3989" y="1548"/>
                    <a:pt x="5179" y="2227"/>
                    <a:pt x="6215" y="3060"/>
                  </a:cubicBezTo>
                  <a:cubicBezTo>
                    <a:pt x="7442" y="4036"/>
                    <a:pt x="7632" y="4036"/>
                    <a:pt x="6406" y="5382"/>
                  </a:cubicBezTo>
                  <a:cubicBezTo>
                    <a:pt x="5715" y="6156"/>
                    <a:pt x="4834" y="6787"/>
                    <a:pt x="3953" y="7358"/>
                  </a:cubicBezTo>
                  <a:cubicBezTo>
                    <a:pt x="2870" y="8037"/>
                    <a:pt x="1691" y="8573"/>
                    <a:pt x="560" y="9168"/>
                  </a:cubicBezTo>
                  <a:cubicBezTo>
                    <a:pt x="441" y="9227"/>
                    <a:pt x="298" y="9251"/>
                    <a:pt x="0" y="9323"/>
                  </a:cubicBezTo>
                  <a:cubicBezTo>
                    <a:pt x="476" y="8275"/>
                    <a:pt x="1036" y="7382"/>
                    <a:pt x="1286" y="6406"/>
                  </a:cubicBezTo>
                  <a:cubicBezTo>
                    <a:pt x="1560" y="5382"/>
                    <a:pt x="1572" y="4262"/>
                    <a:pt x="1607" y="3191"/>
                  </a:cubicBezTo>
                  <a:cubicBezTo>
                    <a:pt x="1631" y="2143"/>
                    <a:pt x="1441" y="1107"/>
                    <a:pt x="976" y="143"/>
                  </a:cubicBezTo>
                  <a:cubicBezTo>
                    <a:pt x="1012" y="83"/>
                    <a:pt x="1048" y="48"/>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a:off x="1467125" y="3022225"/>
              <a:ext cx="108975" cy="139925"/>
            </a:xfrm>
            <a:custGeom>
              <a:avLst/>
              <a:gdLst/>
              <a:ahLst/>
              <a:cxnLst/>
              <a:rect l="l" t="t" r="r" b="b"/>
              <a:pathLst>
                <a:path w="4359" h="5597" extrusionOk="0">
                  <a:moveTo>
                    <a:pt x="3763" y="5597"/>
                  </a:moveTo>
                  <a:cubicBezTo>
                    <a:pt x="3656" y="5216"/>
                    <a:pt x="3537" y="4906"/>
                    <a:pt x="3466" y="4584"/>
                  </a:cubicBezTo>
                  <a:cubicBezTo>
                    <a:pt x="3358" y="4168"/>
                    <a:pt x="3108" y="3930"/>
                    <a:pt x="2668" y="3930"/>
                  </a:cubicBezTo>
                  <a:lnTo>
                    <a:pt x="2489" y="3930"/>
                  </a:lnTo>
                  <a:cubicBezTo>
                    <a:pt x="1180" y="3858"/>
                    <a:pt x="1180" y="3858"/>
                    <a:pt x="763" y="5085"/>
                  </a:cubicBezTo>
                  <a:cubicBezTo>
                    <a:pt x="715" y="5216"/>
                    <a:pt x="644" y="5346"/>
                    <a:pt x="549" y="5466"/>
                  </a:cubicBezTo>
                  <a:cubicBezTo>
                    <a:pt x="525" y="5501"/>
                    <a:pt x="441" y="5501"/>
                    <a:pt x="370" y="5537"/>
                  </a:cubicBezTo>
                  <a:cubicBezTo>
                    <a:pt x="1" y="5311"/>
                    <a:pt x="168" y="4977"/>
                    <a:pt x="239" y="4704"/>
                  </a:cubicBezTo>
                  <a:cubicBezTo>
                    <a:pt x="489" y="3870"/>
                    <a:pt x="775" y="3037"/>
                    <a:pt x="1037" y="2203"/>
                  </a:cubicBezTo>
                  <a:cubicBezTo>
                    <a:pt x="1215" y="1679"/>
                    <a:pt x="1394" y="1144"/>
                    <a:pt x="1596" y="620"/>
                  </a:cubicBezTo>
                  <a:cubicBezTo>
                    <a:pt x="1811" y="48"/>
                    <a:pt x="2108" y="1"/>
                    <a:pt x="2549" y="429"/>
                  </a:cubicBezTo>
                  <a:cubicBezTo>
                    <a:pt x="3382" y="1263"/>
                    <a:pt x="3620" y="2370"/>
                    <a:pt x="3930" y="3418"/>
                  </a:cubicBezTo>
                  <a:cubicBezTo>
                    <a:pt x="4061" y="3870"/>
                    <a:pt x="4156" y="4334"/>
                    <a:pt x="4275" y="4775"/>
                  </a:cubicBezTo>
                  <a:cubicBezTo>
                    <a:pt x="4359" y="5120"/>
                    <a:pt x="4359" y="5418"/>
                    <a:pt x="3763" y="5597"/>
                  </a:cubicBezTo>
                  <a:close/>
                  <a:moveTo>
                    <a:pt x="2977" y="3096"/>
                  </a:moveTo>
                  <a:cubicBezTo>
                    <a:pt x="2870" y="2275"/>
                    <a:pt x="2751" y="1715"/>
                    <a:pt x="2096" y="1322"/>
                  </a:cubicBezTo>
                  <a:cubicBezTo>
                    <a:pt x="1739" y="1810"/>
                    <a:pt x="1561" y="2334"/>
                    <a:pt x="1489" y="3037"/>
                  </a:cubicBezTo>
                  <a:cubicBezTo>
                    <a:pt x="1989" y="3049"/>
                    <a:pt x="2430" y="3084"/>
                    <a:pt x="2977" y="3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a:off x="1504650" y="3055275"/>
              <a:ext cx="36925" cy="44375"/>
            </a:xfrm>
            <a:custGeom>
              <a:avLst/>
              <a:gdLst/>
              <a:ahLst/>
              <a:cxnLst/>
              <a:rect l="l" t="t" r="r" b="b"/>
              <a:pathLst>
                <a:path w="1477" h="1775" extrusionOk="0">
                  <a:moveTo>
                    <a:pt x="1476" y="1774"/>
                  </a:moveTo>
                  <a:cubicBezTo>
                    <a:pt x="929" y="1738"/>
                    <a:pt x="488" y="1727"/>
                    <a:pt x="0" y="1715"/>
                  </a:cubicBezTo>
                  <a:cubicBezTo>
                    <a:pt x="72" y="1000"/>
                    <a:pt x="250" y="488"/>
                    <a:pt x="607" y="0"/>
                  </a:cubicBezTo>
                  <a:cubicBezTo>
                    <a:pt x="1250" y="393"/>
                    <a:pt x="1369" y="965"/>
                    <a:pt x="1476" y="17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1223650" y="2936500"/>
              <a:ext cx="625100" cy="323875"/>
            </a:xfrm>
            <a:custGeom>
              <a:avLst/>
              <a:gdLst/>
              <a:ahLst/>
              <a:cxnLst/>
              <a:rect l="l" t="t" r="r" b="b"/>
              <a:pathLst>
                <a:path w="25004" h="12955" extrusionOk="0">
                  <a:moveTo>
                    <a:pt x="24932" y="5763"/>
                  </a:moveTo>
                  <a:cubicBezTo>
                    <a:pt x="24837" y="5668"/>
                    <a:pt x="24754" y="5585"/>
                    <a:pt x="24670" y="5513"/>
                  </a:cubicBezTo>
                  <a:cubicBezTo>
                    <a:pt x="24492" y="5335"/>
                    <a:pt x="24313" y="5180"/>
                    <a:pt x="24123" y="5025"/>
                  </a:cubicBezTo>
                  <a:cubicBezTo>
                    <a:pt x="22480" y="3620"/>
                    <a:pt x="20634" y="2418"/>
                    <a:pt x="18646" y="1477"/>
                  </a:cubicBezTo>
                  <a:cubicBezTo>
                    <a:pt x="18467" y="1394"/>
                    <a:pt x="18277" y="1298"/>
                    <a:pt x="18098" y="1215"/>
                  </a:cubicBezTo>
                  <a:cubicBezTo>
                    <a:pt x="16884" y="620"/>
                    <a:pt x="15634" y="1"/>
                    <a:pt x="14181" y="1"/>
                  </a:cubicBezTo>
                  <a:lnTo>
                    <a:pt x="14050" y="1"/>
                  </a:lnTo>
                  <a:cubicBezTo>
                    <a:pt x="13824" y="1"/>
                    <a:pt x="13586" y="24"/>
                    <a:pt x="13288" y="24"/>
                  </a:cubicBezTo>
                  <a:lnTo>
                    <a:pt x="12490" y="24"/>
                  </a:lnTo>
                  <a:cubicBezTo>
                    <a:pt x="11728" y="24"/>
                    <a:pt x="10847" y="36"/>
                    <a:pt x="10002" y="179"/>
                  </a:cubicBezTo>
                  <a:cubicBezTo>
                    <a:pt x="6728" y="798"/>
                    <a:pt x="3727" y="2429"/>
                    <a:pt x="536" y="5299"/>
                  </a:cubicBezTo>
                  <a:cubicBezTo>
                    <a:pt x="13" y="5775"/>
                    <a:pt x="1" y="6061"/>
                    <a:pt x="477" y="6632"/>
                  </a:cubicBezTo>
                  <a:cubicBezTo>
                    <a:pt x="894" y="7121"/>
                    <a:pt x="1346" y="7609"/>
                    <a:pt x="1775" y="8073"/>
                  </a:cubicBezTo>
                  <a:cubicBezTo>
                    <a:pt x="2013" y="8323"/>
                    <a:pt x="2251" y="8573"/>
                    <a:pt x="2477" y="8847"/>
                  </a:cubicBezTo>
                  <a:cubicBezTo>
                    <a:pt x="3763" y="10276"/>
                    <a:pt x="5430" y="11216"/>
                    <a:pt x="7025" y="12026"/>
                  </a:cubicBezTo>
                  <a:cubicBezTo>
                    <a:pt x="7490" y="12264"/>
                    <a:pt x="8014" y="12466"/>
                    <a:pt x="8549" y="12585"/>
                  </a:cubicBezTo>
                  <a:cubicBezTo>
                    <a:pt x="9609" y="12836"/>
                    <a:pt x="10681" y="12955"/>
                    <a:pt x="11728" y="12955"/>
                  </a:cubicBezTo>
                  <a:cubicBezTo>
                    <a:pt x="13086" y="12955"/>
                    <a:pt x="14467" y="12740"/>
                    <a:pt x="15824" y="12359"/>
                  </a:cubicBezTo>
                  <a:cubicBezTo>
                    <a:pt x="17991" y="11716"/>
                    <a:pt x="20122" y="10621"/>
                    <a:pt x="22313" y="8978"/>
                  </a:cubicBezTo>
                  <a:cubicBezTo>
                    <a:pt x="23182" y="8323"/>
                    <a:pt x="24266" y="7406"/>
                    <a:pt x="24968" y="5954"/>
                  </a:cubicBezTo>
                  <a:lnTo>
                    <a:pt x="25004" y="5858"/>
                  </a:lnTo>
                  <a:close/>
                  <a:moveTo>
                    <a:pt x="12550" y="11752"/>
                  </a:moveTo>
                  <a:cubicBezTo>
                    <a:pt x="12264" y="11776"/>
                    <a:pt x="12026" y="11788"/>
                    <a:pt x="11812" y="11788"/>
                  </a:cubicBezTo>
                  <a:lnTo>
                    <a:pt x="11812" y="11788"/>
                  </a:lnTo>
                  <a:cubicBezTo>
                    <a:pt x="11121" y="11788"/>
                    <a:pt x="10538" y="11669"/>
                    <a:pt x="10049" y="11431"/>
                  </a:cubicBezTo>
                  <a:cubicBezTo>
                    <a:pt x="9228" y="11026"/>
                    <a:pt x="8704" y="10526"/>
                    <a:pt x="8395" y="9835"/>
                  </a:cubicBezTo>
                  <a:cubicBezTo>
                    <a:pt x="7680" y="8264"/>
                    <a:pt x="7394" y="6787"/>
                    <a:pt x="7561" y="5299"/>
                  </a:cubicBezTo>
                  <a:cubicBezTo>
                    <a:pt x="7835" y="2906"/>
                    <a:pt x="10216" y="798"/>
                    <a:pt x="12681" y="798"/>
                  </a:cubicBezTo>
                  <a:cubicBezTo>
                    <a:pt x="12871" y="798"/>
                    <a:pt x="13050" y="810"/>
                    <a:pt x="13252" y="834"/>
                  </a:cubicBezTo>
                  <a:lnTo>
                    <a:pt x="13264" y="834"/>
                  </a:lnTo>
                  <a:lnTo>
                    <a:pt x="13371" y="834"/>
                  </a:lnTo>
                  <a:lnTo>
                    <a:pt x="13550" y="834"/>
                  </a:lnTo>
                  <a:lnTo>
                    <a:pt x="13764" y="834"/>
                  </a:lnTo>
                  <a:cubicBezTo>
                    <a:pt x="15693" y="905"/>
                    <a:pt x="17038" y="2179"/>
                    <a:pt x="17217" y="4073"/>
                  </a:cubicBezTo>
                  <a:cubicBezTo>
                    <a:pt x="17300" y="4799"/>
                    <a:pt x="17372" y="5656"/>
                    <a:pt x="17360" y="6489"/>
                  </a:cubicBezTo>
                  <a:cubicBezTo>
                    <a:pt x="17336" y="8109"/>
                    <a:pt x="16503" y="9442"/>
                    <a:pt x="15788" y="10419"/>
                  </a:cubicBezTo>
                  <a:cubicBezTo>
                    <a:pt x="15002" y="11454"/>
                    <a:pt x="13752" y="11645"/>
                    <a:pt x="12550" y="11752"/>
                  </a:cubicBezTo>
                  <a:close/>
                  <a:moveTo>
                    <a:pt x="8895" y="1417"/>
                  </a:moveTo>
                  <a:cubicBezTo>
                    <a:pt x="8025" y="2287"/>
                    <a:pt x="7240" y="3144"/>
                    <a:pt x="6966" y="4370"/>
                  </a:cubicBezTo>
                  <a:cubicBezTo>
                    <a:pt x="6656" y="5835"/>
                    <a:pt x="6632" y="7049"/>
                    <a:pt x="6871" y="8180"/>
                  </a:cubicBezTo>
                  <a:cubicBezTo>
                    <a:pt x="7132" y="9466"/>
                    <a:pt x="7597" y="10561"/>
                    <a:pt x="8252" y="11490"/>
                  </a:cubicBezTo>
                  <a:cubicBezTo>
                    <a:pt x="6251" y="11216"/>
                    <a:pt x="2203" y="8025"/>
                    <a:pt x="1179" y="5870"/>
                  </a:cubicBezTo>
                  <a:cubicBezTo>
                    <a:pt x="2894" y="4073"/>
                    <a:pt x="6704" y="1751"/>
                    <a:pt x="8895" y="1417"/>
                  </a:cubicBezTo>
                  <a:close/>
                  <a:moveTo>
                    <a:pt x="18003" y="10395"/>
                  </a:moveTo>
                  <a:cubicBezTo>
                    <a:pt x="17681" y="10561"/>
                    <a:pt x="17360" y="10716"/>
                    <a:pt x="17050" y="10883"/>
                  </a:cubicBezTo>
                  <a:cubicBezTo>
                    <a:pt x="16991" y="10919"/>
                    <a:pt x="16931" y="10931"/>
                    <a:pt x="16824" y="10942"/>
                  </a:cubicBezTo>
                  <a:cubicBezTo>
                    <a:pt x="16931" y="10716"/>
                    <a:pt x="17050" y="10490"/>
                    <a:pt x="17146" y="10276"/>
                  </a:cubicBezTo>
                  <a:cubicBezTo>
                    <a:pt x="17491" y="9597"/>
                    <a:pt x="17824" y="8966"/>
                    <a:pt x="18003" y="8275"/>
                  </a:cubicBezTo>
                  <a:cubicBezTo>
                    <a:pt x="18265" y="7240"/>
                    <a:pt x="18301" y="6120"/>
                    <a:pt x="18312" y="5037"/>
                  </a:cubicBezTo>
                  <a:cubicBezTo>
                    <a:pt x="18336" y="3953"/>
                    <a:pt x="18134" y="2953"/>
                    <a:pt x="17729" y="2025"/>
                  </a:cubicBezTo>
                  <a:cubicBezTo>
                    <a:pt x="17884" y="2096"/>
                    <a:pt x="18027" y="2156"/>
                    <a:pt x="18181" y="2239"/>
                  </a:cubicBezTo>
                  <a:cubicBezTo>
                    <a:pt x="18562" y="2418"/>
                    <a:pt x="18967" y="2596"/>
                    <a:pt x="19336" y="2810"/>
                  </a:cubicBezTo>
                  <a:cubicBezTo>
                    <a:pt x="19551" y="2930"/>
                    <a:pt x="19753" y="3072"/>
                    <a:pt x="19967" y="3191"/>
                  </a:cubicBezTo>
                  <a:cubicBezTo>
                    <a:pt x="20896" y="3751"/>
                    <a:pt x="21849" y="4334"/>
                    <a:pt x="22706" y="5001"/>
                  </a:cubicBezTo>
                  <a:lnTo>
                    <a:pt x="22908" y="5168"/>
                  </a:lnTo>
                  <a:cubicBezTo>
                    <a:pt x="23373" y="5537"/>
                    <a:pt x="23658" y="5751"/>
                    <a:pt x="23670" y="5954"/>
                  </a:cubicBezTo>
                  <a:cubicBezTo>
                    <a:pt x="23682" y="6180"/>
                    <a:pt x="23432" y="6513"/>
                    <a:pt x="22884" y="7109"/>
                  </a:cubicBezTo>
                  <a:cubicBezTo>
                    <a:pt x="22265" y="7775"/>
                    <a:pt x="21479" y="8406"/>
                    <a:pt x="20456" y="9049"/>
                  </a:cubicBezTo>
                  <a:cubicBezTo>
                    <a:pt x="19646" y="9561"/>
                    <a:pt x="18812" y="9978"/>
                    <a:pt x="18003" y="103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772;p52"/>
          <p:cNvGrpSpPr/>
          <p:nvPr/>
        </p:nvGrpSpPr>
        <p:grpSpPr>
          <a:xfrm>
            <a:off x="193760" y="3906685"/>
            <a:ext cx="930672" cy="1074632"/>
            <a:chOff x="6515375" y="1706875"/>
            <a:chExt cx="440575" cy="508725"/>
          </a:xfrm>
        </p:grpSpPr>
        <p:sp>
          <p:nvSpPr>
            <p:cNvPr id="41" name="Google Shape;1773;p52"/>
            <p:cNvSpPr/>
            <p:nvPr/>
          </p:nvSpPr>
          <p:spPr>
            <a:xfrm>
              <a:off x="6905025" y="2058125"/>
              <a:ext cx="36025" cy="25325"/>
            </a:xfrm>
            <a:custGeom>
              <a:avLst/>
              <a:gdLst/>
              <a:ahLst/>
              <a:cxnLst/>
              <a:rect l="l" t="t" r="r" b="b"/>
              <a:pathLst>
                <a:path w="1441" h="1013" extrusionOk="0">
                  <a:moveTo>
                    <a:pt x="1441" y="691"/>
                  </a:moveTo>
                  <a:cubicBezTo>
                    <a:pt x="1393" y="810"/>
                    <a:pt x="1369" y="905"/>
                    <a:pt x="1322" y="1012"/>
                  </a:cubicBezTo>
                  <a:cubicBezTo>
                    <a:pt x="1227" y="1000"/>
                    <a:pt x="1155" y="1012"/>
                    <a:pt x="1107" y="989"/>
                  </a:cubicBezTo>
                  <a:cubicBezTo>
                    <a:pt x="798" y="786"/>
                    <a:pt x="500" y="596"/>
                    <a:pt x="191" y="405"/>
                  </a:cubicBezTo>
                  <a:cubicBezTo>
                    <a:pt x="143" y="369"/>
                    <a:pt x="84" y="358"/>
                    <a:pt x="72" y="310"/>
                  </a:cubicBezTo>
                  <a:cubicBezTo>
                    <a:pt x="36" y="238"/>
                    <a:pt x="24" y="131"/>
                    <a:pt x="0" y="60"/>
                  </a:cubicBezTo>
                  <a:cubicBezTo>
                    <a:pt x="84" y="48"/>
                    <a:pt x="191" y="0"/>
                    <a:pt x="262" y="36"/>
                  </a:cubicBezTo>
                  <a:cubicBezTo>
                    <a:pt x="631" y="227"/>
                    <a:pt x="1012" y="453"/>
                    <a:pt x="1441" y="6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74;p52"/>
            <p:cNvSpPr/>
            <p:nvPr/>
          </p:nvSpPr>
          <p:spPr>
            <a:xfrm>
              <a:off x="6918700" y="1995325"/>
              <a:ext cx="37250" cy="25325"/>
            </a:xfrm>
            <a:custGeom>
              <a:avLst/>
              <a:gdLst/>
              <a:ahLst/>
              <a:cxnLst/>
              <a:rect l="l" t="t" r="r" b="b"/>
              <a:pathLst>
                <a:path w="1490" h="1013" extrusionOk="0">
                  <a:moveTo>
                    <a:pt x="1489" y="0"/>
                  </a:moveTo>
                  <a:cubicBezTo>
                    <a:pt x="1477" y="179"/>
                    <a:pt x="1453" y="298"/>
                    <a:pt x="1453" y="393"/>
                  </a:cubicBezTo>
                  <a:cubicBezTo>
                    <a:pt x="1132" y="560"/>
                    <a:pt x="834" y="726"/>
                    <a:pt x="525" y="869"/>
                  </a:cubicBezTo>
                  <a:cubicBezTo>
                    <a:pt x="418" y="917"/>
                    <a:pt x="310" y="976"/>
                    <a:pt x="191" y="988"/>
                  </a:cubicBezTo>
                  <a:cubicBezTo>
                    <a:pt x="144" y="1012"/>
                    <a:pt x="49" y="965"/>
                    <a:pt x="25" y="917"/>
                  </a:cubicBezTo>
                  <a:cubicBezTo>
                    <a:pt x="1" y="845"/>
                    <a:pt x="25" y="774"/>
                    <a:pt x="49" y="691"/>
                  </a:cubicBezTo>
                  <a:cubicBezTo>
                    <a:pt x="60" y="655"/>
                    <a:pt x="120" y="643"/>
                    <a:pt x="168" y="607"/>
                  </a:cubicBezTo>
                  <a:cubicBezTo>
                    <a:pt x="584" y="417"/>
                    <a:pt x="1001" y="238"/>
                    <a:pt x="1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75;p52"/>
            <p:cNvSpPr/>
            <p:nvPr/>
          </p:nvSpPr>
          <p:spPr>
            <a:xfrm>
              <a:off x="6916325" y="2036700"/>
              <a:ext cx="37225" cy="11025"/>
            </a:xfrm>
            <a:custGeom>
              <a:avLst/>
              <a:gdLst/>
              <a:ahLst/>
              <a:cxnLst/>
              <a:rect l="l" t="t" r="r" b="b"/>
              <a:pathLst>
                <a:path w="1489" h="441" extrusionOk="0">
                  <a:moveTo>
                    <a:pt x="1489" y="60"/>
                  </a:moveTo>
                  <a:cubicBezTo>
                    <a:pt x="1465" y="191"/>
                    <a:pt x="1453" y="310"/>
                    <a:pt x="1429" y="441"/>
                  </a:cubicBezTo>
                  <a:lnTo>
                    <a:pt x="298" y="441"/>
                  </a:lnTo>
                  <a:cubicBezTo>
                    <a:pt x="155" y="441"/>
                    <a:pt x="1" y="381"/>
                    <a:pt x="48" y="214"/>
                  </a:cubicBezTo>
                  <a:cubicBezTo>
                    <a:pt x="84" y="131"/>
                    <a:pt x="227" y="0"/>
                    <a:pt x="322" y="0"/>
                  </a:cubicBezTo>
                  <a:cubicBezTo>
                    <a:pt x="679" y="12"/>
                    <a:pt x="1060" y="36"/>
                    <a:pt x="1489"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76;p52"/>
            <p:cNvSpPr/>
            <p:nvPr/>
          </p:nvSpPr>
          <p:spPr>
            <a:xfrm>
              <a:off x="6524900" y="1719975"/>
              <a:ext cx="381625" cy="482825"/>
            </a:xfrm>
            <a:custGeom>
              <a:avLst/>
              <a:gdLst/>
              <a:ahLst/>
              <a:cxnLst/>
              <a:rect l="l" t="t" r="r" b="b"/>
              <a:pathLst>
                <a:path w="15265" h="19313" extrusionOk="0">
                  <a:moveTo>
                    <a:pt x="15265" y="10621"/>
                  </a:moveTo>
                  <a:cubicBezTo>
                    <a:pt x="14872" y="10859"/>
                    <a:pt x="14574" y="10776"/>
                    <a:pt x="14277" y="10764"/>
                  </a:cubicBezTo>
                  <a:cubicBezTo>
                    <a:pt x="13693" y="10716"/>
                    <a:pt x="13693" y="10728"/>
                    <a:pt x="13634" y="11300"/>
                  </a:cubicBezTo>
                  <a:cubicBezTo>
                    <a:pt x="13622" y="11443"/>
                    <a:pt x="13598" y="11598"/>
                    <a:pt x="13574" y="11800"/>
                  </a:cubicBezTo>
                  <a:cubicBezTo>
                    <a:pt x="13253" y="11812"/>
                    <a:pt x="12943" y="11812"/>
                    <a:pt x="12622" y="11812"/>
                  </a:cubicBezTo>
                  <a:cubicBezTo>
                    <a:pt x="12252" y="11812"/>
                    <a:pt x="12193" y="11907"/>
                    <a:pt x="12288" y="12252"/>
                  </a:cubicBezTo>
                  <a:cubicBezTo>
                    <a:pt x="12372" y="12586"/>
                    <a:pt x="12502" y="12871"/>
                    <a:pt x="12824" y="13062"/>
                  </a:cubicBezTo>
                  <a:cubicBezTo>
                    <a:pt x="12907" y="13122"/>
                    <a:pt x="12979" y="13181"/>
                    <a:pt x="13038" y="13264"/>
                  </a:cubicBezTo>
                  <a:cubicBezTo>
                    <a:pt x="13276" y="13514"/>
                    <a:pt x="13264" y="13812"/>
                    <a:pt x="12955" y="13979"/>
                  </a:cubicBezTo>
                  <a:cubicBezTo>
                    <a:pt x="12491" y="14217"/>
                    <a:pt x="12360" y="14550"/>
                    <a:pt x="12407" y="15050"/>
                  </a:cubicBezTo>
                  <a:cubicBezTo>
                    <a:pt x="12419" y="15241"/>
                    <a:pt x="12407" y="15443"/>
                    <a:pt x="12383" y="15646"/>
                  </a:cubicBezTo>
                  <a:cubicBezTo>
                    <a:pt x="12348" y="16134"/>
                    <a:pt x="12205" y="16360"/>
                    <a:pt x="11717" y="16443"/>
                  </a:cubicBezTo>
                  <a:cubicBezTo>
                    <a:pt x="11169" y="16551"/>
                    <a:pt x="10597" y="16610"/>
                    <a:pt x="10038" y="16658"/>
                  </a:cubicBezTo>
                  <a:cubicBezTo>
                    <a:pt x="9514" y="16681"/>
                    <a:pt x="9383" y="16729"/>
                    <a:pt x="9264" y="17229"/>
                  </a:cubicBezTo>
                  <a:cubicBezTo>
                    <a:pt x="9169" y="17634"/>
                    <a:pt x="9109" y="18051"/>
                    <a:pt x="9097" y="18467"/>
                  </a:cubicBezTo>
                  <a:cubicBezTo>
                    <a:pt x="9085" y="18813"/>
                    <a:pt x="8931" y="19003"/>
                    <a:pt x="8633" y="19087"/>
                  </a:cubicBezTo>
                  <a:cubicBezTo>
                    <a:pt x="8478" y="19134"/>
                    <a:pt x="8311" y="19182"/>
                    <a:pt x="8145" y="19194"/>
                  </a:cubicBezTo>
                  <a:cubicBezTo>
                    <a:pt x="6704" y="19313"/>
                    <a:pt x="5287" y="19206"/>
                    <a:pt x="3859" y="18991"/>
                  </a:cubicBezTo>
                  <a:cubicBezTo>
                    <a:pt x="3263" y="18896"/>
                    <a:pt x="2668" y="18860"/>
                    <a:pt x="2073" y="18789"/>
                  </a:cubicBezTo>
                  <a:cubicBezTo>
                    <a:pt x="1954" y="18777"/>
                    <a:pt x="1834" y="18777"/>
                    <a:pt x="1727" y="18753"/>
                  </a:cubicBezTo>
                  <a:cubicBezTo>
                    <a:pt x="1275" y="18646"/>
                    <a:pt x="1180" y="18491"/>
                    <a:pt x="1215" y="18039"/>
                  </a:cubicBezTo>
                  <a:cubicBezTo>
                    <a:pt x="1287" y="17098"/>
                    <a:pt x="1346" y="16170"/>
                    <a:pt x="1418" y="15241"/>
                  </a:cubicBezTo>
                  <a:cubicBezTo>
                    <a:pt x="1513" y="14145"/>
                    <a:pt x="1227" y="13122"/>
                    <a:pt x="870" y="12109"/>
                  </a:cubicBezTo>
                  <a:cubicBezTo>
                    <a:pt x="239" y="10335"/>
                    <a:pt x="1" y="8514"/>
                    <a:pt x="334" y="6645"/>
                  </a:cubicBezTo>
                  <a:cubicBezTo>
                    <a:pt x="441" y="6025"/>
                    <a:pt x="715" y="5418"/>
                    <a:pt x="1013" y="4835"/>
                  </a:cubicBezTo>
                  <a:cubicBezTo>
                    <a:pt x="1549" y="3728"/>
                    <a:pt x="2346" y="2799"/>
                    <a:pt x="3251" y="1965"/>
                  </a:cubicBezTo>
                  <a:cubicBezTo>
                    <a:pt x="4251" y="1049"/>
                    <a:pt x="5502" y="608"/>
                    <a:pt x="6776" y="299"/>
                  </a:cubicBezTo>
                  <a:cubicBezTo>
                    <a:pt x="6966" y="251"/>
                    <a:pt x="7168" y="215"/>
                    <a:pt x="7371" y="179"/>
                  </a:cubicBezTo>
                  <a:cubicBezTo>
                    <a:pt x="8145" y="1"/>
                    <a:pt x="8895" y="25"/>
                    <a:pt x="9633" y="299"/>
                  </a:cubicBezTo>
                  <a:cubicBezTo>
                    <a:pt x="11479" y="953"/>
                    <a:pt x="12669" y="2168"/>
                    <a:pt x="13038" y="4132"/>
                  </a:cubicBezTo>
                  <a:cubicBezTo>
                    <a:pt x="13253" y="5204"/>
                    <a:pt x="13503" y="6252"/>
                    <a:pt x="13479" y="7347"/>
                  </a:cubicBezTo>
                  <a:cubicBezTo>
                    <a:pt x="13455" y="7621"/>
                    <a:pt x="13574" y="7811"/>
                    <a:pt x="13729" y="8038"/>
                  </a:cubicBezTo>
                  <a:cubicBezTo>
                    <a:pt x="14157" y="8633"/>
                    <a:pt x="14574" y="9228"/>
                    <a:pt x="14979" y="9847"/>
                  </a:cubicBezTo>
                  <a:cubicBezTo>
                    <a:pt x="15122" y="10085"/>
                    <a:pt x="15169" y="10371"/>
                    <a:pt x="15265" y="10621"/>
                  </a:cubicBezTo>
                  <a:close/>
                  <a:moveTo>
                    <a:pt x="10574" y="5823"/>
                  </a:moveTo>
                  <a:cubicBezTo>
                    <a:pt x="10538" y="5537"/>
                    <a:pt x="10526" y="5085"/>
                    <a:pt x="10455" y="4644"/>
                  </a:cubicBezTo>
                  <a:cubicBezTo>
                    <a:pt x="10240" y="3239"/>
                    <a:pt x="9550" y="2227"/>
                    <a:pt x="8133" y="1811"/>
                  </a:cubicBezTo>
                  <a:cubicBezTo>
                    <a:pt x="7299" y="1572"/>
                    <a:pt x="6454" y="1596"/>
                    <a:pt x="5692" y="1953"/>
                  </a:cubicBezTo>
                  <a:cubicBezTo>
                    <a:pt x="4740" y="2394"/>
                    <a:pt x="3966" y="3061"/>
                    <a:pt x="3442" y="4001"/>
                  </a:cubicBezTo>
                  <a:cubicBezTo>
                    <a:pt x="2787" y="5180"/>
                    <a:pt x="2620" y="6383"/>
                    <a:pt x="2954" y="7680"/>
                  </a:cubicBezTo>
                  <a:cubicBezTo>
                    <a:pt x="3418" y="9514"/>
                    <a:pt x="5502" y="10716"/>
                    <a:pt x="7252" y="10347"/>
                  </a:cubicBezTo>
                  <a:cubicBezTo>
                    <a:pt x="7704" y="10240"/>
                    <a:pt x="8133" y="10050"/>
                    <a:pt x="8562" y="9847"/>
                  </a:cubicBezTo>
                  <a:cubicBezTo>
                    <a:pt x="9347" y="9490"/>
                    <a:pt x="9847" y="8871"/>
                    <a:pt x="10181" y="8097"/>
                  </a:cubicBezTo>
                  <a:cubicBezTo>
                    <a:pt x="10467" y="7407"/>
                    <a:pt x="10514" y="6692"/>
                    <a:pt x="10574" y="58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77;p52"/>
            <p:cNvSpPr/>
            <p:nvPr/>
          </p:nvSpPr>
          <p:spPr>
            <a:xfrm>
              <a:off x="6595450" y="1764325"/>
              <a:ext cx="186650" cy="208700"/>
            </a:xfrm>
            <a:custGeom>
              <a:avLst/>
              <a:gdLst/>
              <a:ahLst/>
              <a:cxnLst/>
              <a:rect l="l" t="t" r="r" b="b"/>
              <a:pathLst>
                <a:path w="7466" h="8348" extrusionOk="0">
                  <a:moveTo>
                    <a:pt x="7466" y="4240"/>
                  </a:moveTo>
                  <a:cubicBezTo>
                    <a:pt x="7394" y="4716"/>
                    <a:pt x="7359" y="5180"/>
                    <a:pt x="7240" y="5621"/>
                  </a:cubicBezTo>
                  <a:cubicBezTo>
                    <a:pt x="7002" y="6621"/>
                    <a:pt x="6394" y="7335"/>
                    <a:pt x="5454" y="7776"/>
                  </a:cubicBezTo>
                  <a:cubicBezTo>
                    <a:pt x="4620" y="8180"/>
                    <a:pt x="3775" y="8347"/>
                    <a:pt x="2882" y="8073"/>
                  </a:cubicBezTo>
                  <a:cubicBezTo>
                    <a:pt x="1644" y="7704"/>
                    <a:pt x="775" y="6966"/>
                    <a:pt x="417" y="5656"/>
                  </a:cubicBezTo>
                  <a:cubicBezTo>
                    <a:pt x="1" y="4144"/>
                    <a:pt x="394" y="2811"/>
                    <a:pt x="1263" y="1632"/>
                  </a:cubicBezTo>
                  <a:cubicBezTo>
                    <a:pt x="2025" y="620"/>
                    <a:pt x="3120" y="1"/>
                    <a:pt x="4430" y="203"/>
                  </a:cubicBezTo>
                  <a:cubicBezTo>
                    <a:pt x="6025" y="441"/>
                    <a:pt x="6883" y="1215"/>
                    <a:pt x="7287" y="2811"/>
                  </a:cubicBezTo>
                  <a:cubicBezTo>
                    <a:pt x="7406" y="3275"/>
                    <a:pt x="7406" y="3763"/>
                    <a:pt x="7466" y="4240"/>
                  </a:cubicBezTo>
                  <a:close/>
                  <a:moveTo>
                    <a:pt x="5335" y="6740"/>
                  </a:moveTo>
                  <a:cubicBezTo>
                    <a:pt x="5597" y="6573"/>
                    <a:pt x="5656" y="6454"/>
                    <a:pt x="5573" y="6228"/>
                  </a:cubicBezTo>
                  <a:cubicBezTo>
                    <a:pt x="5275" y="5311"/>
                    <a:pt x="4989" y="4382"/>
                    <a:pt x="4716" y="3466"/>
                  </a:cubicBezTo>
                  <a:cubicBezTo>
                    <a:pt x="4501" y="2763"/>
                    <a:pt x="4346" y="2037"/>
                    <a:pt x="3942" y="1406"/>
                  </a:cubicBezTo>
                  <a:cubicBezTo>
                    <a:pt x="3882" y="1299"/>
                    <a:pt x="3751" y="1168"/>
                    <a:pt x="3668" y="1180"/>
                  </a:cubicBezTo>
                  <a:cubicBezTo>
                    <a:pt x="3573" y="1203"/>
                    <a:pt x="3489" y="1346"/>
                    <a:pt x="3406" y="1442"/>
                  </a:cubicBezTo>
                  <a:cubicBezTo>
                    <a:pt x="3370" y="1465"/>
                    <a:pt x="3370" y="1525"/>
                    <a:pt x="3346" y="1573"/>
                  </a:cubicBezTo>
                  <a:lnTo>
                    <a:pt x="1644" y="5906"/>
                  </a:lnTo>
                  <a:cubicBezTo>
                    <a:pt x="1584" y="6037"/>
                    <a:pt x="1501" y="6168"/>
                    <a:pt x="1644" y="6323"/>
                  </a:cubicBezTo>
                  <a:cubicBezTo>
                    <a:pt x="1930" y="6347"/>
                    <a:pt x="1941" y="6097"/>
                    <a:pt x="2001" y="5930"/>
                  </a:cubicBezTo>
                  <a:cubicBezTo>
                    <a:pt x="2156" y="5525"/>
                    <a:pt x="2287" y="5109"/>
                    <a:pt x="2441" y="4716"/>
                  </a:cubicBezTo>
                  <a:cubicBezTo>
                    <a:pt x="2501" y="4537"/>
                    <a:pt x="2584" y="4418"/>
                    <a:pt x="2799" y="4430"/>
                  </a:cubicBezTo>
                  <a:cubicBezTo>
                    <a:pt x="3299" y="4454"/>
                    <a:pt x="3787" y="4454"/>
                    <a:pt x="4299" y="4490"/>
                  </a:cubicBezTo>
                  <a:cubicBezTo>
                    <a:pt x="4489" y="4501"/>
                    <a:pt x="4644" y="4609"/>
                    <a:pt x="4704" y="4799"/>
                  </a:cubicBezTo>
                  <a:lnTo>
                    <a:pt x="5192" y="6323"/>
                  </a:lnTo>
                  <a:cubicBezTo>
                    <a:pt x="5251" y="6454"/>
                    <a:pt x="5275" y="6573"/>
                    <a:pt x="5335" y="674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78;p52"/>
            <p:cNvSpPr/>
            <p:nvPr/>
          </p:nvSpPr>
          <p:spPr>
            <a:xfrm>
              <a:off x="6515375" y="1706875"/>
              <a:ext cx="409600" cy="508725"/>
            </a:xfrm>
            <a:custGeom>
              <a:avLst/>
              <a:gdLst/>
              <a:ahLst/>
              <a:cxnLst/>
              <a:rect l="l" t="t" r="r" b="b"/>
              <a:pathLst>
                <a:path w="16384" h="20349" extrusionOk="0">
                  <a:moveTo>
                    <a:pt x="8716" y="834"/>
                  </a:moveTo>
                  <a:cubicBezTo>
                    <a:pt x="9133" y="834"/>
                    <a:pt x="9550" y="906"/>
                    <a:pt x="9966" y="1061"/>
                  </a:cubicBezTo>
                  <a:cubicBezTo>
                    <a:pt x="11812" y="1715"/>
                    <a:pt x="12883" y="2918"/>
                    <a:pt x="13229" y="4740"/>
                  </a:cubicBezTo>
                  <a:cubicBezTo>
                    <a:pt x="13264" y="4918"/>
                    <a:pt x="13300" y="5085"/>
                    <a:pt x="13336" y="5275"/>
                  </a:cubicBezTo>
                  <a:cubicBezTo>
                    <a:pt x="13515" y="6168"/>
                    <a:pt x="13681" y="7014"/>
                    <a:pt x="13645" y="7895"/>
                  </a:cubicBezTo>
                  <a:cubicBezTo>
                    <a:pt x="13634" y="8252"/>
                    <a:pt x="13800" y="8502"/>
                    <a:pt x="13943" y="8704"/>
                  </a:cubicBezTo>
                  <a:cubicBezTo>
                    <a:pt x="14396" y="9324"/>
                    <a:pt x="14812" y="9931"/>
                    <a:pt x="15181" y="10514"/>
                  </a:cubicBezTo>
                  <a:cubicBezTo>
                    <a:pt x="15253" y="10645"/>
                    <a:pt x="15312" y="10812"/>
                    <a:pt x="15360" y="10990"/>
                  </a:cubicBezTo>
                  <a:cubicBezTo>
                    <a:pt x="15360" y="11014"/>
                    <a:pt x="15372" y="11026"/>
                    <a:pt x="15372" y="11062"/>
                  </a:cubicBezTo>
                  <a:cubicBezTo>
                    <a:pt x="15283" y="11092"/>
                    <a:pt x="15193" y="11104"/>
                    <a:pt x="15104" y="11104"/>
                  </a:cubicBezTo>
                  <a:cubicBezTo>
                    <a:pt x="15015" y="11104"/>
                    <a:pt x="14925" y="11092"/>
                    <a:pt x="14836" y="11074"/>
                  </a:cubicBezTo>
                  <a:cubicBezTo>
                    <a:pt x="14788" y="11074"/>
                    <a:pt x="14729" y="11062"/>
                    <a:pt x="14693" y="11062"/>
                  </a:cubicBezTo>
                  <a:cubicBezTo>
                    <a:pt x="14597" y="11055"/>
                    <a:pt x="14511" y="11051"/>
                    <a:pt x="14435" y="11051"/>
                  </a:cubicBezTo>
                  <a:cubicBezTo>
                    <a:pt x="13959" y="11051"/>
                    <a:pt x="13864" y="11203"/>
                    <a:pt x="13812" y="11788"/>
                  </a:cubicBezTo>
                  <a:cubicBezTo>
                    <a:pt x="13800" y="11883"/>
                    <a:pt x="13800" y="11979"/>
                    <a:pt x="13776" y="12086"/>
                  </a:cubicBezTo>
                  <a:lnTo>
                    <a:pt x="13776" y="12098"/>
                  </a:lnTo>
                  <a:lnTo>
                    <a:pt x="13669" y="12098"/>
                  </a:lnTo>
                  <a:cubicBezTo>
                    <a:pt x="13467" y="12098"/>
                    <a:pt x="13276" y="12122"/>
                    <a:pt x="13062" y="12122"/>
                  </a:cubicBezTo>
                  <a:lnTo>
                    <a:pt x="13026" y="12122"/>
                  </a:lnTo>
                  <a:cubicBezTo>
                    <a:pt x="12824" y="12122"/>
                    <a:pt x="12622" y="12133"/>
                    <a:pt x="12502" y="12300"/>
                  </a:cubicBezTo>
                  <a:cubicBezTo>
                    <a:pt x="12383" y="12443"/>
                    <a:pt x="12407" y="12657"/>
                    <a:pt x="12455" y="12848"/>
                  </a:cubicBezTo>
                  <a:cubicBezTo>
                    <a:pt x="12526" y="13122"/>
                    <a:pt x="12669" y="13526"/>
                    <a:pt x="13086" y="13800"/>
                  </a:cubicBezTo>
                  <a:cubicBezTo>
                    <a:pt x="13145" y="13848"/>
                    <a:pt x="13205" y="13884"/>
                    <a:pt x="13264" y="13967"/>
                  </a:cubicBezTo>
                  <a:cubicBezTo>
                    <a:pt x="13336" y="14050"/>
                    <a:pt x="13384" y="14122"/>
                    <a:pt x="13360" y="14181"/>
                  </a:cubicBezTo>
                  <a:cubicBezTo>
                    <a:pt x="13348" y="14241"/>
                    <a:pt x="13288" y="14288"/>
                    <a:pt x="13241" y="14312"/>
                  </a:cubicBezTo>
                  <a:cubicBezTo>
                    <a:pt x="12729" y="14586"/>
                    <a:pt x="12514" y="15003"/>
                    <a:pt x="12574" y="15610"/>
                  </a:cubicBezTo>
                  <a:cubicBezTo>
                    <a:pt x="12586" y="15777"/>
                    <a:pt x="12574" y="15955"/>
                    <a:pt x="12562" y="16134"/>
                  </a:cubicBezTo>
                  <a:lnTo>
                    <a:pt x="12562" y="16158"/>
                  </a:lnTo>
                  <a:cubicBezTo>
                    <a:pt x="12526" y="16586"/>
                    <a:pt x="12431" y="16705"/>
                    <a:pt x="12086" y="16777"/>
                  </a:cubicBezTo>
                  <a:cubicBezTo>
                    <a:pt x="11610" y="16860"/>
                    <a:pt x="11086" y="16944"/>
                    <a:pt x="10431" y="16967"/>
                  </a:cubicBezTo>
                  <a:cubicBezTo>
                    <a:pt x="9847" y="17003"/>
                    <a:pt x="9597" y="17086"/>
                    <a:pt x="9454" y="17729"/>
                  </a:cubicBezTo>
                  <a:cubicBezTo>
                    <a:pt x="9359" y="18146"/>
                    <a:pt x="9300" y="18563"/>
                    <a:pt x="9288" y="19003"/>
                  </a:cubicBezTo>
                  <a:cubicBezTo>
                    <a:pt x="9288" y="19241"/>
                    <a:pt x="9193" y="19349"/>
                    <a:pt x="8990" y="19420"/>
                  </a:cubicBezTo>
                  <a:cubicBezTo>
                    <a:pt x="8835" y="19468"/>
                    <a:pt x="8692" y="19515"/>
                    <a:pt x="8538" y="19527"/>
                  </a:cubicBezTo>
                  <a:cubicBezTo>
                    <a:pt x="8141" y="19561"/>
                    <a:pt x="7737" y="19578"/>
                    <a:pt x="7319" y="19578"/>
                  </a:cubicBezTo>
                  <a:cubicBezTo>
                    <a:pt x="6408" y="19578"/>
                    <a:pt x="5429" y="19496"/>
                    <a:pt x="4311" y="19325"/>
                  </a:cubicBezTo>
                  <a:cubicBezTo>
                    <a:pt x="3894" y="19265"/>
                    <a:pt x="3478" y="19218"/>
                    <a:pt x="3061" y="19182"/>
                  </a:cubicBezTo>
                  <a:cubicBezTo>
                    <a:pt x="2882" y="19170"/>
                    <a:pt x="2692" y="19158"/>
                    <a:pt x="2513" y="19146"/>
                  </a:cubicBezTo>
                  <a:cubicBezTo>
                    <a:pt x="2466" y="19146"/>
                    <a:pt x="2442" y="19146"/>
                    <a:pt x="2394" y="19122"/>
                  </a:cubicBezTo>
                  <a:cubicBezTo>
                    <a:pt x="2323" y="19122"/>
                    <a:pt x="2251" y="19110"/>
                    <a:pt x="2192" y="19099"/>
                  </a:cubicBezTo>
                  <a:cubicBezTo>
                    <a:pt x="1846" y="19027"/>
                    <a:pt x="1811" y="18980"/>
                    <a:pt x="1846" y="18610"/>
                  </a:cubicBezTo>
                  <a:cubicBezTo>
                    <a:pt x="1894" y="18087"/>
                    <a:pt x="1918" y="17551"/>
                    <a:pt x="1965" y="17027"/>
                  </a:cubicBezTo>
                  <a:cubicBezTo>
                    <a:pt x="1989" y="16622"/>
                    <a:pt x="2025" y="16205"/>
                    <a:pt x="2049" y="15812"/>
                  </a:cubicBezTo>
                  <a:cubicBezTo>
                    <a:pt x="2144" y="14634"/>
                    <a:pt x="1811" y="13515"/>
                    <a:pt x="1489" y="12598"/>
                  </a:cubicBezTo>
                  <a:cubicBezTo>
                    <a:pt x="834" y="10764"/>
                    <a:pt x="668" y="8966"/>
                    <a:pt x="965" y="7240"/>
                  </a:cubicBezTo>
                  <a:cubicBezTo>
                    <a:pt x="1072" y="6645"/>
                    <a:pt x="1358" y="6049"/>
                    <a:pt x="1620" y="5478"/>
                  </a:cubicBezTo>
                  <a:cubicBezTo>
                    <a:pt x="2108" y="4478"/>
                    <a:pt x="2823" y="3573"/>
                    <a:pt x="3811" y="2680"/>
                  </a:cubicBezTo>
                  <a:cubicBezTo>
                    <a:pt x="4847" y="1727"/>
                    <a:pt x="6192" y="1311"/>
                    <a:pt x="7252" y="1061"/>
                  </a:cubicBezTo>
                  <a:cubicBezTo>
                    <a:pt x="7347" y="1025"/>
                    <a:pt x="7442" y="1013"/>
                    <a:pt x="7549" y="1001"/>
                  </a:cubicBezTo>
                  <a:cubicBezTo>
                    <a:pt x="7633" y="989"/>
                    <a:pt x="7740" y="965"/>
                    <a:pt x="7823" y="942"/>
                  </a:cubicBezTo>
                  <a:cubicBezTo>
                    <a:pt x="8121" y="858"/>
                    <a:pt x="8419" y="834"/>
                    <a:pt x="8716" y="834"/>
                  </a:cubicBezTo>
                  <a:close/>
                  <a:moveTo>
                    <a:pt x="9073" y="1"/>
                  </a:moveTo>
                  <a:cubicBezTo>
                    <a:pt x="7645" y="1"/>
                    <a:pt x="6264" y="334"/>
                    <a:pt x="4966" y="965"/>
                  </a:cubicBezTo>
                  <a:cubicBezTo>
                    <a:pt x="4323" y="1299"/>
                    <a:pt x="3775" y="1656"/>
                    <a:pt x="3335" y="2025"/>
                  </a:cubicBezTo>
                  <a:cubicBezTo>
                    <a:pt x="2811" y="2489"/>
                    <a:pt x="2346" y="3037"/>
                    <a:pt x="1930" y="3573"/>
                  </a:cubicBezTo>
                  <a:cubicBezTo>
                    <a:pt x="1275" y="4406"/>
                    <a:pt x="775" y="5287"/>
                    <a:pt x="453" y="6192"/>
                  </a:cubicBezTo>
                  <a:cubicBezTo>
                    <a:pt x="96" y="7192"/>
                    <a:pt x="1" y="8264"/>
                    <a:pt x="132" y="9597"/>
                  </a:cubicBezTo>
                  <a:cubicBezTo>
                    <a:pt x="275" y="11026"/>
                    <a:pt x="549" y="12252"/>
                    <a:pt x="965" y="13348"/>
                  </a:cubicBezTo>
                  <a:cubicBezTo>
                    <a:pt x="1215" y="14027"/>
                    <a:pt x="1323" y="14765"/>
                    <a:pt x="1263" y="15574"/>
                  </a:cubicBezTo>
                  <a:cubicBezTo>
                    <a:pt x="1215" y="16384"/>
                    <a:pt x="1144" y="17217"/>
                    <a:pt x="1072" y="18027"/>
                  </a:cubicBezTo>
                  <a:lnTo>
                    <a:pt x="1013" y="18694"/>
                  </a:lnTo>
                  <a:cubicBezTo>
                    <a:pt x="965" y="19301"/>
                    <a:pt x="1215" y="19658"/>
                    <a:pt x="1799" y="19801"/>
                  </a:cubicBezTo>
                  <a:cubicBezTo>
                    <a:pt x="2001" y="19837"/>
                    <a:pt x="2204" y="19861"/>
                    <a:pt x="2406" y="19884"/>
                  </a:cubicBezTo>
                  <a:cubicBezTo>
                    <a:pt x="2466" y="19884"/>
                    <a:pt x="2513" y="19896"/>
                    <a:pt x="2573" y="19896"/>
                  </a:cubicBezTo>
                  <a:cubicBezTo>
                    <a:pt x="2763" y="19920"/>
                    <a:pt x="2942" y="19944"/>
                    <a:pt x="3132" y="19956"/>
                  </a:cubicBezTo>
                  <a:cubicBezTo>
                    <a:pt x="3370" y="19992"/>
                    <a:pt x="3632" y="20003"/>
                    <a:pt x="3870" y="20039"/>
                  </a:cubicBezTo>
                  <a:cubicBezTo>
                    <a:pt x="4001" y="20051"/>
                    <a:pt x="4120" y="20063"/>
                    <a:pt x="4251" y="20099"/>
                  </a:cubicBezTo>
                  <a:cubicBezTo>
                    <a:pt x="4442" y="20123"/>
                    <a:pt x="4656" y="20158"/>
                    <a:pt x="4882" y="20170"/>
                  </a:cubicBezTo>
                  <a:cubicBezTo>
                    <a:pt x="5954" y="20230"/>
                    <a:pt x="7204" y="20301"/>
                    <a:pt x="8431" y="20349"/>
                  </a:cubicBezTo>
                  <a:lnTo>
                    <a:pt x="8514" y="20349"/>
                  </a:lnTo>
                  <a:cubicBezTo>
                    <a:pt x="9073" y="20349"/>
                    <a:pt x="9562" y="20099"/>
                    <a:pt x="9883" y="19884"/>
                  </a:cubicBezTo>
                  <a:cubicBezTo>
                    <a:pt x="10014" y="19813"/>
                    <a:pt x="10097" y="19634"/>
                    <a:pt x="10133" y="19480"/>
                  </a:cubicBezTo>
                  <a:cubicBezTo>
                    <a:pt x="10157" y="19182"/>
                    <a:pt x="10181" y="18884"/>
                    <a:pt x="10193" y="18610"/>
                  </a:cubicBezTo>
                  <a:lnTo>
                    <a:pt x="10193" y="18491"/>
                  </a:lnTo>
                  <a:cubicBezTo>
                    <a:pt x="10205" y="18206"/>
                    <a:pt x="10216" y="17944"/>
                    <a:pt x="10300" y="17872"/>
                  </a:cubicBezTo>
                  <a:cubicBezTo>
                    <a:pt x="10371" y="17801"/>
                    <a:pt x="10609" y="17789"/>
                    <a:pt x="10919" y="17753"/>
                  </a:cubicBezTo>
                  <a:cubicBezTo>
                    <a:pt x="11467" y="17706"/>
                    <a:pt x="12002" y="17634"/>
                    <a:pt x="12526" y="17527"/>
                  </a:cubicBezTo>
                  <a:cubicBezTo>
                    <a:pt x="13062" y="17408"/>
                    <a:pt x="13395" y="17039"/>
                    <a:pt x="13431" y="16491"/>
                  </a:cubicBezTo>
                  <a:lnTo>
                    <a:pt x="13455" y="16324"/>
                  </a:lnTo>
                  <a:cubicBezTo>
                    <a:pt x="13479" y="16039"/>
                    <a:pt x="13515" y="15741"/>
                    <a:pt x="13479" y="15443"/>
                  </a:cubicBezTo>
                  <a:cubicBezTo>
                    <a:pt x="13467" y="15229"/>
                    <a:pt x="13515" y="15122"/>
                    <a:pt x="13705" y="15015"/>
                  </a:cubicBezTo>
                  <a:cubicBezTo>
                    <a:pt x="14229" y="14741"/>
                    <a:pt x="14407" y="14300"/>
                    <a:pt x="14205" y="13776"/>
                  </a:cubicBezTo>
                  <a:cubicBezTo>
                    <a:pt x="14134" y="13586"/>
                    <a:pt x="13991" y="13419"/>
                    <a:pt x="13872" y="13276"/>
                  </a:cubicBezTo>
                  <a:cubicBezTo>
                    <a:pt x="13836" y="13229"/>
                    <a:pt x="13788" y="13205"/>
                    <a:pt x="13765" y="13157"/>
                  </a:cubicBezTo>
                  <a:lnTo>
                    <a:pt x="13634" y="13026"/>
                  </a:lnTo>
                  <a:cubicBezTo>
                    <a:pt x="13598" y="13003"/>
                    <a:pt x="13586" y="12979"/>
                    <a:pt x="13574" y="12967"/>
                  </a:cubicBezTo>
                  <a:cubicBezTo>
                    <a:pt x="13729" y="12955"/>
                    <a:pt x="13907" y="12955"/>
                    <a:pt x="14074" y="12919"/>
                  </a:cubicBezTo>
                  <a:cubicBezTo>
                    <a:pt x="14586" y="12872"/>
                    <a:pt x="14681" y="12753"/>
                    <a:pt x="14717" y="12252"/>
                  </a:cubicBezTo>
                  <a:cubicBezTo>
                    <a:pt x="14717" y="12145"/>
                    <a:pt x="14729" y="12026"/>
                    <a:pt x="14741" y="11919"/>
                  </a:cubicBezTo>
                  <a:lnTo>
                    <a:pt x="14777" y="11919"/>
                  </a:lnTo>
                  <a:cubicBezTo>
                    <a:pt x="14872" y="11919"/>
                    <a:pt x="14963" y="11927"/>
                    <a:pt x="15055" y="11927"/>
                  </a:cubicBezTo>
                  <a:cubicBezTo>
                    <a:pt x="15124" y="11927"/>
                    <a:pt x="15193" y="11923"/>
                    <a:pt x="15265" y="11907"/>
                  </a:cubicBezTo>
                  <a:cubicBezTo>
                    <a:pt x="15693" y="11836"/>
                    <a:pt x="16086" y="11741"/>
                    <a:pt x="16253" y="11443"/>
                  </a:cubicBezTo>
                  <a:cubicBezTo>
                    <a:pt x="16384" y="11240"/>
                    <a:pt x="16312" y="10895"/>
                    <a:pt x="16146" y="10478"/>
                  </a:cubicBezTo>
                  <a:cubicBezTo>
                    <a:pt x="16134" y="10431"/>
                    <a:pt x="16098" y="10359"/>
                    <a:pt x="16062" y="10300"/>
                  </a:cubicBezTo>
                  <a:cubicBezTo>
                    <a:pt x="15943" y="10121"/>
                    <a:pt x="15824" y="9931"/>
                    <a:pt x="15705" y="9752"/>
                  </a:cubicBezTo>
                  <a:cubicBezTo>
                    <a:pt x="15384" y="9264"/>
                    <a:pt x="15074" y="8764"/>
                    <a:pt x="14741" y="8276"/>
                  </a:cubicBezTo>
                  <a:cubicBezTo>
                    <a:pt x="14538" y="7978"/>
                    <a:pt x="14467" y="7692"/>
                    <a:pt x="14479" y="7335"/>
                  </a:cubicBezTo>
                  <a:cubicBezTo>
                    <a:pt x="14491" y="6919"/>
                    <a:pt x="14479" y="6585"/>
                    <a:pt x="14419" y="6287"/>
                  </a:cubicBezTo>
                  <a:cubicBezTo>
                    <a:pt x="14229" y="5311"/>
                    <a:pt x="14050" y="4454"/>
                    <a:pt x="13812" y="3585"/>
                  </a:cubicBezTo>
                  <a:cubicBezTo>
                    <a:pt x="13538" y="2620"/>
                    <a:pt x="12919" y="1787"/>
                    <a:pt x="11967" y="1108"/>
                  </a:cubicBezTo>
                  <a:cubicBezTo>
                    <a:pt x="11467" y="751"/>
                    <a:pt x="10895" y="525"/>
                    <a:pt x="10336" y="299"/>
                  </a:cubicBezTo>
                  <a:cubicBezTo>
                    <a:pt x="10205" y="239"/>
                    <a:pt x="10074" y="191"/>
                    <a:pt x="9943" y="132"/>
                  </a:cubicBezTo>
                  <a:cubicBezTo>
                    <a:pt x="9669" y="13"/>
                    <a:pt x="9359" y="1"/>
                    <a:pt x="9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79;p52"/>
            <p:cNvSpPr/>
            <p:nvPr/>
          </p:nvSpPr>
          <p:spPr>
            <a:xfrm>
              <a:off x="6585025" y="1755600"/>
              <a:ext cx="210475" cy="229925"/>
            </a:xfrm>
            <a:custGeom>
              <a:avLst/>
              <a:gdLst/>
              <a:ahLst/>
              <a:cxnLst/>
              <a:rect l="l" t="t" r="r" b="b"/>
              <a:pathLst>
                <a:path w="8419" h="9197" extrusionOk="0">
                  <a:moveTo>
                    <a:pt x="4371" y="731"/>
                  </a:moveTo>
                  <a:cubicBezTo>
                    <a:pt x="4525" y="731"/>
                    <a:pt x="4668" y="743"/>
                    <a:pt x="4835" y="755"/>
                  </a:cubicBezTo>
                  <a:cubicBezTo>
                    <a:pt x="6371" y="993"/>
                    <a:pt x="7145" y="1695"/>
                    <a:pt x="7502" y="3195"/>
                  </a:cubicBezTo>
                  <a:cubicBezTo>
                    <a:pt x="7573" y="3493"/>
                    <a:pt x="7597" y="3815"/>
                    <a:pt x="7621" y="4136"/>
                  </a:cubicBezTo>
                  <a:cubicBezTo>
                    <a:pt x="7633" y="4291"/>
                    <a:pt x="7645" y="4422"/>
                    <a:pt x="7657" y="4565"/>
                  </a:cubicBezTo>
                  <a:cubicBezTo>
                    <a:pt x="7645" y="4708"/>
                    <a:pt x="7621" y="4850"/>
                    <a:pt x="7597" y="4981"/>
                  </a:cubicBezTo>
                  <a:cubicBezTo>
                    <a:pt x="7561" y="5315"/>
                    <a:pt x="7526" y="5612"/>
                    <a:pt x="7454" y="5910"/>
                  </a:cubicBezTo>
                  <a:cubicBezTo>
                    <a:pt x="7228" y="6827"/>
                    <a:pt x="6692" y="7482"/>
                    <a:pt x="5787" y="7922"/>
                  </a:cubicBezTo>
                  <a:cubicBezTo>
                    <a:pt x="5216" y="8189"/>
                    <a:pt x="4699" y="8319"/>
                    <a:pt x="4200" y="8319"/>
                  </a:cubicBezTo>
                  <a:cubicBezTo>
                    <a:pt x="3920" y="8319"/>
                    <a:pt x="3645" y="8278"/>
                    <a:pt x="3370" y="8196"/>
                  </a:cubicBezTo>
                  <a:cubicBezTo>
                    <a:pt x="2108" y="7827"/>
                    <a:pt x="1370" y="7101"/>
                    <a:pt x="1049" y="5946"/>
                  </a:cubicBezTo>
                  <a:cubicBezTo>
                    <a:pt x="692" y="4624"/>
                    <a:pt x="965" y="3338"/>
                    <a:pt x="1870" y="2112"/>
                  </a:cubicBezTo>
                  <a:cubicBezTo>
                    <a:pt x="2537" y="1207"/>
                    <a:pt x="3418" y="731"/>
                    <a:pt x="4371" y="731"/>
                  </a:cubicBezTo>
                  <a:close/>
                  <a:moveTo>
                    <a:pt x="4662" y="0"/>
                  </a:moveTo>
                  <a:cubicBezTo>
                    <a:pt x="4149" y="0"/>
                    <a:pt x="3654" y="107"/>
                    <a:pt x="3192" y="314"/>
                  </a:cubicBezTo>
                  <a:cubicBezTo>
                    <a:pt x="2156" y="802"/>
                    <a:pt x="1370" y="1517"/>
                    <a:pt x="846" y="2457"/>
                  </a:cubicBezTo>
                  <a:cubicBezTo>
                    <a:pt x="156" y="3684"/>
                    <a:pt x="1" y="4970"/>
                    <a:pt x="334" y="6303"/>
                  </a:cubicBezTo>
                  <a:cubicBezTo>
                    <a:pt x="751" y="7946"/>
                    <a:pt x="2477" y="9196"/>
                    <a:pt x="4192" y="9196"/>
                  </a:cubicBezTo>
                  <a:cubicBezTo>
                    <a:pt x="4430" y="9196"/>
                    <a:pt x="4668" y="9172"/>
                    <a:pt x="4906" y="9125"/>
                  </a:cubicBezTo>
                  <a:cubicBezTo>
                    <a:pt x="5359" y="9041"/>
                    <a:pt x="5776" y="8839"/>
                    <a:pt x="6168" y="8649"/>
                  </a:cubicBezTo>
                  <a:lnTo>
                    <a:pt x="6264" y="8601"/>
                  </a:lnTo>
                  <a:cubicBezTo>
                    <a:pt x="7014" y="8268"/>
                    <a:pt x="7597" y="7637"/>
                    <a:pt x="8002" y="6732"/>
                  </a:cubicBezTo>
                  <a:cubicBezTo>
                    <a:pt x="8300" y="6065"/>
                    <a:pt x="8347" y="5362"/>
                    <a:pt x="8407" y="4541"/>
                  </a:cubicBezTo>
                  <a:lnTo>
                    <a:pt x="8419" y="4362"/>
                  </a:lnTo>
                  <a:lnTo>
                    <a:pt x="8419" y="4350"/>
                  </a:lnTo>
                  <a:cubicBezTo>
                    <a:pt x="8395" y="4291"/>
                    <a:pt x="8371" y="4196"/>
                    <a:pt x="8371" y="4100"/>
                  </a:cubicBezTo>
                  <a:cubicBezTo>
                    <a:pt x="8359" y="3827"/>
                    <a:pt x="8335" y="3505"/>
                    <a:pt x="8288" y="3172"/>
                  </a:cubicBezTo>
                  <a:cubicBezTo>
                    <a:pt x="8050" y="1600"/>
                    <a:pt x="7216" y="588"/>
                    <a:pt x="5799" y="171"/>
                  </a:cubicBezTo>
                  <a:cubicBezTo>
                    <a:pt x="5414" y="56"/>
                    <a:pt x="5033" y="0"/>
                    <a:pt x="4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80;p52"/>
            <p:cNvSpPr/>
            <p:nvPr/>
          </p:nvSpPr>
          <p:spPr>
            <a:xfrm>
              <a:off x="6627600" y="1788375"/>
              <a:ext cx="116700" cy="152500"/>
            </a:xfrm>
            <a:custGeom>
              <a:avLst/>
              <a:gdLst/>
              <a:ahLst/>
              <a:cxnLst/>
              <a:rect l="l" t="t" r="r" b="b"/>
              <a:pathLst>
                <a:path w="4668" h="6100" extrusionOk="0">
                  <a:moveTo>
                    <a:pt x="2406" y="1325"/>
                  </a:moveTo>
                  <a:cubicBezTo>
                    <a:pt x="2560" y="1682"/>
                    <a:pt x="2656" y="2039"/>
                    <a:pt x="2763" y="2408"/>
                  </a:cubicBezTo>
                  <a:cubicBezTo>
                    <a:pt x="2799" y="2563"/>
                    <a:pt x="2834" y="2718"/>
                    <a:pt x="2894" y="2885"/>
                  </a:cubicBezTo>
                  <a:cubicBezTo>
                    <a:pt x="2810" y="2899"/>
                    <a:pt x="2726" y="2904"/>
                    <a:pt x="2642" y="2904"/>
                  </a:cubicBezTo>
                  <a:cubicBezTo>
                    <a:pt x="2439" y="2904"/>
                    <a:pt x="2232" y="2871"/>
                    <a:pt x="2013" y="2837"/>
                  </a:cubicBezTo>
                  <a:cubicBezTo>
                    <a:pt x="1929" y="2825"/>
                    <a:pt x="1846" y="2813"/>
                    <a:pt x="1763" y="2801"/>
                  </a:cubicBezTo>
                  <a:cubicBezTo>
                    <a:pt x="1882" y="2408"/>
                    <a:pt x="2048" y="2075"/>
                    <a:pt x="2215" y="1706"/>
                  </a:cubicBezTo>
                  <a:cubicBezTo>
                    <a:pt x="2287" y="1575"/>
                    <a:pt x="2334" y="1456"/>
                    <a:pt x="2406" y="1325"/>
                  </a:cubicBezTo>
                  <a:close/>
                  <a:moveTo>
                    <a:pt x="2425" y="0"/>
                  </a:moveTo>
                  <a:cubicBezTo>
                    <a:pt x="2411" y="0"/>
                    <a:pt x="2397" y="1"/>
                    <a:pt x="2382" y="3"/>
                  </a:cubicBezTo>
                  <a:cubicBezTo>
                    <a:pt x="2227" y="15"/>
                    <a:pt x="2120" y="146"/>
                    <a:pt x="2025" y="265"/>
                  </a:cubicBezTo>
                  <a:cubicBezTo>
                    <a:pt x="2013" y="301"/>
                    <a:pt x="2001" y="313"/>
                    <a:pt x="1989" y="325"/>
                  </a:cubicBezTo>
                  <a:cubicBezTo>
                    <a:pt x="1929" y="384"/>
                    <a:pt x="1906" y="456"/>
                    <a:pt x="1894" y="503"/>
                  </a:cubicBezTo>
                  <a:cubicBezTo>
                    <a:pt x="1894" y="515"/>
                    <a:pt x="1894" y="515"/>
                    <a:pt x="1882" y="539"/>
                  </a:cubicBezTo>
                  <a:lnTo>
                    <a:pt x="1417" y="1694"/>
                  </a:lnTo>
                  <a:cubicBezTo>
                    <a:pt x="1001" y="2754"/>
                    <a:pt x="596" y="3813"/>
                    <a:pt x="179" y="4849"/>
                  </a:cubicBezTo>
                  <a:cubicBezTo>
                    <a:pt x="179" y="4861"/>
                    <a:pt x="167" y="4885"/>
                    <a:pt x="167" y="4897"/>
                  </a:cubicBezTo>
                  <a:cubicBezTo>
                    <a:pt x="108" y="5016"/>
                    <a:pt x="1" y="5266"/>
                    <a:pt x="263" y="5504"/>
                  </a:cubicBezTo>
                  <a:lnTo>
                    <a:pt x="322" y="5552"/>
                  </a:lnTo>
                  <a:lnTo>
                    <a:pt x="393" y="5564"/>
                  </a:lnTo>
                  <a:cubicBezTo>
                    <a:pt x="420" y="5567"/>
                    <a:pt x="445" y="5568"/>
                    <a:pt x="469" y="5568"/>
                  </a:cubicBezTo>
                  <a:cubicBezTo>
                    <a:pt x="824" y="5568"/>
                    <a:pt x="920" y="5257"/>
                    <a:pt x="953" y="5123"/>
                  </a:cubicBezTo>
                  <a:cubicBezTo>
                    <a:pt x="977" y="5087"/>
                    <a:pt x="977" y="5063"/>
                    <a:pt x="989" y="5052"/>
                  </a:cubicBezTo>
                  <a:cubicBezTo>
                    <a:pt x="1120" y="4718"/>
                    <a:pt x="1227" y="4373"/>
                    <a:pt x="1346" y="4040"/>
                  </a:cubicBezTo>
                  <a:lnTo>
                    <a:pt x="1417" y="3813"/>
                  </a:lnTo>
                  <a:cubicBezTo>
                    <a:pt x="1465" y="3682"/>
                    <a:pt x="1489" y="3682"/>
                    <a:pt x="1548" y="3682"/>
                  </a:cubicBezTo>
                  <a:cubicBezTo>
                    <a:pt x="1763" y="3694"/>
                    <a:pt x="1953" y="3694"/>
                    <a:pt x="2168" y="3706"/>
                  </a:cubicBezTo>
                  <a:lnTo>
                    <a:pt x="3060" y="3754"/>
                  </a:lnTo>
                  <a:cubicBezTo>
                    <a:pt x="3120" y="3766"/>
                    <a:pt x="3180" y="3813"/>
                    <a:pt x="3215" y="3909"/>
                  </a:cubicBezTo>
                  <a:lnTo>
                    <a:pt x="3715" y="5433"/>
                  </a:lnTo>
                  <a:cubicBezTo>
                    <a:pt x="3739" y="5504"/>
                    <a:pt x="3775" y="5599"/>
                    <a:pt x="3799" y="5683"/>
                  </a:cubicBezTo>
                  <a:lnTo>
                    <a:pt x="3953" y="6099"/>
                  </a:lnTo>
                  <a:lnTo>
                    <a:pt x="4192" y="5956"/>
                  </a:lnTo>
                  <a:cubicBezTo>
                    <a:pt x="4442" y="5790"/>
                    <a:pt x="4668" y="5599"/>
                    <a:pt x="4525" y="5194"/>
                  </a:cubicBezTo>
                  <a:cubicBezTo>
                    <a:pt x="4287" y="4468"/>
                    <a:pt x="4073" y="3718"/>
                    <a:pt x="3846" y="2992"/>
                  </a:cubicBezTo>
                  <a:lnTo>
                    <a:pt x="3680" y="2444"/>
                  </a:lnTo>
                  <a:cubicBezTo>
                    <a:pt x="3632" y="2301"/>
                    <a:pt x="3608" y="2170"/>
                    <a:pt x="3561" y="2027"/>
                  </a:cubicBezTo>
                  <a:cubicBezTo>
                    <a:pt x="3394" y="1456"/>
                    <a:pt x="3239" y="861"/>
                    <a:pt x="2882" y="325"/>
                  </a:cubicBezTo>
                  <a:cubicBezTo>
                    <a:pt x="2837" y="269"/>
                    <a:pt x="2665" y="0"/>
                    <a:pt x="2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81;p52"/>
            <p:cNvSpPr/>
            <p:nvPr/>
          </p:nvSpPr>
          <p:spPr>
            <a:xfrm>
              <a:off x="6664500" y="1808400"/>
              <a:ext cx="42600" cy="60425"/>
            </a:xfrm>
            <a:custGeom>
              <a:avLst/>
              <a:gdLst/>
              <a:ahLst/>
              <a:cxnLst/>
              <a:rect l="l" t="t" r="r" b="b"/>
              <a:pathLst>
                <a:path w="1704" h="2417" extrusionOk="0">
                  <a:moveTo>
                    <a:pt x="1" y="2191"/>
                  </a:moveTo>
                  <a:cubicBezTo>
                    <a:pt x="191" y="1405"/>
                    <a:pt x="596" y="798"/>
                    <a:pt x="906" y="0"/>
                  </a:cubicBezTo>
                  <a:cubicBezTo>
                    <a:pt x="1406" y="750"/>
                    <a:pt x="1465" y="1512"/>
                    <a:pt x="1704" y="2238"/>
                  </a:cubicBezTo>
                  <a:cubicBezTo>
                    <a:pt x="1120" y="2417"/>
                    <a:pt x="608" y="2238"/>
                    <a:pt x="1" y="219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72110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FE7575"/>
      </a:dk2>
      <a:lt2>
        <a:srgbClr val="E3E7EA"/>
      </a:lt2>
      <a:accent1>
        <a:srgbClr val="C7EEB7"/>
      </a:accent1>
      <a:accent2>
        <a:srgbClr val="B2E49E"/>
      </a:accent2>
      <a:accent3>
        <a:srgbClr val="FFCC62"/>
      </a:accent3>
      <a:accent4>
        <a:srgbClr val="FDAF5E"/>
      </a:accent4>
      <a:accent5>
        <a:srgbClr val="E5F59F"/>
      </a:accent5>
      <a:accent6>
        <a:srgbClr val="5AB185"/>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TotalTime>
  <Words>1436</Words>
  <Application>Microsoft Office PowerPoint</Application>
  <PresentationFormat>On-screen Show (16:9)</PresentationFormat>
  <Paragraphs>103</Paragraphs>
  <Slides>29</Slides>
  <Notes>25</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Wingdings</vt:lpstr>
      <vt:lpstr>Baloo 2</vt:lpstr>
      <vt:lpstr>Roboto Condensed Light</vt:lpstr>
      <vt:lpstr>Times New Roman</vt:lpstr>
      <vt:lpstr>Arial</vt:lpstr>
      <vt:lpstr>Pangolin</vt:lpstr>
      <vt:lpstr>English Vocabulary Workshop by Slidesgo</vt:lpstr>
      <vt:lpstr>NHIỆT LIỆT CHÀO MỪNG CÁC EM ĐẾN VỚI BÀI HỌC MỚI!</vt:lpstr>
      <vt:lpstr>PowerPoint Presentation</vt:lpstr>
      <vt:lpstr>MÙA XUÂN NHO NHỎ</vt:lpstr>
      <vt:lpstr>NỘI DUNG BÀI HỌC</vt:lpstr>
      <vt:lpstr>I. TÌM HIỂU CHUNG</vt:lpstr>
      <vt:lpstr>1. Tác giả Thanh Hải</vt:lpstr>
      <vt:lpstr>2. Tác phẩm Mùa xuân nho nhỏ</vt:lpstr>
      <vt:lpstr>2. Tác phẩm Mùa xuân nho nhỏ</vt:lpstr>
      <vt:lpstr>II. TÌM HIỂU CHI TIẾT</vt:lpstr>
      <vt:lpstr>1. Cảm xúc của tác giả trước vẻ đẹp mùa xuân thiên nhiên</vt:lpstr>
      <vt:lpstr>1. Cảm xúc của tác giả trước vẻ đẹp mùa xuân thiên nhiên</vt:lpstr>
      <vt:lpstr>PowerPoint Presentation</vt:lpstr>
      <vt:lpstr>PowerPoint Presentation</vt:lpstr>
      <vt:lpstr>PowerPoint Presentation</vt:lpstr>
      <vt:lpstr>PowerPoint Presentation</vt:lpstr>
      <vt:lpstr>3. Suy nghĩ và ước nguyện của tác giả trước mùa xuân đất nước</vt:lpstr>
      <vt:lpstr>3. Suy nghĩ và ước nguyện của tác giả trước mùa xuân đất nước</vt:lpstr>
      <vt:lpstr>3. Suy nghĩ và ước nguyện của tác giả trước mùa xuân đất nước</vt:lpstr>
      <vt:lpstr>III. 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HƯỚNG DẪN VỀ NHÀ</vt:lpstr>
      <vt:lpstr>BÀI HỌC KẾT THÚC, CẢM ƠN CÁC EM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MỚI!</dc:title>
  <dc:creator>Hà Nguyễn</dc:creator>
  <cp:lastModifiedBy>Admin</cp:lastModifiedBy>
  <cp:revision>23</cp:revision>
  <dcterms:modified xsi:type="dcterms:W3CDTF">2025-11-29T02:43:46Z</dcterms:modified>
</cp:coreProperties>
</file>