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notesSlides/notesSlide2.xml" ContentType="application/vnd.openxmlformats-officedocument.presentationml.notesSlide+xml"/>
  <Override PartName="/ppt/tags/tag18.xml" ContentType="application/vnd.openxmlformats-officedocument.presentationml.tags+xml"/>
  <Override PartName="/ppt/notesSlides/notesSlide3.xml" ContentType="application/vnd.openxmlformats-officedocument.presentationml.notesSlide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0.xml" ContentType="application/vnd.openxmlformats-officedocument.presentationml.tags+xml"/>
  <Override PartName="/ppt/notesSlides/notesSlide6.xml" ContentType="application/vnd.openxmlformats-officedocument.presentationml.notesSlide+xml"/>
  <Override PartName="/ppt/tags/tag21.xml" ContentType="application/vnd.openxmlformats-officedocument.presentationml.tags+xml"/>
  <Override PartName="/ppt/notesSlides/notesSlide7.xml" ContentType="application/vnd.openxmlformats-officedocument.presentationml.notesSlide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notesSlides/notesSlide9.xml" ContentType="application/vnd.openxmlformats-officedocument.presentationml.notesSlide+xml"/>
  <Override PartName="/ppt/tags/tag24.xml" ContentType="application/vnd.openxmlformats-officedocument.presentationml.tags+xml"/>
  <Override PartName="/ppt/notesSlides/notesSlide10.xml" ContentType="application/vnd.openxmlformats-officedocument.presentationml.notesSlide+xml"/>
  <Override PartName="/ppt/tags/tag25.xml" ContentType="application/vnd.openxmlformats-officedocument.presentationml.tags+xml"/>
  <Override PartName="/ppt/notesSlides/notesSlide11.xml" ContentType="application/vnd.openxmlformats-officedocument.presentationml.notesSlide+xml"/>
  <Override PartName="/ppt/tags/tag26.xml" ContentType="application/vnd.openxmlformats-officedocument.presentationml.tags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tags/tag28.xml" ContentType="application/vnd.openxmlformats-officedocument.presentationml.tags+xml"/>
  <Override PartName="/ppt/notesSlides/notesSlide14.xml" ContentType="application/vnd.openxmlformats-officedocument.presentationml.notesSlide+xml"/>
  <Override PartName="/ppt/tags/tag29.xml" ContentType="application/vnd.openxmlformats-officedocument.presentationml.tags+xml"/>
  <Override PartName="/ppt/notesSlides/notesSlide15.xml" ContentType="application/vnd.openxmlformats-officedocument.presentationml.notesSlide+xml"/>
  <Override PartName="/ppt/tags/tag30.xml" ContentType="application/vnd.openxmlformats-officedocument.presentationml.tags+xml"/>
  <Override PartName="/ppt/notesSlides/notesSlide16.xml" ContentType="application/vnd.openxmlformats-officedocument.presentationml.notesSlide+xml"/>
  <Override PartName="/ppt/tags/tag31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32.xml" ContentType="application/vnd.openxmlformats-officedocument.presentationml.tags+xml"/>
  <Override PartName="/ppt/notesSlides/notesSlide19.xml" ContentType="application/vnd.openxmlformats-officedocument.presentationml.notesSlide+xml"/>
  <Override PartName="/ppt/tags/tag33.xml" ContentType="application/vnd.openxmlformats-officedocument.presentationml.tags+xml"/>
  <Override PartName="/ppt/notesSlides/notesSlide20.xml" ContentType="application/vnd.openxmlformats-officedocument.presentationml.notesSlide+xml"/>
  <Override PartName="/ppt/tags/tag34.xml" ContentType="application/vnd.openxmlformats-officedocument.presentationml.tags+xml"/>
  <Override PartName="/ppt/notesSlides/notesSlide21.xml" ContentType="application/vnd.openxmlformats-officedocument.presentationml.notesSlide+xml"/>
  <Override PartName="/ppt/tags/tag35.xml" ContentType="application/vnd.openxmlformats-officedocument.presentationml.tags+xml"/>
  <Override PartName="/ppt/notesSlides/notesSlide22.xml" ContentType="application/vnd.openxmlformats-officedocument.presentationml.notesSlide+xml"/>
  <Override PartName="/ppt/tags/tag36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</p:sldMasterIdLst>
  <p:notesMasterIdLst>
    <p:notesMasterId r:id="rId26"/>
  </p:notesMasterIdLst>
  <p:sldIdLst>
    <p:sldId id="256" r:id="rId3"/>
    <p:sldId id="471" r:id="rId4"/>
    <p:sldId id="468" r:id="rId5"/>
    <p:sldId id="469" r:id="rId6"/>
    <p:sldId id="474" r:id="rId7"/>
    <p:sldId id="476" r:id="rId8"/>
    <p:sldId id="477" r:id="rId9"/>
    <p:sldId id="479" r:id="rId10"/>
    <p:sldId id="480" r:id="rId11"/>
    <p:sldId id="481" r:id="rId12"/>
    <p:sldId id="482" r:id="rId13"/>
    <p:sldId id="483" r:id="rId14"/>
    <p:sldId id="478" r:id="rId15"/>
    <p:sldId id="484" r:id="rId16"/>
    <p:sldId id="485" r:id="rId17"/>
    <p:sldId id="486" r:id="rId18"/>
    <p:sldId id="487" r:id="rId19"/>
    <p:sldId id="475" r:id="rId20"/>
    <p:sldId id="488" r:id="rId21"/>
    <p:sldId id="489" r:id="rId22"/>
    <p:sldId id="491" r:id="rId23"/>
    <p:sldId id="490" r:id="rId24"/>
    <p:sldId id="492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7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AF3E"/>
    <a:srgbClr val="F9E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711" autoAdjust="0"/>
    <p:restoredTop sz="94643"/>
  </p:normalViewPr>
  <p:slideViewPr>
    <p:cSldViewPr snapToGrid="0" snapToObjects="1">
      <p:cViewPr varScale="1">
        <p:scale>
          <a:sx n="71" d="100"/>
          <a:sy n="71" d="100"/>
        </p:scale>
        <p:origin x="870" y="78"/>
      </p:cViewPr>
      <p:guideLst>
        <p:guide orient="horz" pos="2160"/>
        <p:guide pos="37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3F0D55-61F3-48E7-A738-F8074EE60223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F03F35-9DA7-417C-950B-7A3AF3B9796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878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2745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8225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1506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7770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5780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92178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947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小芥末素材 </a:t>
            </a:r>
            <a:r>
              <a:rPr lang="en-US" altLang="zh-CN" dirty="0"/>
              <a:t>rosyhouse.Taobao.com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78AD2AB-7A97-414B-86B1-49F165BEF253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3017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24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5477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1176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82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7566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519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889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700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小芥末素材 </a:t>
            </a:r>
            <a:r>
              <a:rPr lang="en-US" altLang="zh-CN" dirty="0"/>
              <a:t>rosyhouse.Taobao.com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fld id="{878AD2AB-7A97-414B-86B1-49F165BEF253}" type="slidenum">
              <a:rPr kumimoji="0" lang="zh-CN" altLang="en-US" sz="1200" b="0" i="0" u="none" strike="noStrike" kern="1200" cap="none" spc="0" normalizeH="0" baseline="0" noProof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华文中宋" panose="0201060004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华文中宋" panose="0201060004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6144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097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5828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11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F03F35-9DA7-417C-950B-7A3AF3B9796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4139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tags" Target="../tags/tag10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file:///C:\Users\1V994W2\PycharmProjects\PPT_Background_Generation/pic_temp/1_pic_quater_left_down.png" TargetMode="External"/><Relationship Id="rId5" Type="http://schemas.openxmlformats.org/officeDocument/2006/relationships/tags" Target="../tags/tag12.xml"/><Relationship Id="rId10" Type="http://schemas.openxmlformats.org/officeDocument/2006/relationships/image" Target="../media/image2.png"/><Relationship Id="rId4" Type="http://schemas.openxmlformats.org/officeDocument/2006/relationships/tags" Target="../tags/tag11.xml"/><Relationship Id="rId9" Type="http://schemas.openxmlformats.org/officeDocument/2006/relationships/image" Target="file:////Users/1V994W2/Documents/Tencent%20Files/574576071/FileRecv/&#25340;&#35013;&#32032;&#26448;/&#21345;&#36890;-33//31/subject_holdright_214,123,114_0_lively_full_0.png" TargetMode="Externa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/>
          <p:nvPr userDrawn="1">
            <p:custDataLst>
              <p:tags r:id="rId1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7498080" y="1234440"/>
            <a:ext cx="4389120" cy="4389120"/>
          </a:xfrm>
          <a:prstGeom prst="rect">
            <a:avLst/>
          </a:prstGeom>
        </p:spPr>
      </p:pic>
      <p:pic>
        <p:nvPicPr>
          <p:cNvPr id="6" name="图片 5"/>
          <p:cNvPicPr/>
          <p:nvPr userDrawn="1">
            <p:custDataLst>
              <p:tags r:id="rId2"/>
            </p:custDataLst>
          </p:nvPr>
        </p:nvPicPr>
        <p:blipFill>
          <a:blip r:embed="rId10" r:link="rId11" cstate="email"/>
          <a:stretch>
            <a:fillRect/>
          </a:stretch>
        </p:blipFill>
        <p:spPr>
          <a:xfrm>
            <a:off x="0" y="6137910"/>
            <a:ext cx="720090" cy="7200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 vert="horz" lIns="90170" tIns="46990" rIns="90170" bIns="4699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Arial" panose="020B0604020202020204" pitchFamily="34" charset="0"/>
                <a:ea typeface="汉仪乐喵体W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 1" descr="6"/>
          <p:cNvSpPr>
            <a:spLocks noChangeAspect="1" noChangeArrowheads="1"/>
          </p:cNvSpPr>
          <p:nvPr userDrawn="1"/>
        </p:nvSpPr>
        <p:spPr bwMode="auto">
          <a:xfrm>
            <a:off x="-49213" y="-1314450"/>
            <a:ext cx="12288838" cy="819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/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727200" y="2209800"/>
            <a:ext cx="9550400" cy="1143000"/>
          </a:xfrm>
        </p:spPr>
        <p:txBody>
          <a:bodyPr/>
          <a:lstStyle>
            <a:lvl1pPr algn="ctr">
              <a:defRPr sz="5400">
                <a:solidFill>
                  <a:schemeClr val="accent2"/>
                </a:solidFill>
                <a:effectLst/>
                <a:ea typeface="楷体_GB2312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39433" y="3505200"/>
            <a:ext cx="8534400" cy="10668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 b="1">
                <a:effectLst>
                  <a:outerShdw blurRad="38100" dist="38100" dir="2700000" algn="tl">
                    <a:srgbClr val="000000"/>
                  </a:outerShdw>
                </a:effectLst>
                <a:latin typeface="High Tower Text" panose="02040502050506030303" pitchFamily="18" charset="0"/>
                <a:ea typeface="楷体_GB2312" pitchFamily="49" charset="-122"/>
              </a:defRPr>
            </a:lvl1pPr>
          </a:lstStyle>
          <a:p>
            <a:r>
              <a:rPr lang="zh-CN" altLang="en-US" noProof="1"/>
              <a:t>单击此处编辑母版副标题样式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096000"/>
            <a:ext cx="2540000" cy="3810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096000"/>
            <a:ext cx="3860800" cy="381000"/>
          </a:xfrm>
        </p:spPr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096000"/>
            <a:ext cx="2540000" cy="381000"/>
          </a:xfrm>
        </p:spPr>
        <p:txBody>
          <a:bodyPr/>
          <a:lstStyle>
            <a:lvl1pPr>
              <a:defRPr/>
            </a:lvl1pPr>
          </a:lstStyle>
          <a:p>
            <a:fld id="{277980E3-6F83-4362-8E8C-8A8C6153604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57418300"/>
      </p:ext>
    </p:extLst>
  </p:cSld>
  <p:clrMapOvr>
    <a:masterClrMapping/>
  </p:clrMapOvr>
  <p:transition spd="slow" advClick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 bwMode="auto">
      <p:bgPr>
        <a:solidFill>
          <a:srgbClr val="7EC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11420"/>
            <a:ext cx="12292013" cy="58769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pic>
        <p:nvPicPr>
          <p:cNvPr id="3" name="图片 8" descr="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620000">
            <a:off x="173037" y="-179387"/>
            <a:ext cx="1389063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CD5834-E6B0-4951-961F-6E13937662B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082788217"/>
      </p:ext>
    </p:extLst>
  </p:cSld>
  <p:clrMapOvr>
    <a:masterClrMapping/>
  </p:clrMapOvr>
  <p:transition spd="slow" advClick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25600" y="1295400"/>
            <a:ext cx="10261600" cy="914400"/>
          </a:xfrm>
        </p:spPr>
        <p:txBody>
          <a:bodyPr/>
          <a:lstStyle/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25600" y="2286000"/>
            <a:ext cx="50292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858000" y="2286000"/>
            <a:ext cx="5029200" cy="3962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E6B1C4-201C-4146-B415-30AED202CC26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22399730"/>
      </p:ext>
    </p:extLst>
  </p:cSld>
  <p:clrMapOvr>
    <a:masterClrMapping/>
  </p:clrMapOvr>
  <p:transition spd="slow" advClick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4AC725-78E4-40CB-A4F9-6EB846819198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05027600"/>
      </p:ext>
    </p:extLst>
  </p:cSld>
  <p:clrMapOvr>
    <a:masterClrMapping/>
  </p:clrMapOvr>
  <p:transition spd="slow" advClick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 descr="800ae4156d75e0747f3877aecefe8eda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3950" y="436563"/>
            <a:ext cx="9723438" cy="626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5" descr="3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1600" y="760413"/>
            <a:ext cx="2230438" cy="184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056D5-E705-4DB0-B6D6-7711DADB98F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35771559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theme" Target="../theme/theme1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9" Type="http://schemas.openxmlformats.org/officeDocument/2006/relationships/tags" Target="../tags/tag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669882" y="961398"/>
            <a:ext cx="10852237" cy="5388907"/>
          </a:xfrm>
          <a:prstGeom prst="rect">
            <a:avLst/>
          </a:prstGeom>
        </p:spPr>
        <p:txBody>
          <a:bodyPr vert="horz" lIns="90170" tIns="46990" rIns="90170" bIns="469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6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2025/11/26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8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9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 advClick="0">
    <p:comb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0" u="none" strike="noStrike" kern="1200" cap="none" spc="200" normalizeH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幼圆" panose="02010509060101010101" pitchFamily="49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324600"/>
            <a:ext cx="2540000" cy="381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buFontTx/>
              <a:buNone/>
              <a:defRPr sz="1200" b="1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9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67200" y="6324600"/>
            <a:ext cx="3860800" cy="381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buFontTx/>
              <a:buNone/>
              <a:defRPr sz="1200" b="1" dirty="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324600"/>
            <a:ext cx="2540000" cy="3810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1" noProof="1" dirty="0"/>
            </a:lvl1pPr>
          </a:lstStyle>
          <a:p>
            <a:fld id="{92C786F9-12B4-4634-8EDE-9D7C772A00E3}" type="slidenum">
              <a:rPr lang="en-US" altLang="zh-CN"/>
              <a:pPr/>
              <a:t>‹#›</a:t>
            </a:fld>
            <a:endParaRPr lang="en-US" altLang="zh-CN"/>
          </a:p>
        </p:txBody>
      </p:sp>
      <p:pic>
        <p:nvPicPr>
          <p:cNvPr id="1029" name="图片 1" descr="3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38125" y="-39688"/>
            <a:ext cx="12553950" cy="711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12275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</p:sldLayoutIdLst>
  <p:transition spd="slow" advClick="0">
    <p:comb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igh Tower Text" panose="02040502050506030303" pitchFamily="18" charset="0"/>
          <a:ea typeface="华文新魏" panose="02010800040101010101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igh Tower Text" panose="02040502050506030303" pitchFamily="18" charset="0"/>
          <a:ea typeface="华文新魏" panose="02010800040101010101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igh Tower Text" panose="02040502050506030303" pitchFamily="18" charset="0"/>
          <a:ea typeface="华文新魏" panose="02010800040101010101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igh Tower Text" panose="02040502050506030303" pitchFamily="18" charset="0"/>
          <a:ea typeface="华文新魏" panose="0201080004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igh Tower Text" panose="02040502050506030303" pitchFamily="18" charset="0"/>
          <a:ea typeface="华文新魏" panose="0201080004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igh Tower Text" panose="02040502050506030303" pitchFamily="18" charset="0"/>
          <a:ea typeface="华文新魏" panose="0201080004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igh Tower Text" panose="02040502050506030303" pitchFamily="18" charset="0"/>
          <a:ea typeface="华文新魏" panose="0201080004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High Tower Text" panose="02040502050506030303" pitchFamily="18" charset="0"/>
          <a:ea typeface="华文新魏" panose="0201080004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Ø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90000"/>
        <a:buFont typeface="Wingdings" panose="05000000000000000000" pitchFamily="2" charset="2"/>
        <a:buChar char="ü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37.png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5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6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29.tiff"/><Relationship Id="rId4" Type="http://schemas.openxmlformats.org/officeDocument/2006/relationships/image" Target="../media/image7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11.png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11.png"/><Relationship Id="rId11" Type="http://schemas.openxmlformats.org/officeDocument/2006/relationships/image" Target="../media/image29.tiff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D:\资料\PPT(1)\外\7月6号\框.png框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Lay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080" y="4206240"/>
            <a:ext cx="5577840" cy="265176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2915478" y="243840"/>
            <a:ext cx="6640454" cy="3962400"/>
            <a:chOff x="6623" y="647"/>
            <a:chExt cx="5955" cy="6240"/>
          </a:xfrm>
        </p:grpSpPr>
        <p:pic>
          <p:nvPicPr>
            <p:cNvPr id="5" name="图片 4" descr="D:\资料\PPT(1)\外\7月6号\Layer 6.pngLayer 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623" y="647"/>
              <a:ext cx="5955" cy="6240"/>
            </a:xfrm>
            <a:prstGeom prst="rect">
              <a:avLst/>
            </a:prstGeom>
          </p:spPr>
        </p:pic>
        <p:sp>
          <p:nvSpPr>
            <p:cNvPr id="7" name="文本框 6"/>
            <p:cNvSpPr txBox="1"/>
            <p:nvPr/>
          </p:nvSpPr>
          <p:spPr>
            <a:xfrm>
              <a:off x="7048" y="3045"/>
              <a:ext cx="5246" cy="1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altLang="zh-CN" sz="4400" b="1">
                  <a:solidFill>
                    <a:srgbClr val="FCAF3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 cảnh và nghĩa của từ trong ngữ cảnh</a:t>
              </a:r>
              <a:endParaRPr lang="zh-CN" altLang="en-US" sz="4400" b="1">
                <a:solidFill>
                  <a:srgbClr val="FCAF3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图片 30" descr="D:\资料\PPT(1)\外\7月6号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2190" y="1636582"/>
            <a:ext cx="1814195" cy="2014985"/>
          </a:xfrm>
          <a:prstGeom prst="rect">
            <a:avLst/>
          </a:prstGeom>
        </p:spPr>
      </p:pic>
      <p:pic>
        <p:nvPicPr>
          <p:cNvPr id="11" name="图片 10" descr="D:\资料\PPT(1)\外\7月6号\图片4.png图片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156785" y="2191572"/>
            <a:ext cx="1814195" cy="201498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33188A5-122F-240B-2B6C-029061F19718}"/>
              </a:ext>
            </a:extLst>
          </p:cNvPr>
          <p:cNvSpPr/>
          <p:nvPr/>
        </p:nvSpPr>
        <p:spPr>
          <a:xfrm>
            <a:off x="5320407" y="1133524"/>
            <a:ext cx="1987826" cy="4836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46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b. Bài 1b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85C2006E-BAEF-1CD9-E2A3-0AFD4C39964A}"/>
              </a:ext>
            </a:extLst>
          </p:cNvPr>
          <p:cNvSpPr/>
          <p:nvPr/>
        </p:nvSpPr>
        <p:spPr>
          <a:xfrm>
            <a:off x="1409073" y="1998052"/>
            <a:ext cx="4721217" cy="2780248"/>
          </a:xfrm>
          <a:prstGeom prst="rect">
            <a:avLst/>
          </a:prstGeom>
          <a:solidFill>
            <a:srgbClr val="FCAF3E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vi-VN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lai.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5F08AFCC-AD55-415A-BB9C-3A402EA34F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6727623" y="1828706"/>
            <a:ext cx="3999766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5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44456" y="4457991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c. Bài 1c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pic>
        <p:nvPicPr>
          <p:cNvPr id="10" name="图片 46">
            <a:extLst>
              <a:ext uri="{FF2B5EF4-FFF2-40B4-BE49-F238E27FC236}">
                <a16:creationId xmlns:a16="http://schemas.microsoft.com/office/drawing/2014/main" id="{2C9F4013-2111-C460-176D-C7EE74BD0E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00" y="1513807"/>
            <a:ext cx="2747010" cy="2162810"/>
          </a:xfrm>
          <a:prstGeom prst="rect">
            <a:avLst/>
          </a:prstGeom>
        </p:spPr>
      </p:pic>
      <p:grpSp>
        <p:nvGrpSpPr>
          <p:cNvPr id="6" name="组合 11">
            <a:extLst>
              <a:ext uri="{FF2B5EF4-FFF2-40B4-BE49-F238E27FC236}">
                <a16:creationId xmlns:a16="http://schemas.microsoft.com/office/drawing/2014/main" id="{4BAD4181-CFEC-78BE-A7AD-6224A43AB5B6}"/>
              </a:ext>
            </a:extLst>
          </p:cNvPr>
          <p:cNvGrpSpPr/>
          <p:nvPr/>
        </p:nvGrpSpPr>
        <p:grpSpPr>
          <a:xfrm>
            <a:off x="1112721" y="2166149"/>
            <a:ext cx="6041114" cy="3234513"/>
            <a:chOff x="-159" y="2556"/>
            <a:chExt cx="11420" cy="5467"/>
          </a:xfrm>
        </p:grpSpPr>
        <p:sp>
          <p:nvSpPr>
            <p:cNvPr id="16" name="椭圆形标注 12">
              <a:extLst>
                <a:ext uri="{FF2B5EF4-FFF2-40B4-BE49-F238E27FC236}">
                  <a16:creationId xmlns:a16="http://schemas.microsoft.com/office/drawing/2014/main" id="{02FB8709-B2DC-41B8-8E28-1DF954A0B2F8}"/>
                </a:ext>
              </a:extLst>
            </p:cNvPr>
            <p:cNvSpPr/>
            <p:nvPr/>
          </p:nvSpPr>
          <p:spPr>
            <a:xfrm flipH="1">
              <a:off x="-159" y="2556"/>
              <a:ext cx="11420" cy="5467"/>
            </a:xfrm>
            <a:prstGeom prst="wedgeEllipseCallout">
              <a:avLst>
                <a:gd name="adj1" fmla="val -38429"/>
                <a:gd name="adj2" fmla="val 4996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400">
                <a:latin typeface="思源黑体 CN Light" panose="020B0300000000000000" charset="-122"/>
                <a:ea typeface="思源黑体 CN Light" panose="020B0300000000000000" charset="-122"/>
              </a:endParaRPr>
            </a:p>
          </p:txBody>
        </p:sp>
        <p:sp>
          <p:nvSpPr>
            <p:cNvPr id="18" name="文本框 13">
              <a:extLst>
                <a:ext uri="{FF2B5EF4-FFF2-40B4-BE49-F238E27FC236}">
                  <a16:creationId xmlns:a16="http://schemas.microsoft.com/office/drawing/2014/main" id="{81E35E0B-F192-8E1B-7712-184FB3C36754}"/>
                </a:ext>
              </a:extLst>
            </p:cNvPr>
            <p:cNvSpPr txBox="1"/>
            <p:nvPr/>
          </p:nvSpPr>
          <p:spPr>
            <a:xfrm>
              <a:off x="950" y="3265"/>
              <a:ext cx="9365" cy="439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từ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điển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từ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làm</a:t>
              </a:r>
              <a:r>
                <a:rPr lang="en-US" sz="28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nghĩa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dùng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công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sức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vào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những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việc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khác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nhau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nhằm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mục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đích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nhất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định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nào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8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đó</a:t>
              </a:r>
              <a:r>
                <a: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lang="en-US" sz="28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图片 34">
            <a:extLst>
              <a:ext uri="{FF2B5EF4-FFF2-40B4-BE49-F238E27FC236}">
                <a16:creationId xmlns:a16="http://schemas.microsoft.com/office/drawing/2014/main" id="{831F3E09-6B8A-87E5-FB7B-C9858E9C73B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6817659" y="3900063"/>
            <a:ext cx="4087603" cy="245847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14099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c. Bài 1c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85C2006E-BAEF-1CD9-E2A3-0AFD4C39964A}"/>
              </a:ext>
            </a:extLst>
          </p:cNvPr>
          <p:cNvSpPr/>
          <p:nvPr/>
        </p:nvSpPr>
        <p:spPr>
          <a:xfrm>
            <a:off x="1409073" y="1998052"/>
            <a:ext cx="4721217" cy="3108543"/>
          </a:xfrm>
          <a:prstGeom prst="rect">
            <a:avLst/>
          </a:prstGeom>
          <a:solidFill>
            <a:srgbClr val="FCAF3E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Ta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5F08AFCC-AD55-415A-BB9C-3A402EA34F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6727623" y="1828706"/>
            <a:ext cx="3999766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479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5297" y="82991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968430" y="4862710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Bài tập 2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grpSp>
        <p:nvGrpSpPr>
          <p:cNvPr id="52" name="Google Shape;159;p20">
            <a:extLst>
              <a:ext uri="{FF2B5EF4-FFF2-40B4-BE49-F238E27FC236}">
                <a16:creationId xmlns:a16="http://schemas.microsoft.com/office/drawing/2014/main" id="{60DCEE02-912C-84B9-CABE-9B178DAC642B}"/>
              </a:ext>
            </a:extLst>
          </p:cNvPr>
          <p:cNvGrpSpPr/>
          <p:nvPr/>
        </p:nvGrpSpPr>
        <p:grpSpPr>
          <a:xfrm>
            <a:off x="7779772" y="3004338"/>
            <a:ext cx="3305035" cy="2551529"/>
            <a:chOff x="5422774" y="1963475"/>
            <a:chExt cx="3305035" cy="2551529"/>
          </a:xfrm>
        </p:grpSpPr>
        <p:sp>
          <p:nvSpPr>
            <p:cNvPr id="53" name="Google Shape;160;p20">
              <a:extLst>
                <a:ext uri="{FF2B5EF4-FFF2-40B4-BE49-F238E27FC236}">
                  <a16:creationId xmlns:a16="http://schemas.microsoft.com/office/drawing/2014/main" id="{91A03976-CD3C-4B37-C70A-B31DC4E3DD72}"/>
                </a:ext>
              </a:extLst>
            </p:cNvPr>
            <p:cNvSpPr/>
            <p:nvPr/>
          </p:nvSpPr>
          <p:spPr>
            <a:xfrm>
              <a:off x="5427712" y="1963475"/>
              <a:ext cx="3300097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54" name="Google Shape;161;p20">
              <a:extLst>
                <a:ext uri="{FF2B5EF4-FFF2-40B4-BE49-F238E27FC236}">
                  <a16:creationId xmlns:a16="http://schemas.microsoft.com/office/drawing/2014/main" id="{36A187F7-FCA5-86BF-C667-5D1D7E4E48DC}"/>
                </a:ext>
              </a:extLst>
            </p:cNvPr>
            <p:cNvSpPr/>
            <p:nvPr/>
          </p:nvSpPr>
          <p:spPr>
            <a:xfrm>
              <a:off x="5422774" y="2420104"/>
              <a:ext cx="3300097" cy="2094900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55" name="Google Shape;162;p20">
              <a:extLst>
                <a:ext uri="{FF2B5EF4-FFF2-40B4-BE49-F238E27FC236}">
                  <a16:creationId xmlns:a16="http://schemas.microsoft.com/office/drawing/2014/main" id="{331BB414-13E2-A1FA-3917-AB3D186D4DCA}"/>
                </a:ext>
              </a:extLst>
            </p:cNvPr>
            <p:cNvSpPr txBox="1"/>
            <p:nvPr/>
          </p:nvSpPr>
          <p:spPr>
            <a:xfrm>
              <a:off x="5427712" y="2896012"/>
              <a:ext cx="3161667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52400" algn="just">
                <a:buClr>
                  <a:srgbClr val="58687A"/>
                </a:buClr>
                <a:buSzPts val="1200"/>
              </a:pPr>
              <a:r>
                <a:rPr lang="vi-VN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=&gt;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gợi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liên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tưởng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đến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giọt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xuân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sức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mùa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xuân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dâng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tràn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dào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dạt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2400" dirty="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152400" marR="0" lvl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8687A"/>
                </a:buClr>
                <a:buSzPts val="1200"/>
                <a:tabLst/>
                <a:defRPr/>
              </a:pPr>
              <a:endParaRPr kumimoji="0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56" name="Google Shape;163;p20">
              <a:extLst>
                <a:ext uri="{FF2B5EF4-FFF2-40B4-BE49-F238E27FC236}">
                  <a16:creationId xmlns:a16="http://schemas.microsoft.com/office/drawing/2014/main" id="{A9674865-009C-948D-6592-A4AA53FFF571}"/>
                </a:ext>
              </a:extLst>
            </p:cNvPr>
            <p:cNvSpPr txBox="1"/>
            <p:nvPr/>
          </p:nvSpPr>
          <p:spPr>
            <a:xfrm>
              <a:off x="6342875" y="1973300"/>
              <a:ext cx="1785617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Tác dụng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57" name="Google Shape;164;p20">
              <a:extLst>
                <a:ext uri="{FF2B5EF4-FFF2-40B4-BE49-F238E27FC236}">
                  <a16:creationId xmlns:a16="http://schemas.microsoft.com/office/drawing/2014/main" id="{E0FCBA99-0261-A69F-19B7-792F97C85FEC}"/>
                </a:ext>
              </a:extLst>
            </p:cNvPr>
            <p:cNvGrpSpPr/>
            <p:nvPr/>
          </p:nvGrpSpPr>
          <p:grpSpPr>
            <a:xfrm rot="-5400000" flipH="1">
              <a:off x="6195305" y="1972442"/>
              <a:ext cx="184923" cy="430537"/>
              <a:chOff x="3703628" y="3450865"/>
              <a:chExt cx="129698" cy="365543"/>
            </a:xfrm>
          </p:grpSpPr>
          <p:sp>
            <p:nvSpPr>
              <p:cNvPr id="58" name="Google Shape;165;p20">
                <a:extLst>
                  <a:ext uri="{FF2B5EF4-FFF2-40B4-BE49-F238E27FC236}">
                    <a16:creationId xmlns:a16="http://schemas.microsoft.com/office/drawing/2014/main" id="{081BBE14-C964-2442-964B-D9D9ECA2DAB0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59" name="Google Shape;166;p20">
                <a:extLst>
                  <a:ext uri="{FF2B5EF4-FFF2-40B4-BE49-F238E27FC236}">
                    <a16:creationId xmlns:a16="http://schemas.microsoft.com/office/drawing/2014/main" id="{4751F493-B97D-2A78-AC3E-7F36CCB4E7E5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60" name="Google Shape;167;p20">
                <a:extLst>
                  <a:ext uri="{FF2B5EF4-FFF2-40B4-BE49-F238E27FC236}">
                    <a16:creationId xmlns:a16="http://schemas.microsoft.com/office/drawing/2014/main" id="{1048C77F-5DFF-A2B0-1F7E-35CED0ADF493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61" name="Google Shape;168;p20">
                <a:extLst>
                  <a:ext uri="{FF2B5EF4-FFF2-40B4-BE49-F238E27FC236}">
                    <a16:creationId xmlns:a16="http://schemas.microsoft.com/office/drawing/2014/main" id="{1FF8D936-9DC3-E236-DD59-A0572363089B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p:grpSp>
      </p:grpSp>
      <p:grpSp>
        <p:nvGrpSpPr>
          <p:cNvPr id="62" name="Google Shape;169;p20">
            <a:extLst>
              <a:ext uri="{FF2B5EF4-FFF2-40B4-BE49-F238E27FC236}">
                <a16:creationId xmlns:a16="http://schemas.microsoft.com/office/drawing/2014/main" id="{5E93D34D-D8C6-53BF-7727-675E988FE265}"/>
              </a:ext>
            </a:extLst>
          </p:cNvPr>
          <p:cNvGrpSpPr/>
          <p:nvPr/>
        </p:nvGrpSpPr>
        <p:grpSpPr>
          <a:xfrm>
            <a:off x="5026955" y="2226210"/>
            <a:ext cx="2893116" cy="3053317"/>
            <a:chOff x="3061446" y="1646725"/>
            <a:chExt cx="2893116" cy="2553450"/>
          </a:xfrm>
        </p:grpSpPr>
        <p:sp>
          <p:nvSpPr>
            <p:cNvPr id="63" name="Google Shape;170;p20">
              <a:extLst>
                <a:ext uri="{FF2B5EF4-FFF2-40B4-BE49-F238E27FC236}">
                  <a16:creationId xmlns:a16="http://schemas.microsoft.com/office/drawing/2014/main" id="{6C82EE1F-4AD0-35D8-15E3-4A7DA9291EB3}"/>
                </a:ext>
              </a:extLst>
            </p:cNvPr>
            <p:cNvSpPr/>
            <p:nvPr/>
          </p:nvSpPr>
          <p:spPr>
            <a:xfrm>
              <a:off x="3152388" y="1646725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64" name="Google Shape;171;p20">
              <a:extLst>
                <a:ext uri="{FF2B5EF4-FFF2-40B4-BE49-F238E27FC236}">
                  <a16:creationId xmlns:a16="http://schemas.microsoft.com/office/drawing/2014/main" id="{30311DCA-74F0-F4EC-6C5E-1D40BA87C58E}"/>
                </a:ext>
              </a:extLst>
            </p:cNvPr>
            <p:cNvSpPr txBox="1"/>
            <p:nvPr/>
          </p:nvSpPr>
          <p:spPr>
            <a:xfrm>
              <a:off x="4097637" y="1656550"/>
              <a:ext cx="16683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Ngữ cảnh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grpSp>
          <p:nvGrpSpPr>
            <p:cNvPr id="65" name="Google Shape;172;p20">
              <a:extLst>
                <a:ext uri="{FF2B5EF4-FFF2-40B4-BE49-F238E27FC236}">
                  <a16:creationId xmlns:a16="http://schemas.microsoft.com/office/drawing/2014/main" id="{A2271F24-FDD9-22E4-93F5-9EAF70ABDB80}"/>
                </a:ext>
              </a:extLst>
            </p:cNvPr>
            <p:cNvGrpSpPr/>
            <p:nvPr/>
          </p:nvGrpSpPr>
          <p:grpSpPr>
            <a:xfrm rot="-5400000" flipH="1">
              <a:off x="3944574" y="1650099"/>
              <a:ext cx="184923" cy="441722"/>
              <a:chOff x="3703628" y="3450865"/>
              <a:chExt cx="129698" cy="365543"/>
            </a:xfrm>
          </p:grpSpPr>
          <p:sp>
            <p:nvSpPr>
              <p:cNvPr id="68" name="Google Shape;173;p20">
                <a:extLst>
                  <a:ext uri="{FF2B5EF4-FFF2-40B4-BE49-F238E27FC236}">
                    <a16:creationId xmlns:a16="http://schemas.microsoft.com/office/drawing/2014/main" id="{CC35118E-2C94-2C85-1ED1-F03E249C145F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69" name="Google Shape;174;p20">
                <a:extLst>
                  <a:ext uri="{FF2B5EF4-FFF2-40B4-BE49-F238E27FC236}">
                    <a16:creationId xmlns:a16="http://schemas.microsoft.com/office/drawing/2014/main" id="{6B922A2A-0BF3-0DEF-3FA2-B1E549C2262F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70" name="Google Shape;175;p20">
                <a:extLst>
                  <a:ext uri="{FF2B5EF4-FFF2-40B4-BE49-F238E27FC236}">
                    <a16:creationId xmlns:a16="http://schemas.microsoft.com/office/drawing/2014/main" id="{FA269076-9C6F-AAEC-6DC1-4D89E85679AB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71" name="Google Shape;176;p20">
                <a:extLst>
                  <a:ext uri="{FF2B5EF4-FFF2-40B4-BE49-F238E27FC236}">
                    <a16:creationId xmlns:a16="http://schemas.microsoft.com/office/drawing/2014/main" id="{CEC19A01-DBEC-52FA-50AB-AC7CF6EEDFBF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p:grpSp>
        <p:sp>
          <p:nvSpPr>
            <p:cNvPr id="66" name="Google Shape;177;p20">
              <a:extLst>
                <a:ext uri="{FF2B5EF4-FFF2-40B4-BE49-F238E27FC236}">
                  <a16:creationId xmlns:a16="http://schemas.microsoft.com/office/drawing/2014/main" id="{B7BF6CE6-36CD-EB6A-DF83-1A2E184C0236}"/>
                </a:ext>
              </a:extLst>
            </p:cNvPr>
            <p:cNvSpPr/>
            <p:nvPr/>
          </p:nvSpPr>
          <p:spPr>
            <a:xfrm>
              <a:off x="3147462" y="2105275"/>
              <a:ext cx="2807100" cy="2094900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67" name="Google Shape;178;p20">
              <a:extLst>
                <a:ext uri="{FF2B5EF4-FFF2-40B4-BE49-F238E27FC236}">
                  <a16:creationId xmlns:a16="http://schemas.microsoft.com/office/drawing/2014/main" id="{42C574A8-50B7-0997-3398-507EDD510D09}"/>
                </a:ext>
              </a:extLst>
            </p:cNvPr>
            <p:cNvSpPr txBox="1"/>
            <p:nvPr/>
          </p:nvSpPr>
          <p:spPr>
            <a:xfrm>
              <a:off x="3061446" y="2397625"/>
              <a:ext cx="2718205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52400" marR="0" lvl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7A33E"/>
                </a:buClr>
                <a:buSzPts val="1200"/>
                <a:tabLst/>
                <a:defRPr/>
              </a:pP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trường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hợp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này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dựa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trên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ngữ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cảnh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(</a:t>
              </a:r>
              <a:r>
                <a:rPr lang="en-US" sz="2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giọt</a:t>
              </a:r>
              <a:r>
                <a:rPr lang="en-US" sz="2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long </a:t>
              </a:r>
              <a:r>
                <a:rPr lang="en-US" sz="24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lanh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)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thể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hiểu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giọt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âm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thanh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-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tiếng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chim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hót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72" name="Google Shape;180;p20">
            <a:extLst>
              <a:ext uri="{FF2B5EF4-FFF2-40B4-BE49-F238E27FC236}">
                <a16:creationId xmlns:a16="http://schemas.microsoft.com/office/drawing/2014/main" id="{20ADAF31-790F-CED4-02DE-5707D2BED0C5}"/>
              </a:ext>
            </a:extLst>
          </p:cNvPr>
          <p:cNvGrpSpPr/>
          <p:nvPr/>
        </p:nvGrpSpPr>
        <p:grpSpPr>
          <a:xfrm>
            <a:off x="2230789" y="1761904"/>
            <a:ext cx="2923182" cy="2553450"/>
            <a:chOff x="788118" y="1321868"/>
            <a:chExt cx="2923182" cy="2553450"/>
          </a:xfrm>
        </p:grpSpPr>
        <p:sp>
          <p:nvSpPr>
            <p:cNvPr id="73" name="Google Shape;181;p20">
              <a:extLst>
                <a:ext uri="{FF2B5EF4-FFF2-40B4-BE49-F238E27FC236}">
                  <a16:creationId xmlns:a16="http://schemas.microsoft.com/office/drawing/2014/main" id="{E57D613D-8719-90A6-B4BC-615411EE8714}"/>
                </a:ext>
              </a:extLst>
            </p:cNvPr>
            <p:cNvSpPr/>
            <p:nvPr/>
          </p:nvSpPr>
          <p:spPr>
            <a:xfrm>
              <a:off x="907200" y="1321868"/>
              <a:ext cx="2632200" cy="750900"/>
            </a:xfrm>
            <a:prstGeom prst="round2DiagRect">
              <a:avLst>
                <a:gd name="adj1" fmla="val 0"/>
                <a:gd name="adj2" fmla="val 44338"/>
              </a:avLst>
            </a:pr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74" name="Google Shape;182;p20">
              <a:extLst>
                <a:ext uri="{FF2B5EF4-FFF2-40B4-BE49-F238E27FC236}">
                  <a16:creationId xmlns:a16="http://schemas.microsoft.com/office/drawing/2014/main" id="{2CEABB64-2B5C-168D-ACF5-6513A88E7693}"/>
                </a:ext>
              </a:extLst>
            </p:cNvPr>
            <p:cNvSpPr txBox="1"/>
            <p:nvPr/>
          </p:nvSpPr>
          <p:spPr>
            <a:xfrm>
              <a:off x="1447450" y="1331700"/>
              <a:ext cx="1927500" cy="429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000" b="1" kern="0">
                  <a:solidFill>
                    <a:srgbClr val="FFFFFF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Định nghĩa</a:t>
              </a:r>
              <a:endParaRPr kumimoji="0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75" name="Google Shape;183;p20">
              <a:extLst>
                <a:ext uri="{FF2B5EF4-FFF2-40B4-BE49-F238E27FC236}">
                  <a16:creationId xmlns:a16="http://schemas.microsoft.com/office/drawing/2014/main" id="{23EC1557-1238-99A7-F13F-2FBA4AD25874}"/>
                </a:ext>
              </a:extLst>
            </p:cNvPr>
            <p:cNvSpPr/>
            <p:nvPr/>
          </p:nvSpPr>
          <p:spPr>
            <a:xfrm>
              <a:off x="907200" y="1780418"/>
              <a:ext cx="2804100" cy="2094900"/>
            </a:xfrm>
            <a:prstGeom prst="foldedCorner">
              <a:avLst>
                <a:gd name="adj" fmla="val 16790"/>
              </a:avLst>
            </a:prstGeom>
            <a:solidFill>
              <a:srgbClr val="FFFFFF"/>
            </a:solidFill>
            <a:ln w="1905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76" name="Google Shape;184;p20">
              <a:extLst>
                <a:ext uri="{FF2B5EF4-FFF2-40B4-BE49-F238E27FC236}">
                  <a16:creationId xmlns:a16="http://schemas.microsoft.com/office/drawing/2014/main" id="{0E06FDF6-8F75-DA22-620C-F0AECF26121E}"/>
                </a:ext>
              </a:extLst>
            </p:cNvPr>
            <p:cNvSpPr txBox="1"/>
            <p:nvPr/>
          </p:nvSpPr>
          <p:spPr>
            <a:xfrm>
              <a:off x="943746" y="2006718"/>
              <a:ext cx="2647223" cy="1406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152400" marR="0" lvl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E3626"/>
                </a:buClr>
                <a:buSzPts val="1200"/>
                <a:tabLst/>
                <a:defRPr/>
              </a:pPr>
              <a:r>
                <a:rPr lang="en-US" sz="2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giọt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trong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giọt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mưa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giọt</a:t>
              </a:r>
              <a:r>
                <a:rPr lang="en-US" sz="2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nướ</a:t>
              </a:r>
              <a:r>
                <a:rPr lang="en-US" sz="2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</a:t>
              </a:r>
              <a:r>
                <a:rPr lang="en-US" sz="2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400" b="1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giọt</a:t>
              </a:r>
              <a:r>
                <a:rPr lang="en-US" sz="2400" b="1" i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i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sương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là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chỉ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lượng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rất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nhỏ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chất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lỏng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,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có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dạng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24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hạt</a:t>
              </a:r>
              <a:r>
                <a:rPr lang="en-US" sz="24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77" name="Google Shape;185;p20">
              <a:extLst>
                <a:ext uri="{FF2B5EF4-FFF2-40B4-BE49-F238E27FC236}">
                  <a16:creationId xmlns:a16="http://schemas.microsoft.com/office/drawing/2014/main" id="{F8C5C44F-13F5-285E-E2D3-CE7263644A49}"/>
                </a:ext>
              </a:extLst>
            </p:cNvPr>
            <p:cNvGrpSpPr/>
            <p:nvPr/>
          </p:nvGrpSpPr>
          <p:grpSpPr>
            <a:xfrm>
              <a:off x="788118" y="2002680"/>
              <a:ext cx="267284" cy="1650373"/>
              <a:chOff x="985243" y="2022712"/>
              <a:chExt cx="267284" cy="1650373"/>
            </a:xfrm>
          </p:grpSpPr>
          <p:grpSp>
            <p:nvGrpSpPr>
              <p:cNvPr id="83" name="Google Shape;186;p20">
                <a:extLst>
                  <a:ext uri="{FF2B5EF4-FFF2-40B4-BE49-F238E27FC236}">
                    <a16:creationId xmlns:a16="http://schemas.microsoft.com/office/drawing/2014/main" id="{1E0D3D11-A435-047C-E61A-5881E5416E3C}"/>
                  </a:ext>
                </a:extLst>
              </p:cNvPr>
              <p:cNvGrpSpPr/>
              <p:nvPr/>
            </p:nvGrpSpPr>
            <p:grpSpPr>
              <a:xfrm>
                <a:off x="985306" y="2022712"/>
                <a:ext cx="267157" cy="228800"/>
                <a:chOff x="867506" y="1179068"/>
                <a:chExt cx="124543" cy="147632"/>
              </a:xfrm>
            </p:grpSpPr>
            <p:sp>
              <p:nvSpPr>
                <p:cNvPr id="93" name="Google Shape;187;p20">
                  <a:extLst>
                    <a:ext uri="{FF2B5EF4-FFF2-40B4-BE49-F238E27FC236}">
                      <a16:creationId xmlns:a16="http://schemas.microsoft.com/office/drawing/2014/main" id="{3E4FB485-7549-3571-98A0-14C2CE64446E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endParaRPr>
                </a:p>
              </p:txBody>
            </p:sp>
            <p:sp>
              <p:nvSpPr>
                <p:cNvPr id="94" name="Google Shape;188;p20">
                  <a:extLst>
                    <a:ext uri="{FF2B5EF4-FFF2-40B4-BE49-F238E27FC236}">
                      <a16:creationId xmlns:a16="http://schemas.microsoft.com/office/drawing/2014/main" id="{CA470E73-71C2-3A05-2BD9-45042B58439F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endParaRPr>
                </a:p>
              </p:txBody>
            </p:sp>
          </p:grpSp>
          <p:grpSp>
            <p:nvGrpSpPr>
              <p:cNvPr id="84" name="Google Shape;189;p20">
                <a:extLst>
                  <a:ext uri="{FF2B5EF4-FFF2-40B4-BE49-F238E27FC236}">
                    <a16:creationId xmlns:a16="http://schemas.microsoft.com/office/drawing/2014/main" id="{5A026338-0028-3A6D-5DB1-22ABAB6588A0}"/>
                  </a:ext>
                </a:extLst>
              </p:cNvPr>
              <p:cNvGrpSpPr/>
              <p:nvPr/>
            </p:nvGrpSpPr>
            <p:grpSpPr>
              <a:xfrm>
                <a:off x="985306" y="2364103"/>
                <a:ext cx="267157" cy="228800"/>
                <a:chOff x="867506" y="1179068"/>
                <a:chExt cx="124543" cy="147632"/>
              </a:xfrm>
            </p:grpSpPr>
            <p:sp>
              <p:nvSpPr>
                <p:cNvPr id="91" name="Google Shape;190;p20">
                  <a:extLst>
                    <a:ext uri="{FF2B5EF4-FFF2-40B4-BE49-F238E27FC236}">
                      <a16:creationId xmlns:a16="http://schemas.microsoft.com/office/drawing/2014/main" id="{C0EFFD8C-BE13-8BD6-7071-DDDE78ABA686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endParaRPr>
                </a:p>
              </p:txBody>
            </p:sp>
            <p:sp>
              <p:nvSpPr>
                <p:cNvPr id="92" name="Google Shape;191;p20">
                  <a:extLst>
                    <a:ext uri="{FF2B5EF4-FFF2-40B4-BE49-F238E27FC236}">
                      <a16:creationId xmlns:a16="http://schemas.microsoft.com/office/drawing/2014/main" id="{85B0D381-5829-F616-0E29-43F381C9824C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endParaRPr>
                </a:p>
              </p:txBody>
            </p:sp>
          </p:grpSp>
          <p:grpSp>
            <p:nvGrpSpPr>
              <p:cNvPr id="85" name="Google Shape;192;p20">
                <a:extLst>
                  <a:ext uri="{FF2B5EF4-FFF2-40B4-BE49-F238E27FC236}">
                    <a16:creationId xmlns:a16="http://schemas.microsoft.com/office/drawing/2014/main" id="{D3E07547-E520-8210-4147-A939A0267BE3}"/>
                  </a:ext>
                </a:extLst>
              </p:cNvPr>
              <p:cNvGrpSpPr/>
              <p:nvPr/>
            </p:nvGrpSpPr>
            <p:grpSpPr>
              <a:xfrm>
                <a:off x="985243" y="3102895"/>
                <a:ext cx="267157" cy="228800"/>
                <a:chOff x="867506" y="1179068"/>
                <a:chExt cx="124543" cy="147632"/>
              </a:xfrm>
            </p:grpSpPr>
            <p:sp>
              <p:nvSpPr>
                <p:cNvPr id="89" name="Google Shape;193;p20">
                  <a:extLst>
                    <a:ext uri="{FF2B5EF4-FFF2-40B4-BE49-F238E27FC236}">
                      <a16:creationId xmlns:a16="http://schemas.microsoft.com/office/drawing/2014/main" id="{77008D95-2670-BA5E-FBE2-F371FB24683D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endParaRPr>
                </a:p>
              </p:txBody>
            </p:sp>
            <p:sp>
              <p:nvSpPr>
                <p:cNvPr id="90" name="Google Shape;194;p20">
                  <a:extLst>
                    <a:ext uri="{FF2B5EF4-FFF2-40B4-BE49-F238E27FC236}">
                      <a16:creationId xmlns:a16="http://schemas.microsoft.com/office/drawing/2014/main" id="{03245536-C256-FF41-7239-DEEA9E6F0D35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endParaRPr>
                </a:p>
              </p:txBody>
            </p:sp>
          </p:grpSp>
          <p:grpSp>
            <p:nvGrpSpPr>
              <p:cNvPr id="86" name="Google Shape;195;p20">
                <a:extLst>
                  <a:ext uri="{FF2B5EF4-FFF2-40B4-BE49-F238E27FC236}">
                    <a16:creationId xmlns:a16="http://schemas.microsoft.com/office/drawing/2014/main" id="{B195F646-88FB-1979-BB77-E862082054F2}"/>
                  </a:ext>
                </a:extLst>
              </p:cNvPr>
              <p:cNvGrpSpPr/>
              <p:nvPr/>
            </p:nvGrpSpPr>
            <p:grpSpPr>
              <a:xfrm flipH="1">
                <a:off x="985370" y="3444286"/>
                <a:ext cx="267157" cy="228800"/>
                <a:chOff x="867506" y="1179068"/>
                <a:chExt cx="124543" cy="147632"/>
              </a:xfrm>
            </p:grpSpPr>
            <p:sp>
              <p:nvSpPr>
                <p:cNvPr id="87" name="Google Shape;196;p20">
                  <a:extLst>
                    <a:ext uri="{FF2B5EF4-FFF2-40B4-BE49-F238E27FC236}">
                      <a16:creationId xmlns:a16="http://schemas.microsoft.com/office/drawing/2014/main" id="{67A939C9-81EA-2096-7C7F-DFF54052BC85}"/>
                    </a:ext>
                  </a:extLst>
                </p:cNvPr>
                <p:cNvSpPr/>
                <p:nvPr/>
              </p:nvSpPr>
              <p:spPr>
                <a:xfrm rot="1139922">
                  <a:off x="873503" y="119587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endParaRPr>
                </a:p>
              </p:txBody>
            </p:sp>
            <p:sp>
              <p:nvSpPr>
                <p:cNvPr id="88" name="Google Shape;197;p20">
                  <a:extLst>
                    <a:ext uri="{FF2B5EF4-FFF2-40B4-BE49-F238E27FC236}">
                      <a16:creationId xmlns:a16="http://schemas.microsoft.com/office/drawing/2014/main" id="{530359AE-167A-99A6-AD5B-8D65FD365298}"/>
                    </a:ext>
                  </a:extLst>
                </p:cNvPr>
                <p:cNvSpPr/>
                <p:nvPr/>
              </p:nvSpPr>
              <p:spPr>
                <a:xfrm rot="1139922">
                  <a:off x="873503" y="1254221"/>
                  <a:ext cx="112549" cy="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4" h="2228" extrusionOk="0">
                      <a:moveTo>
                        <a:pt x="3844" y="0"/>
                      </a:moveTo>
                      <a:cubicBezTo>
                        <a:pt x="3787" y="0"/>
                        <a:pt x="3728" y="8"/>
                        <a:pt x="3670" y="26"/>
                      </a:cubicBezTo>
                      <a:cubicBezTo>
                        <a:pt x="3603" y="26"/>
                        <a:pt x="2269" y="393"/>
                        <a:pt x="501" y="1027"/>
                      </a:cubicBezTo>
                      <a:cubicBezTo>
                        <a:pt x="168" y="1127"/>
                        <a:pt x="1" y="1460"/>
                        <a:pt x="134" y="1794"/>
                      </a:cubicBezTo>
                      <a:cubicBezTo>
                        <a:pt x="234" y="2061"/>
                        <a:pt x="468" y="2228"/>
                        <a:pt x="735" y="2228"/>
                      </a:cubicBezTo>
                      <a:lnTo>
                        <a:pt x="935" y="2228"/>
                      </a:lnTo>
                      <a:cubicBezTo>
                        <a:pt x="2636" y="1594"/>
                        <a:pt x="3970" y="1227"/>
                        <a:pt x="3970" y="1227"/>
                      </a:cubicBezTo>
                      <a:cubicBezTo>
                        <a:pt x="4304" y="1127"/>
                        <a:pt x="4504" y="793"/>
                        <a:pt x="4437" y="460"/>
                      </a:cubicBezTo>
                      <a:cubicBezTo>
                        <a:pt x="4355" y="184"/>
                        <a:pt x="4113" y="0"/>
                        <a:pt x="3844" y="0"/>
                      </a:cubicBezTo>
                      <a:close/>
                    </a:path>
                  </a:pathLst>
                </a:custGeom>
                <a:solidFill>
                  <a:srgbClr val="58687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just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sym typeface="Arial"/>
                  </a:endParaRPr>
                </a:p>
              </p:txBody>
            </p:sp>
          </p:grpSp>
        </p:grpSp>
        <p:grpSp>
          <p:nvGrpSpPr>
            <p:cNvPr id="78" name="Google Shape;198;p20">
              <a:extLst>
                <a:ext uri="{FF2B5EF4-FFF2-40B4-BE49-F238E27FC236}">
                  <a16:creationId xmlns:a16="http://schemas.microsoft.com/office/drawing/2014/main" id="{34C9B083-8BA5-4BCB-9C5A-1D60A3E3EAD2}"/>
                </a:ext>
              </a:extLst>
            </p:cNvPr>
            <p:cNvGrpSpPr/>
            <p:nvPr/>
          </p:nvGrpSpPr>
          <p:grpSpPr>
            <a:xfrm rot="-5400000" flipH="1">
              <a:off x="1197337" y="1311706"/>
              <a:ext cx="184923" cy="468809"/>
              <a:chOff x="3703628" y="3450865"/>
              <a:chExt cx="129698" cy="365543"/>
            </a:xfrm>
          </p:grpSpPr>
          <p:sp>
            <p:nvSpPr>
              <p:cNvPr id="79" name="Google Shape;199;p20">
                <a:extLst>
                  <a:ext uri="{FF2B5EF4-FFF2-40B4-BE49-F238E27FC236}">
                    <a16:creationId xmlns:a16="http://schemas.microsoft.com/office/drawing/2014/main" id="{43AC0753-47E7-466F-74F0-D55B932A301D}"/>
                  </a:ext>
                </a:extLst>
              </p:cNvPr>
              <p:cNvSpPr/>
              <p:nvPr/>
            </p:nvSpPr>
            <p:spPr>
              <a:xfrm>
                <a:off x="3757944" y="3450865"/>
                <a:ext cx="75382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2215" h="5216" extrusionOk="0">
                    <a:moveTo>
                      <a:pt x="0" y="0"/>
                    </a:moveTo>
                    <a:lnTo>
                      <a:pt x="0" y="5216"/>
                    </a:lnTo>
                    <a:lnTo>
                      <a:pt x="2215" y="5216"/>
                    </a:lnTo>
                    <a:lnTo>
                      <a:pt x="22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80" name="Google Shape;200;p20">
                <a:extLst>
                  <a:ext uri="{FF2B5EF4-FFF2-40B4-BE49-F238E27FC236}">
                    <a16:creationId xmlns:a16="http://schemas.microsoft.com/office/drawing/2014/main" id="{FF9815C7-BA9D-8E48-8966-2FDE8BDF7CE3}"/>
                  </a:ext>
                </a:extLst>
              </p:cNvPr>
              <p:cNvSpPr/>
              <p:nvPr/>
            </p:nvSpPr>
            <p:spPr>
              <a:xfrm>
                <a:off x="3703628" y="3450865"/>
                <a:ext cx="40567" cy="177514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5216" extrusionOk="0">
                    <a:moveTo>
                      <a:pt x="1" y="0"/>
                    </a:moveTo>
                    <a:lnTo>
                      <a:pt x="1" y="5216"/>
                    </a:lnTo>
                    <a:lnTo>
                      <a:pt x="1191" y="5216"/>
                    </a:lnTo>
                    <a:lnTo>
                      <a:pt x="119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81" name="Google Shape;201;p20">
                <a:extLst>
                  <a:ext uri="{FF2B5EF4-FFF2-40B4-BE49-F238E27FC236}">
                    <a16:creationId xmlns:a16="http://schemas.microsoft.com/office/drawing/2014/main" id="{1C6AEDBD-8982-1306-CD11-3D1E3A7030E9}"/>
                  </a:ext>
                </a:extLst>
              </p:cNvPr>
              <p:cNvSpPr/>
              <p:nvPr/>
            </p:nvSpPr>
            <p:spPr>
              <a:xfrm>
                <a:off x="3753077" y="3770192"/>
                <a:ext cx="31650" cy="46216"/>
              </a:xfrm>
              <a:custGeom>
                <a:avLst/>
                <a:gdLst/>
                <a:ahLst/>
                <a:cxnLst/>
                <a:rect l="l" t="t" r="r" b="b"/>
                <a:pathLst>
                  <a:path w="930" h="1358" extrusionOk="0">
                    <a:moveTo>
                      <a:pt x="0" y="0"/>
                    </a:moveTo>
                    <a:lnTo>
                      <a:pt x="477" y="1358"/>
                    </a:lnTo>
                    <a:lnTo>
                      <a:pt x="92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  <p:sp>
            <p:nvSpPr>
              <p:cNvPr id="82" name="Google Shape;202;p20">
                <a:extLst>
                  <a:ext uri="{FF2B5EF4-FFF2-40B4-BE49-F238E27FC236}">
                    <a16:creationId xmlns:a16="http://schemas.microsoft.com/office/drawing/2014/main" id="{32CA7732-01C4-D445-870D-0A51FA4F43ED}"/>
                  </a:ext>
                </a:extLst>
              </p:cNvPr>
              <p:cNvSpPr/>
              <p:nvPr/>
            </p:nvSpPr>
            <p:spPr>
              <a:xfrm>
                <a:off x="3703628" y="3641311"/>
                <a:ext cx="128915" cy="115949"/>
              </a:xfrm>
              <a:custGeom>
                <a:avLst/>
                <a:gdLst/>
                <a:ahLst/>
                <a:cxnLst/>
                <a:rect l="l" t="t" r="r" b="b"/>
                <a:pathLst>
                  <a:path w="3788" h="3407" extrusionOk="0">
                    <a:moveTo>
                      <a:pt x="1" y="1"/>
                    </a:moveTo>
                    <a:lnTo>
                      <a:pt x="1334" y="3406"/>
                    </a:lnTo>
                    <a:lnTo>
                      <a:pt x="2454" y="3406"/>
                    </a:lnTo>
                    <a:lnTo>
                      <a:pt x="378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sym typeface="Arial"/>
                </a:endParaRPr>
              </a:p>
            </p:txBody>
          </p:sp>
        </p:grpSp>
      </p:grpSp>
      <p:pic>
        <p:nvPicPr>
          <p:cNvPr id="95" name="图片 49">
            <a:extLst>
              <a:ext uri="{FF2B5EF4-FFF2-40B4-BE49-F238E27FC236}">
                <a16:creationId xmlns:a16="http://schemas.microsoft.com/office/drawing/2014/main" id="{D865C2A0-90FD-BD12-E912-A2466970208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1" t="15696" r="9436" b="9874"/>
          <a:stretch/>
        </p:blipFill>
        <p:spPr>
          <a:xfrm>
            <a:off x="731686" y="4179479"/>
            <a:ext cx="2951368" cy="216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7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Bài tập 3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grpSp>
        <p:nvGrpSpPr>
          <p:cNvPr id="4" name="组 19">
            <a:extLst>
              <a:ext uri="{FF2B5EF4-FFF2-40B4-BE49-F238E27FC236}">
                <a16:creationId xmlns:a16="http://schemas.microsoft.com/office/drawing/2014/main" id="{28DB4060-0308-454A-ADCA-045CAC5067D0}"/>
              </a:ext>
            </a:extLst>
          </p:cNvPr>
          <p:cNvGrpSpPr/>
          <p:nvPr/>
        </p:nvGrpSpPr>
        <p:grpSpPr>
          <a:xfrm>
            <a:off x="4889699" y="1518367"/>
            <a:ext cx="2246127" cy="1858021"/>
            <a:chOff x="4739640" y="33668"/>
            <a:chExt cx="2712720" cy="2490216"/>
          </a:xfrm>
        </p:grpSpPr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7FB5F99-D3B2-438A-8CD3-AEC516A88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6" name="文本框 21">
              <a:extLst>
                <a:ext uri="{FF2B5EF4-FFF2-40B4-BE49-F238E27FC236}">
                  <a16:creationId xmlns:a16="http://schemas.microsoft.com/office/drawing/2014/main" id="{242BD1A3-5203-42D3-8BB8-9CBAB5483E70}"/>
                </a:ext>
              </a:extLst>
            </p:cNvPr>
            <p:cNvSpPr txBox="1"/>
            <p:nvPr/>
          </p:nvSpPr>
          <p:spPr>
            <a:xfrm rot="21237856">
              <a:off x="5190855" y="979286"/>
              <a:ext cx="2223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vi-VN" altLang="zh-CN" sz="24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Ẩn dụ</a:t>
              </a:r>
              <a:endParaRPr kumimoji="1" lang="zh-CN" alt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8" name="Google Shape;101;p19">
            <a:extLst>
              <a:ext uri="{FF2B5EF4-FFF2-40B4-BE49-F238E27FC236}">
                <a16:creationId xmlns:a16="http://schemas.microsoft.com/office/drawing/2014/main" id="{1D528893-666A-5020-3523-279BD4BA37E1}"/>
              </a:ext>
            </a:extLst>
          </p:cNvPr>
          <p:cNvGrpSpPr/>
          <p:nvPr/>
        </p:nvGrpSpPr>
        <p:grpSpPr>
          <a:xfrm>
            <a:off x="1537070" y="2479880"/>
            <a:ext cx="3174506" cy="3230861"/>
            <a:chOff x="1284175" y="1189535"/>
            <a:chExt cx="2401175" cy="2373615"/>
          </a:xfrm>
        </p:grpSpPr>
        <p:grpSp>
          <p:nvGrpSpPr>
            <p:cNvPr id="9" name="Google Shape;102;p19">
              <a:extLst>
                <a:ext uri="{FF2B5EF4-FFF2-40B4-BE49-F238E27FC236}">
                  <a16:creationId xmlns:a16="http://schemas.microsoft.com/office/drawing/2014/main" id="{8AED2736-60C9-2B9D-DB0C-2F0E708BD5BC}"/>
                </a:ext>
              </a:extLst>
            </p:cNvPr>
            <p:cNvGrpSpPr/>
            <p:nvPr/>
          </p:nvGrpSpPr>
          <p:grpSpPr>
            <a:xfrm>
              <a:off x="1502483" y="1189535"/>
              <a:ext cx="1828800" cy="1639865"/>
              <a:chOff x="1502483" y="1189535"/>
              <a:chExt cx="1828800" cy="1639865"/>
            </a:xfrm>
          </p:grpSpPr>
          <p:sp>
            <p:nvSpPr>
              <p:cNvPr id="28" name="Google Shape;103;p19">
                <a:extLst>
                  <a:ext uri="{FF2B5EF4-FFF2-40B4-BE49-F238E27FC236}">
                    <a16:creationId xmlns:a16="http://schemas.microsoft.com/office/drawing/2014/main" id="{A6A62FA2-BF18-5700-85F2-873211EE921B}"/>
                  </a:ext>
                </a:extLst>
              </p:cNvPr>
              <p:cNvSpPr txBox="1"/>
              <p:nvPr/>
            </p:nvSpPr>
            <p:spPr>
              <a:xfrm>
                <a:off x="1502483" y="1189535"/>
                <a:ext cx="18288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000" b="1">
                    <a:solidFill>
                      <a:schemeClr val="accent2"/>
                    </a:solidFill>
                    <a:highlight>
                      <a:schemeClr val="lt1"/>
                    </a:highligh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BPTT</a:t>
                </a:r>
                <a:endParaRPr sz="2000" b="1">
                  <a:solidFill>
                    <a:schemeClr val="accent2"/>
                  </a:solidFill>
                  <a:highlight>
                    <a:schemeClr val="lt1"/>
                  </a:highlight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9" name="Google Shape;104;p19">
                <a:extLst>
                  <a:ext uri="{FF2B5EF4-FFF2-40B4-BE49-F238E27FC236}">
                    <a16:creationId xmlns:a16="http://schemas.microsoft.com/office/drawing/2014/main" id="{523F8D4C-DC74-7DD4-9336-4E0DFFF5E3B1}"/>
                  </a:ext>
                </a:extLst>
              </p:cNvPr>
              <p:cNvSpPr txBox="1"/>
              <p:nvPr/>
            </p:nvSpPr>
            <p:spPr>
              <a:xfrm>
                <a:off x="1681925" y="1999300"/>
                <a:ext cx="1537500" cy="83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hình ảnh mùa xuân nho nhỏ, một cánh hoa, một nốt trầm,... </a:t>
                </a:r>
                <a:endParaRPr sz="14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" name="Google Shape;105;p19">
              <a:extLst>
                <a:ext uri="{FF2B5EF4-FFF2-40B4-BE49-F238E27FC236}">
                  <a16:creationId xmlns:a16="http://schemas.microsoft.com/office/drawing/2014/main" id="{0E528747-9ECB-9036-D9A1-B02B2B62FD57}"/>
                </a:ext>
              </a:extLst>
            </p:cNvPr>
            <p:cNvGrpSpPr/>
            <p:nvPr/>
          </p:nvGrpSpPr>
          <p:grpSpPr>
            <a:xfrm>
              <a:off x="1284175" y="1535856"/>
              <a:ext cx="2401175" cy="2027294"/>
              <a:chOff x="1284175" y="1535856"/>
              <a:chExt cx="2401175" cy="2027294"/>
            </a:xfrm>
          </p:grpSpPr>
          <p:grpSp>
            <p:nvGrpSpPr>
              <p:cNvPr id="13" name="Google Shape;106;p19">
                <a:extLst>
                  <a:ext uri="{FF2B5EF4-FFF2-40B4-BE49-F238E27FC236}">
                    <a16:creationId xmlns:a16="http://schemas.microsoft.com/office/drawing/2014/main" id="{CA920D4B-2154-AA61-185E-72FBBA07E3DA}"/>
                  </a:ext>
                </a:extLst>
              </p:cNvPr>
              <p:cNvGrpSpPr/>
              <p:nvPr/>
            </p:nvGrpSpPr>
            <p:grpSpPr>
              <a:xfrm>
                <a:off x="1284175" y="1535856"/>
                <a:ext cx="2330750" cy="2027294"/>
                <a:chOff x="1284175" y="1535856"/>
                <a:chExt cx="2330750" cy="2027294"/>
              </a:xfrm>
            </p:grpSpPr>
            <p:grpSp>
              <p:nvGrpSpPr>
                <p:cNvPr id="15" name="Google Shape;107;p19">
                  <a:extLst>
                    <a:ext uri="{FF2B5EF4-FFF2-40B4-BE49-F238E27FC236}">
                      <a16:creationId xmlns:a16="http://schemas.microsoft.com/office/drawing/2014/main" id="{3ACB17C6-FFD8-0A7D-7454-6EE123B4D757}"/>
                    </a:ext>
                  </a:extLst>
                </p:cNvPr>
                <p:cNvGrpSpPr/>
                <p:nvPr/>
              </p:nvGrpSpPr>
              <p:grpSpPr>
                <a:xfrm>
                  <a:off x="1284175" y="1609810"/>
                  <a:ext cx="2330750" cy="1953340"/>
                  <a:chOff x="1284175" y="1609810"/>
                  <a:chExt cx="2330750" cy="1953340"/>
                </a:xfrm>
              </p:grpSpPr>
              <p:sp>
                <p:nvSpPr>
                  <p:cNvPr id="19" name="Google Shape;108;p19">
                    <a:extLst>
                      <a:ext uri="{FF2B5EF4-FFF2-40B4-BE49-F238E27FC236}">
                        <a16:creationId xmlns:a16="http://schemas.microsoft.com/office/drawing/2014/main" id="{D6FF2232-E46D-5B65-4B57-15C3AC75D4EC}"/>
                      </a:ext>
                    </a:extLst>
                  </p:cNvPr>
                  <p:cNvSpPr/>
                  <p:nvPr/>
                </p:nvSpPr>
                <p:spPr>
                  <a:xfrm>
                    <a:off x="1284175" y="1990250"/>
                    <a:ext cx="868800" cy="830100"/>
                  </a:xfrm>
                  <a:prstGeom prst="arc">
                    <a:avLst>
                      <a:gd name="adj1" fmla="val 8316671"/>
                      <a:gd name="adj2" fmla="val 12985080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09;p19">
                    <a:extLst>
                      <a:ext uri="{FF2B5EF4-FFF2-40B4-BE49-F238E27FC236}">
                        <a16:creationId xmlns:a16="http://schemas.microsoft.com/office/drawing/2014/main" id="{CFBE02DD-9CB0-2F15-EA6D-9B44C3C022B0}"/>
                      </a:ext>
                    </a:extLst>
                  </p:cNvPr>
                  <p:cNvSpPr/>
                  <p:nvPr/>
                </p:nvSpPr>
                <p:spPr>
                  <a:xfrm>
                    <a:off x="2016175" y="27549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23" name="Google Shape;110;p19">
                    <a:extLst>
                      <a:ext uri="{FF2B5EF4-FFF2-40B4-BE49-F238E27FC236}">
                        <a16:creationId xmlns:a16="http://schemas.microsoft.com/office/drawing/2014/main" id="{13B543B5-3D83-19F5-CECB-E55EB5C9B5C1}"/>
                      </a:ext>
                    </a:extLst>
                  </p:cNvPr>
                  <p:cNvCxnSpPr>
                    <a:stCxn id="19" idx="0"/>
                    <a:endCxn id="20" idx="2"/>
                  </p:cNvCxnSpPr>
                  <p:nvPr/>
                </p:nvCxnSpPr>
                <p:spPr>
                  <a:xfrm>
                    <a:off x="1399262" y="2686702"/>
                    <a:ext cx="762300" cy="773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4" name="Google Shape;111;p19">
                    <a:extLst>
                      <a:ext uri="{FF2B5EF4-FFF2-40B4-BE49-F238E27FC236}">
                        <a16:creationId xmlns:a16="http://schemas.microsoft.com/office/drawing/2014/main" id="{7F51E47F-901D-20D3-E1EA-4E63DAF70487}"/>
                      </a:ext>
                    </a:extLst>
                  </p:cNvPr>
                  <p:cNvCxnSpPr>
                    <a:endCxn id="19" idx="2"/>
                  </p:cNvCxnSpPr>
                  <p:nvPr/>
                </p:nvCxnSpPr>
                <p:spPr>
                  <a:xfrm flipH="1">
                    <a:off x="1374744" y="1940139"/>
                    <a:ext cx="193500" cy="2115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5" name="Google Shape;112;p19">
                    <a:extLst>
                      <a:ext uri="{FF2B5EF4-FFF2-40B4-BE49-F238E27FC236}">
                        <a16:creationId xmlns:a16="http://schemas.microsoft.com/office/drawing/2014/main" id="{EB7ABA95-1EF9-F107-A9B5-F7AB34D2E3F4}"/>
                      </a:ext>
                    </a:extLst>
                  </p:cNvPr>
                  <p:cNvCxnSpPr>
                    <a:endCxn id="26" idx="2"/>
                  </p:cNvCxnSpPr>
                  <p:nvPr/>
                </p:nvCxnSpPr>
                <p:spPr>
                  <a:xfrm rot="10800000" flipH="1">
                    <a:off x="2761164" y="2704301"/>
                    <a:ext cx="750900" cy="7398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26" name="Google Shape;113;p19">
                    <a:extLst>
                      <a:ext uri="{FF2B5EF4-FFF2-40B4-BE49-F238E27FC236}">
                        <a16:creationId xmlns:a16="http://schemas.microsoft.com/office/drawing/2014/main" id="{8D20E077-93BF-E9D1-836D-76887BA2229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774925" y="20096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27" name="Google Shape;114;p19">
                    <a:extLst>
                      <a:ext uri="{FF2B5EF4-FFF2-40B4-BE49-F238E27FC236}">
                        <a16:creationId xmlns:a16="http://schemas.microsoft.com/office/drawing/2014/main" id="{40F2DBE9-F54E-4E0F-289E-F774764D26BB}"/>
                      </a:ext>
                    </a:extLst>
                  </p:cNvPr>
                  <p:cNvCxnSpPr>
                    <a:stCxn id="26" idx="0"/>
                  </p:cNvCxnSpPr>
                  <p:nvPr/>
                </p:nvCxnSpPr>
                <p:spPr>
                  <a:xfrm rot="10800000">
                    <a:off x="3002663" y="1609810"/>
                    <a:ext cx="493800" cy="495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16" name="Google Shape;115;p19">
                  <a:extLst>
                    <a:ext uri="{FF2B5EF4-FFF2-40B4-BE49-F238E27FC236}">
                      <a16:creationId xmlns:a16="http://schemas.microsoft.com/office/drawing/2014/main" id="{0A596794-7B5B-49F9-97D0-DCA8E1FBCFC5}"/>
                    </a:ext>
                  </a:extLst>
                </p:cNvPr>
                <p:cNvGrpSpPr/>
                <p:nvPr/>
              </p:nvGrpSpPr>
              <p:grpSpPr>
                <a:xfrm flipH="1">
                  <a:off x="1512291" y="1535856"/>
                  <a:ext cx="463438" cy="463438"/>
                  <a:chOff x="2900798" y="1222606"/>
                  <a:chExt cx="463438" cy="463438"/>
                </a:xfrm>
              </p:grpSpPr>
              <p:sp>
                <p:nvSpPr>
                  <p:cNvPr id="17" name="Google Shape;116;p19">
                    <a:extLst>
                      <a:ext uri="{FF2B5EF4-FFF2-40B4-BE49-F238E27FC236}">
                        <a16:creationId xmlns:a16="http://schemas.microsoft.com/office/drawing/2014/main" id="{D39C1DD6-FB50-46BE-8326-04BA7612B1BA}"/>
                      </a:ext>
                    </a:extLst>
                  </p:cNvPr>
                  <p:cNvSpPr/>
                  <p:nvPr/>
                </p:nvSpPr>
                <p:spPr>
                  <a:xfrm>
                    <a:off x="2909775" y="1239675"/>
                    <a:ext cx="445375" cy="42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5" h="17097" extrusionOk="0">
                        <a:moveTo>
                          <a:pt x="0" y="4185"/>
                        </a:moveTo>
                        <a:lnTo>
                          <a:pt x="10282" y="14347"/>
                        </a:lnTo>
                        <a:lnTo>
                          <a:pt x="17815" y="17097"/>
                        </a:lnTo>
                        <a:lnTo>
                          <a:pt x="14945" y="10163"/>
                        </a:lnTo>
                        <a:lnTo>
                          <a:pt x="478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</p:sp>
              <p:sp>
                <p:nvSpPr>
                  <p:cNvPr id="18" name="Google Shape;117;p19">
                    <a:extLst>
                      <a:ext uri="{FF2B5EF4-FFF2-40B4-BE49-F238E27FC236}">
                        <a16:creationId xmlns:a16="http://schemas.microsoft.com/office/drawing/2014/main" id="{CD55D21E-0919-C35C-E6A2-DD71B91266C0}"/>
                      </a:ext>
                    </a:extLst>
                  </p:cNvPr>
                  <p:cNvSpPr/>
                  <p:nvPr/>
                </p:nvSpPr>
                <p:spPr>
                  <a:xfrm flipH="1">
                    <a:off x="2900798" y="1222606"/>
                    <a:ext cx="463438" cy="463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1" h="9551" extrusionOk="0">
                        <a:moveTo>
                          <a:pt x="7002" y="525"/>
                        </a:moveTo>
                        <a:lnTo>
                          <a:pt x="9002" y="2525"/>
                        </a:lnTo>
                        <a:lnTo>
                          <a:pt x="8121" y="3383"/>
                        </a:lnTo>
                        <a:lnTo>
                          <a:pt x="6145" y="1406"/>
                        </a:lnTo>
                        <a:lnTo>
                          <a:pt x="7002" y="525"/>
                        </a:lnTo>
                        <a:close/>
                        <a:moveTo>
                          <a:pt x="5883" y="1716"/>
                        </a:moveTo>
                        <a:lnTo>
                          <a:pt x="7169" y="3002"/>
                        </a:lnTo>
                        <a:lnTo>
                          <a:pt x="3620" y="6550"/>
                        </a:lnTo>
                        <a:lnTo>
                          <a:pt x="3930" y="6812"/>
                        </a:lnTo>
                        <a:lnTo>
                          <a:pt x="7478" y="3263"/>
                        </a:lnTo>
                        <a:lnTo>
                          <a:pt x="7883" y="3692"/>
                        </a:lnTo>
                        <a:lnTo>
                          <a:pt x="3930" y="7621"/>
                        </a:lnTo>
                        <a:lnTo>
                          <a:pt x="2048" y="8336"/>
                        </a:lnTo>
                        <a:lnTo>
                          <a:pt x="1215" y="7502"/>
                        </a:lnTo>
                        <a:lnTo>
                          <a:pt x="1834" y="5859"/>
                        </a:lnTo>
                        <a:lnTo>
                          <a:pt x="2763" y="6788"/>
                        </a:lnTo>
                        <a:lnTo>
                          <a:pt x="3072" y="6526"/>
                        </a:lnTo>
                        <a:lnTo>
                          <a:pt x="2072" y="5526"/>
                        </a:lnTo>
                        <a:lnTo>
                          <a:pt x="4763" y="2859"/>
                        </a:lnTo>
                        <a:lnTo>
                          <a:pt x="5478" y="3573"/>
                        </a:lnTo>
                        <a:lnTo>
                          <a:pt x="5740" y="3311"/>
                        </a:lnTo>
                        <a:lnTo>
                          <a:pt x="5025" y="2597"/>
                        </a:lnTo>
                        <a:lnTo>
                          <a:pt x="5335" y="2287"/>
                        </a:lnTo>
                        <a:lnTo>
                          <a:pt x="6049" y="3002"/>
                        </a:lnTo>
                        <a:lnTo>
                          <a:pt x="6335" y="2740"/>
                        </a:lnTo>
                        <a:lnTo>
                          <a:pt x="5621" y="2025"/>
                        </a:lnTo>
                        <a:lnTo>
                          <a:pt x="5883" y="1716"/>
                        </a:lnTo>
                        <a:close/>
                        <a:moveTo>
                          <a:pt x="1048" y="7907"/>
                        </a:moveTo>
                        <a:lnTo>
                          <a:pt x="1620" y="8479"/>
                        </a:lnTo>
                        <a:lnTo>
                          <a:pt x="691" y="8836"/>
                        </a:lnTo>
                        <a:lnTo>
                          <a:pt x="1048" y="7907"/>
                        </a:lnTo>
                        <a:close/>
                        <a:moveTo>
                          <a:pt x="7002" y="1"/>
                        </a:moveTo>
                        <a:lnTo>
                          <a:pt x="1572" y="5407"/>
                        </a:lnTo>
                        <a:lnTo>
                          <a:pt x="0" y="9550"/>
                        </a:lnTo>
                        <a:lnTo>
                          <a:pt x="4144" y="7979"/>
                        </a:lnTo>
                        <a:lnTo>
                          <a:pt x="8431" y="3692"/>
                        </a:lnTo>
                        <a:lnTo>
                          <a:pt x="9550" y="2549"/>
                        </a:lnTo>
                        <a:lnTo>
                          <a:pt x="7002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4" name="Google Shape;118;p19">
                <a:extLst>
                  <a:ext uri="{FF2B5EF4-FFF2-40B4-BE49-F238E27FC236}">
                    <a16:creationId xmlns:a16="http://schemas.microsoft.com/office/drawing/2014/main" id="{D6442B6C-5742-072C-037D-23395076961E}"/>
                  </a:ext>
                </a:extLst>
              </p:cNvPr>
              <p:cNvSpPr/>
              <p:nvPr/>
            </p:nvSpPr>
            <p:spPr>
              <a:xfrm>
                <a:off x="3310424" y="2028567"/>
                <a:ext cx="374925" cy="77156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lt1"/>
                    </a:solidFill>
                    <a:latin typeface="Fira Sans Extra Condensed"/>
                  </a:rPr>
                  <a:t>1</a:t>
                </a:r>
              </a:p>
            </p:txBody>
          </p:sp>
        </p:grpSp>
      </p:grpSp>
      <p:grpSp>
        <p:nvGrpSpPr>
          <p:cNvPr id="30" name="Google Shape;137;p19">
            <a:extLst>
              <a:ext uri="{FF2B5EF4-FFF2-40B4-BE49-F238E27FC236}">
                <a16:creationId xmlns:a16="http://schemas.microsoft.com/office/drawing/2014/main" id="{5430470B-BF7B-05DE-709F-9C14D41E4960}"/>
              </a:ext>
            </a:extLst>
          </p:cNvPr>
          <p:cNvGrpSpPr/>
          <p:nvPr/>
        </p:nvGrpSpPr>
        <p:grpSpPr>
          <a:xfrm>
            <a:off x="7496425" y="2623315"/>
            <a:ext cx="3218997" cy="3191706"/>
            <a:chOff x="3314326" y="2334451"/>
            <a:chExt cx="2434828" cy="2344849"/>
          </a:xfrm>
        </p:grpSpPr>
        <p:grpSp>
          <p:nvGrpSpPr>
            <p:cNvPr id="31" name="Google Shape;138;p19">
              <a:extLst>
                <a:ext uri="{FF2B5EF4-FFF2-40B4-BE49-F238E27FC236}">
                  <a16:creationId xmlns:a16="http://schemas.microsoft.com/office/drawing/2014/main" id="{73881D4D-910A-2C1B-91F9-04CBED7937E7}"/>
                </a:ext>
              </a:extLst>
            </p:cNvPr>
            <p:cNvGrpSpPr/>
            <p:nvPr/>
          </p:nvGrpSpPr>
          <p:grpSpPr>
            <a:xfrm>
              <a:off x="3572775" y="3028959"/>
              <a:ext cx="1828800" cy="1650341"/>
              <a:chOff x="3572775" y="3028959"/>
              <a:chExt cx="1828800" cy="1650341"/>
            </a:xfrm>
          </p:grpSpPr>
          <p:sp>
            <p:nvSpPr>
              <p:cNvPr id="46" name="Google Shape;139;p19">
                <a:extLst>
                  <a:ext uri="{FF2B5EF4-FFF2-40B4-BE49-F238E27FC236}">
                    <a16:creationId xmlns:a16="http://schemas.microsoft.com/office/drawing/2014/main" id="{0C07A954-C7AE-BFE5-9D2C-7909BD02C0AB}"/>
                  </a:ext>
                </a:extLst>
              </p:cNvPr>
              <p:cNvSpPr txBox="1"/>
              <p:nvPr/>
            </p:nvSpPr>
            <p:spPr>
              <a:xfrm>
                <a:off x="3572775" y="4107800"/>
                <a:ext cx="18288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000" b="1">
                    <a:solidFill>
                      <a:schemeClr val="accent5"/>
                    </a:solidFill>
                    <a:highlight>
                      <a:schemeClr val="lt1"/>
                    </a:highligh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Tác dụng</a:t>
                </a:r>
                <a:endParaRPr sz="2000" b="1">
                  <a:solidFill>
                    <a:schemeClr val="accent5"/>
                  </a:solidFill>
                  <a:highlight>
                    <a:schemeClr val="lt1"/>
                  </a:highlight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47" name="Google Shape;140;p19">
                <a:extLst>
                  <a:ext uri="{FF2B5EF4-FFF2-40B4-BE49-F238E27FC236}">
                    <a16:creationId xmlns:a16="http://schemas.microsoft.com/office/drawing/2014/main" id="{B7A6A6A5-8F19-2715-B710-BDF136F2D6EE}"/>
                  </a:ext>
                </a:extLst>
              </p:cNvPr>
              <p:cNvSpPr txBox="1"/>
              <p:nvPr/>
            </p:nvSpPr>
            <p:spPr>
              <a:xfrm>
                <a:off x="3719466" y="3028959"/>
                <a:ext cx="1536900" cy="83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thể hiện ước nguyện chân thành, tha thiết của nhà thơ: được cống hiến những gì tốt đẹp, dù nhỏ bé, đơn sơ cho cuộc đời.</a:t>
                </a:r>
                <a:endParaRPr lang="en-US" sz="18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Google Shape;141;p19">
              <a:extLst>
                <a:ext uri="{FF2B5EF4-FFF2-40B4-BE49-F238E27FC236}">
                  <a16:creationId xmlns:a16="http://schemas.microsoft.com/office/drawing/2014/main" id="{1A9BD382-BD0E-8DBC-212C-044591E583DF}"/>
                </a:ext>
              </a:extLst>
            </p:cNvPr>
            <p:cNvGrpSpPr/>
            <p:nvPr/>
          </p:nvGrpSpPr>
          <p:grpSpPr>
            <a:xfrm>
              <a:off x="3314326" y="2334451"/>
              <a:ext cx="2434828" cy="2027294"/>
              <a:chOff x="3314326" y="2334451"/>
              <a:chExt cx="2434828" cy="2027294"/>
            </a:xfrm>
          </p:grpSpPr>
          <p:grpSp>
            <p:nvGrpSpPr>
              <p:cNvPr id="33" name="Google Shape;142;p19">
                <a:extLst>
                  <a:ext uri="{FF2B5EF4-FFF2-40B4-BE49-F238E27FC236}">
                    <a16:creationId xmlns:a16="http://schemas.microsoft.com/office/drawing/2014/main" id="{BBEAA562-2495-16DE-D62C-F556DB23A6FE}"/>
                  </a:ext>
                </a:extLst>
              </p:cNvPr>
              <p:cNvGrpSpPr/>
              <p:nvPr/>
            </p:nvGrpSpPr>
            <p:grpSpPr>
              <a:xfrm>
                <a:off x="3314326" y="2334451"/>
                <a:ext cx="2330750" cy="2027294"/>
                <a:chOff x="3314326" y="2334451"/>
                <a:chExt cx="2330750" cy="2027294"/>
              </a:xfrm>
            </p:grpSpPr>
            <p:grpSp>
              <p:nvGrpSpPr>
                <p:cNvPr id="35" name="Google Shape;143;p19">
                  <a:extLst>
                    <a:ext uri="{FF2B5EF4-FFF2-40B4-BE49-F238E27FC236}">
                      <a16:creationId xmlns:a16="http://schemas.microsoft.com/office/drawing/2014/main" id="{B5BD4B09-BCA5-FBEC-35FD-B9E7CE121A46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3314326" y="2334451"/>
                  <a:ext cx="2330750" cy="1953399"/>
                  <a:chOff x="1284175" y="1609751"/>
                  <a:chExt cx="2330750" cy="1953399"/>
                </a:xfrm>
              </p:grpSpPr>
              <p:sp>
                <p:nvSpPr>
                  <p:cNvPr id="39" name="Google Shape;144;p19">
                    <a:extLst>
                      <a:ext uri="{FF2B5EF4-FFF2-40B4-BE49-F238E27FC236}">
                        <a16:creationId xmlns:a16="http://schemas.microsoft.com/office/drawing/2014/main" id="{8B354361-F1AD-DBE2-C473-0CAA2A4110C7}"/>
                      </a:ext>
                    </a:extLst>
                  </p:cNvPr>
                  <p:cNvSpPr/>
                  <p:nvPr/>
                </p:nvSpPr>
                <p:spPr>
                  <a:xfrm>
                    <a:off x="1284175" y="1990250"/>
                    <a:ext cx="868800" cy="830100"/>
                  </a:xfrm>
                  <a:prstGeom prst="arc">
                    <a:avLst>
                      <a:gd name="adj1" fmla="val 8316671"/>
                      <a:gd name="adj2" fmla="val 12985080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145;p19">
                    <a:extLst>
                      <a:ext uri="{FF2B5EF4-FFF2-40B4-BE49-F238E27FC236}">
                        <a16:creationId xmlns:a16="http://schemas.microsoft.com/office/drawing/2014/main" id="{00D69F47-3B57-BDC5-B629-9C230AB7E92F}"/>
                      </a:ext>
                    </a:extLst>
                  </p:cNvPr>
                  <p:cNvSpPr/>
                  <p:nvPr/>
                </p:nvSpPr>
                <p:spPr>
                  <a:xfrm>
                    <a:off x="2016175" y="27549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41" name="Google Shape;146;p19">
                    <a:extLst>
                      <a:ext uri="{FF2B5EF4-FFF2-40B4-BE49-F238E27FC236}">
                        <a16:creationId xmlns:a16="http://schemas.microsoft.com/office/drawing/2014/main" id="{A202B2A1-0A43-EEA4-3FD6-A863EB17CC2F}"/>
                      </a:ext>
                    </a:extLst>
                  </p:cNvPr>
                  <p:cNvCxnSpPr>
                    <a:stCxn id="39" idx="0"/>
                    <a:endCxn id="40" idx="2"/>
                  </p:cNvCxnSpPr>
                  <p:nvPr/>
                </p:nvCxnSpPr>
                <p:spPr>
                  <a:xfrm>
                    <a:off x="1399262" y="2686702"/>
                    <a:ext cx="762300" cy="773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2" name="Google Shape;147;p19">
                    <a:extLst>
                      <a:ext uri="{FF2B5EF4-FFF2-40B4-BE49-F238E27FC236}">
                        <a16:creationId xmlns:a16="http://schemas.microsoft.com/office/drawing/2014/main" id="{4699A106-424A-0AED-EDE8-D5F48C7F868A}"/>
                      </a:ext>
                    </a:extLst>
                  </p:cNvPr>
                  <p:cNvCxnSpPr>
                    <a:endCxn id="39" idx="2"/>
                  </p:cNvCxnSpPr>
                  <p:nvPr/>
                </p:nvCxnSpPr>
                <p:spPr>
                  <a:xfrm flipH="1">
                    <a:off x="1374744" y="1940139"/>
                    <a:ext cx="193500" cy="2115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3" name="Google Shape;148;p19">
                    <a:extLst>
                      <a:ext uri="{FF2B5EF4-FFF2-40B4-BE49-F238E27FC236}">
                        <a16:creationId xmlns:a16="http://schemas.microsoft.com/office/drawing/2014/main" id="{203C580D-C35D-FA54-10C1-C41D7413E40B}"/>
                      </a:ext>
                    </a:extLst>
                  </p:cNvPr>
                  <p:cNvCxnSpPr>
                    <a:endCxn id="44" idx="2"/>
                  </p:cNvCxnSpPr>
                  <p:nvPr/>
                </p:nvCxnSpPr>
                <p:spPr>
                  <a:xfrm rot="10800000" flipH="1">
                    <a:off x="2761164" y="2704301"/>
                    <a:ext cx="750900" cy="7398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44" name="Google Shape;149;p19">
                    <a:extLst>
                      <a:ext uri="{FF2B5EF4-FFF2-40B4-BE49-F238E27FC236}">
                        <a16:creationId xmlns:a16="http://schemas.microsoft.com/office/drawing/2014/main" id="{6C385EC7-78E2-3E1A-AF0A-F9008C5CB78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774925" y="2009650"/>
                    <a:ext cx="871800" cy="808200"/>
                  </a:xfrm>
                  <a:prstGeom prst="arc">
                    <a:avLst>
                      <a:gd name="adj1" fmla="val 5234364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45" name="Google Shape;150;p19">
                    <a:extLst>
                      <a:ext uri="{FF2B5EF4-FFF2-40B4-BE49-F238E27FC236}">
                        <a16:creationId xmlns:a16="http://schemas.microsoft.com/office/drawing/2014/main" id="{C603414A-D53F-5042-9BFC-3C8276801277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3002799" y="1609751"/>
                    <a:ext cx="459300" cy="4491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36" name="Google Shape;151;p19">
                  <a:extLst>
                    <a:ext uri="{FF2B5EF4-FFF2-40B4-BE49-F238E27FC236}">
                      <a16:creationId xmlns:a16="http://schemas.microsoft.com/office/drawing/2014/main" id="{2645C897-653B-8D31-01F6-A07A17AB2D17}"/>
                    </a:ext>
                  </a:extLst>
                </p:cNvPr>
                <p:cNvGrpSpPr/>
                <p:nvPr/>
              </p:nvGrpSpPr>
              <p:grpSpPr>
                <a:xfrm rot="10800000">
                  <a:off x="3542443" y="3898307"/>
                  <a:ext cx="463438" cy="463438"/>
                  <a:chOff x="2900798" y="1222606"/>
                  <a:chExt cx="463438" cy="463438"/>
                </a:xfrm>
              </p:grpSpPr>
              <p:sp>
                <p:nvSpPr>
                  <p:cNvPr id="37" name="Google Shape;152;p19">
                    <a:extLst>
                      <a:ext uri="{FF2B5EF4-FFF2-40B4-BE49-F238E27FC236}">
                        <a16:creationId xmlns:a16="http://schemas.microsoft.com/office/drawing/2014/main" id="{4E67F3DD-D66B-F000-98C2-C05E43D72137}"/>
                      </a:ext>
                    </a:extLst>
                  </p:cNvPr>
                  <p:cNvSpPr/>
                  <p:nvPr/>
                </p:nvSpPr>
                <p:spPr>
                  <a:xfrm>
                    <a:off x="2909775" y="1239675"/>
                    <a:ext cx="445375" cy="42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5" h="17097" extrusionOk="0">
                        <a:moveTo>
                          <a:pt x="0" y="4185"/>
                        </a:moveTo>
                        <a:lnTo>
                          <a:pt x="10282" y="14347"/>
                        </a:lnTo>
                        <a:lnTo>
                          <a:pt x="17815" y="17097"/>
                        </a:lnTo>
                        <a:lnTo>
                          <a:pt x="14945" y="10163"/>
                        </a:lnTo>
                        <a:lnTo>
                          <a:pt x="478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8" name="Google Shape;153;p19">
                    <a:extLst>
                      <a:ext uri="{FF2B5EF4-FFF2-40B4-BE49-F238E27FC236}">
                        <a16:creationId xmlns:a16="http://schemas.microsoft.com/office/drawing/2014/main" id="{837B9E30-ABAB-71E1-17AF-B4D023F2B8FB}"/>
                      </a:ext>
                    </a:extLst>
                  </p:cNvPr>
                  <p:cNvSpPr/>
                  <p:nvPr/>
                </p:nvSpPr>
                <p:spPr>
                  <a:xfrm flipH="1">
                    <a:off x="2900798" y="1222606"/>
                    <a:ext cx="463438" cy="463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1" h="9551" extrusionOk="0">
                        <a:moveTo>
                          <a:pt x="7002" y="525"/>
                        </a:moveTo>
                        <a:lnTo>
                          <a:pt x="9002" y="2525"/>
                        </a:lnTo>
                        <a:lnTo>
                          <a:pt x="8121" y="3383"/>
                        </a:lnTo>
                        <a:lnTo>
                          <a:pt x="6145" y="1406"/>
                        </a:lnTo>
                        <a:lnTo>
                          <a:pt x="7002" y="525"/>
                        </a:lnTo>
                        <a:close/>
                        <a:moveTo>
                          <a:pt x="5883" y="1716"/>
                        </a:moveTo>
                        <a:lnTo>
                          <a:pt x="7169" y="3002"/>
                        </a:lnTo>
                        <a:lnTo>
                          <a:pt x="3620" y="6550"/>
                        </a:lnTo>
                        <a:lnTo>
                          <a:pt x="3930" y="6812"/>
                        </a:lnTo>
                        <a:lnTo>
                          <a:pt x="7478" y="3263"/>
                        </a:lnTo>
                        <a:lnTo>
                          <a:pt x="7883" y="3692"/>
                        </a:lnTo>
                        <a:lnTo>
                          <a:pt x="3930" y="7621"/>
                        </a:lnTo>
                        <a:lnTo>
                          <a:pt x="2048" y="8336"/>
                        </a:lnTo>
                        <a:lnTo>
                          <a:pt x="1215" y="7502"/>
                        </a:lnTo>
                        <a:lnTo>
                          <a:pt x="1834" y="5859"/>
                        </a:lnTo>
                        <a:lnTo>
                          <a:pt x="2763" y="6788"/>
                        </a:lnTo>
                        <a:lnTo>
                          <a:pt x="3072" y="6526"/>
                        </a:lnTo>
                        <a:lnTo>
                          <a:pt x="2072" y="5526"/>
                        </a:lnTo>
                        <a:lnTo>
                          <a:pt x="4763" y="2859"/>
                        </a:lnTo>
                        <a:lnTo>
                          <a:pt x="5478" y="3573"/>
                        </a:lnTo>
                        <a:lnTo>
                          <a:pt x="5740" y="3311"/>
                        </a:lnTo>
                        <a:lnTo>
                          <a:pt x="5025" y="2597"/>
                        </a:lnTo>
                        <a:lnTo>
                          <a:pt x="5335" y="2287"/>
                        </a:lnTo>
                        <a:lnTo>
                          <a:pt x="6049" y="3002"/>
                        </a:lnTo>
                        <a:lnTo>
                          <a:pt x="6335" y="2740"/>
                        </a:lnTo>
                        <a:lnTo>
                          <a:pt x="5621" y="2025"/>
                        </a:lnTo>
                        <a:lnTo>
                          <a:pt x="5883" y="1716"/>
                        </a:lnTo>
                        <a:close/>
                        <a:moveTo>
                          <a:pt x="1048" y="7907"/>
                        </a:moveTo>
                        <a:lnTo>
                          <a:pt x="1620" y="8479"/>
                        </a:lnTo>
                        <a:lnTo>
                          <a:pt x="691" y="8836"/>
                        </a:lnTo>
                        <a:lnTo>
                          <a:pt x="1048" y="7907"/>
                        </a:lnTo>
                        <a:close/>
                        <a:moveTo>
                          <a:pt x="7002" y="1"/>
                        </a:moveTo>
                        <a:lnTo>
                          <a:pt x="1572" y="5407"/>
                        </a:lnTo>
                        <a:lnTo>
                          <a:pt x="0" y="9550"/>
                        </a:lnTo>
                        <a:lnTo>
                          <a:pt x="4144" y="7979"/>
                        </a:lnTo>
                        <a:lnTo>
                          <a:pt x="8431" y="3692"/>
                        </a:lnTo>
                        <a:lnTo>
                          <a:pt x="9550" y="2549"/>
                        </a:lnTo>
                        <a:lnTo>
                          <a:pt x="7002" y="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34" name="Google Shape;154;p19">
                <a:extLst>
                  <a:ext uri="{FF2B5EF4-FFF2-40B4-BE49-F238E27FC236}">
                    <a16:creationId xmlns:a16="http://schemas.microsoft.com/office/drawing/2014/main" id="{21BBEC65-BDA6-4B40-4D77-E757B7006620}"/>
                  </a:ext>
                </a:extLst>
              </p:cNvPr>
              <p:cNvSpPr/>
              <p:nvPr/>
            </p:nvSpPr>
            <p:spPr>
              <a:xfrm>
                <a:off x="5277069" y="3049653"/>
                <a:ext cx="472086" cy="78871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 w="1905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lt1"/>
                    </a:solidFill>
                    <a:latin typeface="Fira Sans Extra Condensed"/>
                  </a:rPr>
                  <a:t>2</a:t>
                </a:r>
              </a:p>
            </p:txBody>
          </p:sp>
        </p:grpSp>
      </p:grpSp>
      <p:pic>
        <p:nvPicPr>
          <p:cNvPr id="49" name="图片 14">
            <a:extLst>
              <a:ext uri="{FF2B5EF4-FFF2-40B4-BE49-F238E27FC236}">
                <a16:creationId xmlns:a16="http://schemas.microsoft.com/office/drawing/2014/main" id="{3BA0069C-A31D-DDCA-2AB7-7001340998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4"/>
          <a:stretch/>
        </p:blipFill>
        <p:spPr>
          <a:xfrm>
            <a:off x="4381979" y="3959389"/>
            <a:ext cx="3459237" cy="29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23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Bài tập 3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grpSp>
        <p:nvGrpSpPr>
          <p:cNvPr id="4" name="组 19">
            <a:extLst>
              <a:ext uri="{FF2B5EF4-FFF2-40B4-BE49-F238E27FC236}">
                <a16:creationId xmlns:a16="http://schemas.microsoft.com/office/drawing/2014/main" id="{28DB4060-0308-454A-ADCA-045CAC5067D0}"/>
              </a:ext>
            </a:extLst>
          </p:cNvPr>
          <p:cNvGrpSpPr/>
          <p:nvPr/>
        </p:nvGrpSpPr>
        <p:grpSpPr>
          <a:xfrm>
            <a:off x="4889699" y="1518367"/>
            <a:ext cx="2246127" cy="1858021"/>
            <a:chOff x="4739640" y="33668"/>
            <a:chExt cx="2712720" cy="2490216"/>
          </a:xfrm>
        </p:grpSpPr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7FB5F99-D3B2-438A-8CD3-AEC516A88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6" name="文本框 21">
              <a:extLst>
                <a:ext uri="{FF2B5EF4-FFF2-40B4-BE49-F238E27FC236}">
                  <a16:creationId xmlns:a16="http://schemas.microsoft.com/office/drawing/2014/main" id="{242BD1A3-5203-42D3-8BB8-9CBAB5483E70}"/>
                </a:ext>
              </a:extLst>
            </p:cNvPr>
            <p:cNvSpPr txBox="1"/>
            <p:nvPr/>
          </p:nvSpPr>
          <p:spPr>
            <a:xfrm rot="21237856">
              <a:off x="5190855" y="900744"/>
              <a:ext cx="2223979" cy="61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vi-VN" altLang="zh-CN" sz="2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So sánh</a:t>
              </a:r>
              <a:endParaRPr kumimoji="1" lang="zh-CN" alt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8" name="Google Shape;101;p19">
            <a:extLst>
              <a:ext uri="{FF2B5EF4-FFF2-40B4-BE49-F238E27FC236}">
                <a16:creationId xmlns:a16="http://schemas.microsoft.com/office/drawing/2014/main" id="{1D528893-666A-5020-3523-279BD4BA37E1}"/>
              </a:ext>
            </a:extLst>
          </p:cNvPr>
          <p:cNvGrpSpPr/>
          <p:nvPr/>
        </p:nvGrpSpPr>
        <p:grpSpPr>
          <a:xfrm>
            <a:off x="1537070" y="2479880"/>
            <a:ext cx="3174506" cy="3230861"/>
            <a:chOff x="1284175" y="1189535"/>
            <a:chExt cx="2401175" cy="2373615"/>
          </a:xfrm>
        </p:grpSpPr>
        <p:grpSp>
          <p:nvGrpSpPr>
            <p:cNvPr id="9" name="Google Shape;102;p19">
              <a:extLst>
                <a:ext uri="{FF2B5EF4-FFF2-40B4-BE49-F238E27FC236}">
                  <a16:creationId xmlns:a16="http://schemas.microsoft.com/office/drawing/2014/main" id="{8AED2736-60C9-2B9D-DB0C-2F0E708BD5BC}"/>
                </a:ext>
              </a:extLst>
            </p:cNvPr>
            <p:cNvGrpSpPr/>
            <p:nvPr/>
          </p:nvGrpSpPr>
          <p:grpSpPr>
            <a:xfrm>
              <a:off x="1502483" y="1189535"/>
              <a:ext cx="1828800" cy="1639865"/>
              <a:chOff x="1502483" y="1189535"/>
              <a:chExt cx="1828800" cy="1639865"/>
            </a:xfrm>
          </p:grpSpPr>
          <p:sp>
            <p:nvSpPr>
              <p:cNvPr id="28" name="Google Shape;103;p19">
                <a:extLst>
                  <a:ext uri="{FF2B5EF4-FFF2-40B4-BE49-F238E27FC236}">
                    <a16:creationId xmlns:a16="http://schemas.microsoft.com/office/drawing/2014/main" id="{A6A62FA2-BF18-5700-85F2-873211EE921B}"/>
                  </a:ext>
                </a:extLst>
              </p:cNvPr>
              <p:cNvSpPr txBox="1"/>
              <p:nvPr/>
            </p:nvSpPr>
            <p:spPr>
              <a:xfrm>
                <a:off x="1502483" y="1189535"/>
                <a:ext cx="18288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000" b="1">
                    <a:solidFill>
                      <a:schemeClr val="accent2"/>
                    </a:solidFill>
                    <a:highlight>
                      <a:schemeClr val="lt1"/>
                    </a:highligh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BPTT</a:t>
                </a:r>
                <a:endParaRPr sz="2000" b="1">
                  <a:solidFill>
                    <a:schemeClr val="accent2"/>
                  </a:solidFill>
                  <a:highlight>
                    <a:schemeClr val="lt1"/>
                  </a:highlight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9" name="Google Shape;104;p19">
                <a:extLst>
                  <a:ext uri="{FF2B5EF4-FFF2-40B4-BE49-F238E27FC236}">
                    <a16:creationId xmlns:a16="http://schemas.microsoft.com/office/drawing/2014/main" id="{523F8D4C-DC74-7DD4-9336-4E0DFFF5E3B1}"/>
                  </a:ext>
                </a:extLst>
              </p:cNvPr>
              <p:cNvSpPr txBox="1"/>
              <p:nvPr/>
            </p:nvSpPr>
            <p:spPr>
              <a:xfrm>
                <a:off x="1681925" y="1999300"/>
                <a:ext cx="1537500" cy="83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Đất nước như vì sao? Cứ đi lên phía trước</a:t>
                </a:r>
                <a:r>
                  <a:rPr lang="en-US" sz="24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endParaRPr sz="16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" name="Google Shape;105;p19">
              <a:extLst>
                <a:ext uri="{FF2B5EF4-FFF2-40B4-BE49-F238E27FC236}">
                  <a16:creationId xmlns:a16="http://schemas.microsoft.com/office/drawing/2014/main" id="{0E528747-9ECB-9036-D9A1-B02B2B62FD57}"/>
                </a:ext>
              </a:extLst>
            </p:cNvPr>
            <p:cNvGrpSpPr/>
            <p:nvPr/>
          </p:nvGrpSpPr>
          <p:grpSpPr>
            <a:xfrm>
              <a:off x="1284175" y="1535856"/>
              <a:ext cx="2401175" cy="2027294"/>
              <a:chOff x="1284175" y="1535856"/>
              <a:chExt cx="2401175" cy="2027294"/>
            </a:xfrm>
          </p:grpSpPr>
          <p:grpSp>
            <p:nvGrpSpPr>
              <p:cNvPr id="13" name="Google Shape;106;p19">
                <a:extLst>
                  <a:ext uri="{FF2B5EF4-FFF2-40B4-BE49-F238E27FC236}">
                    <a16:creationId xmlns:a16="http://schemas.microsoft.com/office/drawing/2014/main" id="{CA920D4B-2154-AA61-185E-72FBBA07E3DA}"/>
                  </a:ext>
                </a:extLst>
              </p:cNvPr>
              <p:cNvGrpSpPr/>
              <p:nvPr/>
            </p:nvGrpSpPr>
            <p:grpSpPr>
              <a:xfrm>
                <a:off x="1284175" y="1535856"/>
                <a:ext cx="2330750" cy="2027294"/>
                <a:chOff x="1284175" y="1535856"/>
                <a:chExt cx="2330750" cy="2027294"/>
              </a:xfrm>
            </p:grpSpPr>
            <p:grpSp>
              <p:nvGrpSpPr>
                <p:cNvPr id="15" name="Google Shape;107;p19">
                  <a:extLst>
                    <a:ext uri="{FF2B5EF4-FFF2-40B4-BE49-F238E27FC236}">
                      <a16:creationId xmlns:a16="http://schemas.microsoft.com/office/drawing/2014/main" id="{3ACB17C6-FFD8-0A7D-7454-6EE123B4D757}"/>
                    </a:ext>
                  </a:extLst>
                </p:cNvPr>
                <p:cNvGrpSpPr/>
                <p:nvPr/>
              </p:nvGrpSpPr>
              <p:grpSpPr>
                <a:xfrm>
                  <a:off x="1284175" y="1609810"/>
                  <a:ext cx="2330750" cy="1953340"/>
                  <a:chOff x="1284175" y="1609810"/>
                  <a:chExt cx="2330750" cy="1953340"/>
                </a:xfrm>
              </p:grpSpPr>
              <p:sp>
                <p:nvSpPr>
                  <p:cNvPr id="19" name="Google Shape;108;p19">
                    <a:extLst>
                      <a:ext uri="{FF2B5EF4-FFF2-40B4-BE49-F238E27FC236}">
                        <a16:creationId xmlns:a16="http://schemas.microsoft.com/office/drawing/2014/main" id="{D6FF2232-E46D-5B65-4B57-15C3AC75D4EC}"/>
                      </a:ext>
                    </a:extLst>
                  </p:cNvPr>
                  <p:cNvSpPr/>
                  <p:nvPr/>
                </p:nvSpPr>
                <p:spPr>
                  <a:xfrm>
                    <a:off x="1284175" y="1990250"/>
                    <a:ext cx="868800" cy="830100"/>
                  </a:xfrm>
                  <a:prstGeom prst="arc">
                    <a:avLst>
                      <a:gd name="adj1" fmla="val 8316671"/>
                      <a:gd name="adj2" fmla="val 12985080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09;p19">
                    <a:extLst>
                      <a:ext uri="{FF2B5EF4-FFF2-40B4-BE49-F238E27FC236}">
                        <a16:creationId xmlns:a16="http://schemas.microsoft.com/office/drawing/2014/main" id="{CFBE02DD-9CB0-2F15-EA6D-9B44C3C022B0}"/>
                      </a:ext>
                    </a:extLst>
                  </p:cNvPr>
                  <p:cNvSpPr/>
                  <p:nvPr/>
                </p:nvSpPr>
                <p:spPr>
                  <a:xfrm>
                    <a:off x="2016175" y="27549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23" name="Google Shape;110;p19">
                    <a:extLst>
                      <a:ext uri="{FF2B5EF4-FFF2-40B4-BE49-F238E27FC236}">
                        <a16:creationId xmlns:a16="http://schemas.microsoft.com/office/drawing/2014/main" id="{13B543B5-3D83-19F5-CECB-E55EB5C9B5C1}"/>
                      </a:ext>
                    </a:extLst>
                  </p:cNvPr>
                  <p:cNvCxnSpPr>
                    <a:stCxn id="19" idx="0"/>
                    <a:endCxn id="20" idx="2"/>
                  </p:cNvCxnSpPr>
                  <p:nvPr/>
                </p:nvCxnSpPr>
                <p:spPr>
                  <a:xfrm>
                    <a:off x="1399262" y="2686702"/>
                    <a:ext cx="762300" cy="773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4" name="Google Shape;111;p19">
                    <a:extLst>
                      <a:ext uri="{FF2B5EF4-FFF2-40B4-BE49-F238E27FC236}">
                        <a16:creationId xmlns:a16="http://schemas.microsoft.com/office/drawing/2014/main" id="{7F51E47F-901D-20D3-E1EA-4E63DAF70487}"/>
                      </a:ext>
                    </a:extLst>
                  </p:cNvPr>
                  <p:cNvCxnSpPr>
                    <a:endCxn id="19" idx="2"/>
                  </p:cNvCxnSpPr>
                  <p:nvPr/>
                </p:nvCxnSpPr>
                <p:spPr>
                  <a:xfrm flipH="1">
                    <a:off x="1374744" y="1940139"/>
                    <a:ext cx="193500" cy="2115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5" name="Google Shape;112;p19">
                    <a:extLst>
                      <a:ext uri="{FF2B5EF4-FFF2-40B4-BE49-F238E27FC236}">
                        <a16:creationId xmlns:a16="http://schemas.microsoft.com/office/drawing/2014/main" id="{EB7ABA95-1EF9-F107-A9B5-F7AB34D2E3F4}"/>
                      </a:ext>
                    </a:extLst>
                  </p:cNvPr>
                  <p:cNvCxnSpPr>
                    <a:endCxn id="26" idx="2"/>
                  </p:cNvCxnSpPr>
                  <p:nvPr/>
                </p:nvCxnSpPr>
                <p:spPr>
                  <a:xfrm rot="10800000" flipH="1">
                    <a:off x="2761164" y="2704301"/>
                    <a:ext cx="750900" cy="7398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26" name="Google Shape;113;p19">
                    <a:extLst>
                      <a:ext uri="{FF2B5EF4-FFF2-40B4-BE49-F238E27FC236}">
                        <a16:creationId xmlns:a16="http://schemas.microsoft.com/office/drawing/2014/main" id="{8D20E077-93BF-E9D1-836D-76887BA2229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774925" y="20096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27" name="Google Shape;114;p19">
                    <a:extLst>
                      <a:ext uri="{FF2B5EF4-FFF2-40B4-BE49-F238E27FC236}">
                        <a16:creationId xmlns:a16="http://schemas.microsoft.com/office/drawing/2014/main" id="{40F2DBE9-F54E-4E0F-289E-F774764D26BB}"/>
                      </a:ext>
                    </a:extLst>
                  </p:cNvPr>
                  <p:cNvCxnSpPr>
                    <a:stCxn id="26" idx="0"/>
                  </p:cNvCxnSpPr>
                  <p:nvPr/>
                </p:nvCxnSpPr>
                <p:spPr>
                  <a:xfrm rot="10800000">
                    <a:off x="3002663" y="1609810"/>
                    <a:ext cx="493800" cy="495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16" name="Google Shape;115;p19">
                  <a:extLst>
                    <a:ext uri="{FF2B5EF4-FFF2-40B4-BE49-F238E27FC236}">
                      <a16:creationId xmlns:a16="http://schemas.microsoft.com/office/drawing/2014/main" id="{0A596794-7B5B-49F9-97D0-DCA8E1FBCFC5}"/>
                    </a:ext>
                  </a:extLst>
                </p:cNvPr>
                <p:cNvGrpSpPr/>
                <p:nvPr/>
              </p:nvGrpSpPr>
              <p:grpSpPr>
                <a:xfrm flipH="1">
                  <a:off x="1512291" y="1535856"/>
                  <a:ext cx="463438" cy="463438"/>
                  <a:chOff x="2900798" y="1222606"/>
                  <a:chExt cx="463438" cy="463438"/>
                </a:xfrm>
              </p:grpSpPr>
              <p:sp>
                <p:nvSpPr>
                  <p:cNvPr id="17" name="Google Shape;116;p19">
                    <a:extLst>
                      <a:ext uri="{FF2B5EF4-FFF2-40B4-BE49-F238E27FC236}">
                        <a16:creationId xmlns:a16="http://schemas.microsoft.com/office/drawing/2014/main" id="{D39C1DD6-FB50-46BE-8326-04BA7612B1BA}"/>
                      </a:ext>
                    </a:extLst>
                  </p:cNvPr>
                  <p:cNvSpPr/>
                  <p:nvPr/>
                </p:nvSpPr>
                <p:spPr>
                  <a:xfrm>
                    <a:off x="2909775" y="1239675"/>
                    <a:ext cx="445375" cy="42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5" h="17097" extrusionOk="0">
                        <a:moveTo>
                          <a:pt x="0" y="4185"/>
                        </a:moveTo>
                        <a:lnTo>
                          <a:pt x="10282" y="14347"/>
                        </a:lnTo>
                        <a:lnTo>
                          <a:pt x="17815" y="17097"/>
                        </a:lnTo>
                        <a:lnTo>
                          <a:pt x="14945" y="10163"/>
                        </a:lnTo>
                        <a:lnTo>
                          <a:pt x="478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</p:sp>
              <p:sp>
                <p:nvSpPr>
                  <p:cNvPr id="18" name="Google Shape;117;p19">
                    <a:extLst>
                      <a:ext uri="{FF2B5EF4-FFF2-40B4-BE49-F238E27FC236}">
                        <a16:creationId xmlns:a16="http://schemas.microsoft.com/office/drawing/2014/main" id="{CD55D21E-0919-C35C-E6A2-DD71B91266C0}"/>
                      </a:ext>
                    </a:extLst>
                  </p:cNvPr>
                  <p:cNvSpPr/>
                  <p:nvPr/>
                </p:nvSpPr>
                <p:spPr>
                  <a:xfrm flipH="1">
                    <a:off x="2900798" y="1222606"/>
                    <a:ext cx="463438" cy="463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1" h="9551" extrusionOk="0">
                        <a:moveTo>
                          <a:pt x="7002" y="525"/>
                        </a:moveTo>
                        <a:lnTo>
                          <a:pt x="9002" y="2525"/>
                        </a:lnTo>
                        <a:lnTo>
                          <a:pt x="8121" y="3383"/>
                        </a:lnTo>
                        <a:lnTo>
                          <a:pt x="6145" y="1406"/>
                        </a:lnTo>
                        <a:lnTo>
                          <a:pt x="7002" y="525"/>
                        </a:lnTo>
                        <a:close/>
                        <a:moveTo>
                          <a:pt x="5883" y="1716"/>
                        </a:moveTo>
                        <a:lnTo>
                          <a:pt x="7169" y="3002"/>
                        </a:lnTo>
                        <a:lnTo>
                          <a:pt x="3620" y="6550"/>
                        </a:lnTo>
                        <a:lnTo>
                          <a:pt x="3930" y="6812"/>
                        </a:lnTo>
                        <a:lnTo>
                          <a:pt x="7478" y="3263"/>
                        </a:lnTo>
                        <a:lnTo>
                          <a:pt x="7883" y="3692"/>
                        </a:lnTo>
                        <a:lnTo>
                          <a:pt x="3930" y="7621"/>
                        </a:lnTo>
                        <a:lnTo>
                          <a:pt x="2048" y="8336"/>
                        </a:lnTo>
                        <a:lnTo>
                          <a:pt x="1215" y="7502"/>
                        </a:lnTo>
                        <a:lnTo>
                          <a:pt x="1834" y="5859"/>
                        </a:lnTo>
                        <a:lnTo>
                          <a:pt x="2763" y="6788"/>
                        </a:lnTo>
                        <a:lnTo>
                          <a:pt x="3072" y="6526"/>
                        </a:lnTo>
                        <a:lnTo>
                          <a:pt x="2072" y="5526"/>
                        </a:lnTo>
                        <a:lnTo>
                          <a:pt x="4763" y="2859"/>
                        </a:lnTo>
                        <a:lnTo>
                          <a:pt x="5478" y="3573"/>
                        </a:lnTo>
                        <a:lnTo>
                          <a:pt x="5740" y="3311"/>
                        </a:lnTo>
                        <a:lnTo>
                          <a:pt x="5025" y="2597"/>
                        </a:lnTo>
                        <a:lnTo>
                          <a:pt x="5335" y="2287"/>
                        </a:lnTo>
                        <a:lnTo>
                          <a:pt x="6049" y="3002"/>
                        </a:lnTo>
                        <a:lnTo>
                          <a:pt x="6335" y="2740"/>
                        </a:lnTo>
                        <a:lnTo>
                          <a:pt x="5621" y="2025"/>
                        </a:lnTo>
                        <a:lnTo>
                          <a:pt x="5883" y="1716"/>
                        </a:lnTo>
                        <a:close/>
                        <a:moveTo>
                          <a:pt x="1048" y="7907"/>
                        </a:moveTo>
                        <a:lnTo>
                          <a:pt x="1620" y="8479"/>
                        </a:lnTo>
                        <a:lnTo>
                          <a:pt x="691" y="8836"/>
                        </a:lnTo>
                        <a:lnTo>
                          <a:pt x="1048" y="7907"/>
                        </a:lnTo>
                        <a:close/>
                        <a:moveTo>
                          <a:pt x="7002" y="1"/>
                        </a:moveTo>
                        <a:lnTo>
                          <a:pt x="1572" y="5407"/>
                        </a:lnTo>
                        <a:lnTo>
                          <a:pt x="0" y="9550"/>
                        </a:lnTo>
                        <a:lnTo>
                          <a:pt x="4144" y="7979"/>
                        </a:lnTo>
                        <a:lnTo>
                          <a:pt x="8431" y="3692"/>
                        </a:lnTo>
                        <a:lnTo>
                          <a:pt x="9550" y="2549"/>
                        </a:lnTo>
                        <a:lnTo>
                          <a:pt x="7002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4" name="Google Shape;118;p19">
                <a:extLst>
                  <a:ext uri="{FF2B5EF4-FFF2-40B4-BE49-F238E27FC236}">
                    <a16:creationId xmlns:a16="http://schemas.microsoft.com/office/drawing/2014/main" id="{D6442B6C-5742-072C-037D-23395076961E}"/>
                  </a:ext>
                </a:extLst>
              </p:cNvPr>
              <p:cNvSpPr/>
              <p:nvPr/>
            </p:nvSpPr>
            <p:spPr>
              <a:xfrm>
                <a:off x="3310424" y="2028567"/>
                <a:ext cx="374925" cy="77156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lt1"/>
                    </a:solidFill>
                    <a:latin typeface="Fira Sans Extra Condensed"/>
                  </a:rPr>
                  <a:t>1</a:t>
                </a:r>
              </a:p>
            </p:txBody>
          </p:sp>
        </p:grpSp>
      </p:grpSp>
      <p:grpSp>
        <p:nvGrpSpPr>
          <p:cNvPr id="30" name="Google Shape;137;p19">
            <a:extLst>
              <a:ext uri="{FF2B5EF4-FFF2-40B4-BE49-F238E27FC236}">
                <a16:creationId xmlns:a16="http://schemas.microsoft.com/office/drawing/2014/main" id="{5430470B-BF7B-05DE-709F-9C14D41E4960}"/>
              </a:ext>
            </a:extLst>
          </p:cNvPr>
          <p:cNvGrpSpPr/>
          <p:nvPr/>
        </p:nvGrpSpPr>
        <p:grpSpPr>
          <a:xfrm>
            <a:off x="7496425" y="2623315"/>
            <a:ext cx="3218997" cy="3191706"/>
            <a:chOff x="3314326" y="2334451"/>
            <a:chExt cx="2434828" cy="2344849"/>
          </a:xfrm>
        </p:grpSpPr>
        <p:grpSp>
          <p:nvGrpSpPr>
            <p:cNvPr id="31" name="Google Shape;138;p19">
              <a:extLst>
                <a:ext uri="{FF2B5EF4-FFF2-40B4-BE49-F238E27FC236}">
                  <a16:creationId xmlns:a16="http://schemas.microsoft.com/office/drawing/2014/main" id="{73881D4D-910A-2C1B-91F9-04CBED7937E7}"/>
                </a:ext>
              </a:extLst>
            </p:cNvPr>
            <p:cNvGrpSpPr/>
            <p:nvPr/>
          </p:nvGrpSpPr>
          <p:grpSpPr>
            <a:xfrm>
              <a:off x="3572775" y="3028959"/>
              <a:ext cx="1828800" cy="1650341"/>
              <a:chOff x="3572775" y="3028959"/>
              <a:chExt cx="1828800" cy="1650341"/>
            </a:xfrm>
          </p:grpSpPr>
          <p:sp>
            <p:nvSpPr>
              <p:cNvPr id="46" name="Google Shape;139;p19">
                <a:extLst>
                  <a:ext uri="{FF2B5EF4-FFF2-40B4-BE49-F238E27FC236}">
                    <a16:creationId xmlns:a16="http://schemas.microsoft.com/office/drawing/2014/main" id="{0C07A954-C7AE-BFE5-9D2C-7909BD02C0AB}"/>
                  </a:ext>
                </a:extLst>
              </p:cNvPr>
              <p:cNvSpPr txBox="1"/>
              <p:nvPr/>
            </p:nvSpPr>
            <p:spPr>
              <a:xfrm>
                <a:off x="3572775" y="4107800"/>
                <a:ext cx="18288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000" b="1">
                    <a:solidFill>
                      <a:schemeClr val="accent5"/>
                    </a:solidFill>
                    <a:highlight>
                      <a:schemeClr val="lt1"/>
                    </a:highligh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Tác dụng</a:t>
                </a:r>
                <a:endParaRPr sz="2000" b="1">
                  <a:solidFill>
                    <a:schemeClr val="accent5"/>
                  </a:solidFill>
                  <a:highlight>
                    <a:schemeClr val="lt1"/>
                  </a:highlight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47" name="Google Shape;140;p19">
                <a:extLst>
                  <a:ext uri="{FF2B5EF4-FFF2-40B4-BE49-F238E27FC236}">
                    <a16:creationId xmlns:a16="http://schemas.microsoft.com/office/drawing/2014/main" id="{B7A6A6A5-8F19-2715-B710-BDF136F2D6EE}"/>
                  </a:ext>
                </a:extLst>
              </p:cNvPr>
              <p:cNvSpPr txBox="1"/>
              <p:nvPr/>
            </p:nvSpPr>
            <p:spPr>
              <a:xfrm>
                <a:off x="3719466" y="3028959"/>
                <a:ext cx="1536900" cy="83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-US" sz="18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gợi lên hình ảnh rạng ngời của lá cờ Tổ quốc và niềm tự hào của tác giả về đất nước, về tương lai tươi sáng của dân tộc.</a:t>
                </a:r>
                <a:endParaRPr lang="en-US" sz="18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Google Shape;141;p19">
              <a:extLst>
                <a:ext uri="{FF2B5EF4-FFF2-40B4-BE49-F238E27FC236}">
                  <a16:creationId xmlns:a16="http://schemas.microsoft.com/office/drawing/2014/main" id="{1A9BD382-BD0E-8DBC-212C-044591E583DF}"/>
                </a:ext>
              </a:extLst>
            </p:cNvPr>
            <p:cNvGrpSpPr/>
            <p:nvPr/>
          </p:nvGrpSpPr>
          <p:grpSpPr>
            <a:xfrm>
              <a:off x="3314326" y="2334451"/>
              <a:ext cx="2434828" cy="2027294"/>
              <a:chOff x="3314326" y="2334451"/>
              <a:chExt cx="2434828" cy="2027294"/>
            </a:xfrm>
          </p:grpSpPr>
          <p:grpSp>
            <p:nvGrpSpPr>
              <p:cNvPr id="33" name="Google Shape;142;p19">
                <a:extLst>
                  <a:ext uri="{FF2B5EF4-FFF2-40B4-BE49-F238E27FC236}">
                    <a16:creationId xmlns:a16="http://schemas.microsoft.com/office/drawing/2014/main" id="{BBEAA562-2495-16DE-D62C-F556DB23A6FE}"/>
                  </a:ext>
                </a:extLst>
              </p:cNvPr>
              <p:cNvGrpSpPr/>
              <p:nvPr/>
            </p:nvGrpSpPr>
            <p:grpSpPr>
              <a:xfrm>
                <a:off x="3314326" y="2334451"/>
                <a:ext cx="2330750" cy="2027294"/>
                <a:chOff x="3314326" y="2334451"/>
                <a:chExt cx="2330750" cy="2027294"/>
              </a:xfrm>
            </p:grpSpPr>
            <p:grpSp>
              <p:nvGrpSpPr>
                <p:cNvPr id="35" name="Google Shape;143;p19">
                  <a:extLst>
                    <a:ext uri="{FF2B5EF4-FFF2-40B4-BE49-F238E27FC236}">
                      <a16:creationId xmlns:a16="http://schemas.microsoft.com/office/drawing/2014/main" id="{B5BD4B09-BCA5-FBEC-35FD-B9E7CE121A46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3314326" y="2334451"/>
                  <a:ext cx="2330750" cy="1953399"/>
                  <a:chOff x="1284175" y="1609751"/>
                  <a:chExt cx="2330750" cy="1953399"/>
                </a:xfrm>
              </p:grpSpPr>
              <p:sp>
                <p:nvSpPr>
                  <p:cNvPr id="39" name="Google Shape;144;p19">
                    <a:extLst>
                      <a:ext uri="{FF2B5EF4-FFF2-40B4-BE49-F238E27FC236}">
                        <a16:creationId xmlns:a16="http://schemas.microsoft.com/office/drawing/2014/main" id="{8B354361-F1AD-DBE2-C473-0CAA2A4110C7}"/>
                      </a:ext>
                    </a:extLst>
                  </p:cNvPr>
                  <p:cNvSpPr/>
                  <p:nvPr/>
                </p:nvSpPr>
                <p:spPr>
                  <a:xfrm>
                    <a:off x="1284175" y="1990250"/>
                    <a:ext cx="868800" cy="830100"/>
                  </a:xfrm>
                  <a:prstGeom prst="arc">
                    <a:avLst>
                      <a:gd name="adj1" fmla="val 8316671"/>
                      <a:gd name="adj2" fmla="val 12985080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145;p19">
                    <a:extLst>
                      <a:ext uri="{FF2B5EF4-FFF2-40B4-BE49-F238E27FC236}">
                        <a16:creationId xmlns:a16="http://schemas.microsoft.com/office/drawing/2014/main" id="{00D69F47-3B57-BDC5-B629-9C230AB7E92F}"/>
                      </a:ext>
                    </a:extLst>
                  </p:cNvPr>
                  <p:cNvSpPr/>
                  <p:nvPr/>
                </p:nvSpPr>
                <p:spPr>
                  <a:xfrm>
                    <a:off x="2016175" y="27549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41" name="Google Shape;146;p19">
                    <a:extLst>
                      <a:ext uri="{FF2B5EF4-FFF2-40B4-BE49-F238E27FC236}">
                        <a16:creationId xmlns:a16="http://schemas.microsoft.com/office/drawing/2014/main" id="{A202B2A1-0A43-EEA4-3FD6-A863EB17CC2F}"/>
                      </a:ext>
                    </a:extLst>
                  </p:cNvPr>
                  <p:cNvCxnSpPr>
                    <a:stCxn id="39" idx="0"/>
                    <a:endCxn id="40" idx="2"/>
                  </p:cNvCxnSpPr>
                  <p:nvPr/>
                </p:nvCxnSpPr>
                <p:spPr>
                  <a:xfrm>
                    <a:off x="1399262" y="2686702"/>
                    <a:ext cx="762300" cy="773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2" name="Google Shape;147;p19">
                    <a:extLst>
                      <a:ext uri="{FF2B5EF4-FFF2-40B4-BE49-F238E27FC236}">
                        <a16:creationId xmlns:a16="http://schemas.microsoft.com/office/drawing/2014/main" id="{4699A106-424A-0AED-EDE8-D5F48C7F868A}"/>
                      </a:ext>
                    </a:extLst>
                  </p:cNvPr>
                  <p:cNvCxnSpPr>
                    <a:endCxn id="39" idx="2"/>
                  </p:cNvCxnSpPr>
                  <p:nvPr/>
                </p:nvCxnSpPr>
                <p:spPr>
                  <a:xfrm flipH="1">
                    <a:off x="1374744" y="1940139"/>
                    <a:ext cx="193500" cy="2115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3" name="Google Shape;148;p19">
                    <a:extLst>
                      <a:ext uri="{FF2B5EF4-FFF2-40B4-BE49-F238E27FC236}">
                        <a16:creationId xmlns:a16="http://schemas.microsoft.com/office/drawing/2014/main" id="{203C580D-C35D-FA54-10C1-C41D7413E40B}"/>
                      </a:ext>
                    </a:extLst>
                  </p:cNvPr>
                  <p:cNvCxnSpPr>
                    <a:endCxn id="44" idx="2"/>
                  </p:cNvCxnSpPr>
                  <p:nvPr/>
                </p:nvCxnSpPr>
                <p:spPr>
                  <a:xfrm rot="10800000" flipH="1">
                    <a:off x="2761164" y="2704301"/>
                    <a:ext cx="750900" cy="7398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44" name="Google Shape;149;p19">
                    <a:extLst>
                      <a:ext uri="{FF2B5EF4-FFF2-40B4-BE49-F238E27FC236}">
                        <a16:creationId xmlns:a16="http://schemas.microsoft.com/office/drawing/2014/main" id="{6C385EC7-78E2-3E1A-AF0A-F9008C5CB78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774925" y="2009650"/>
                    <a:ext cx="871800" cy="808200"/>
                  </a:xfrm>
                  <a:prstGeom prst="arc">
                    <a:avLst>
                      <a:gd name="adj1" fmla="val 5234364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45" name="Google Shape;150;p19">
                    <a:extLst>
                      <a:ext uri="{FF2B5EF4-FFF2-40B4-BE49-F238E27FC236}">
                        <a16:creationId xmlns:a16="http://schemas.microsoft.com/office/drawing/2014/main" id="{C603414A-D53F-5042-9BFC-3C8276801277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3002799" y="1609751"/>
                    <a:ext cx="459300" cy="4491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36" name="Google Shape;151;p19">
                  <a:extLst>
                    <a:ext uri="{FF2B5EF4-FFF2-40B4-BE49-F238E27FC236}">
                      <a16:creationId xmlns:a16="http://schemas.microsoft.com/office/drawing/2014/main" id="{2645C897-653B-8D31-01F6-A07A17AB2D17}"/>
                    </a:ext>
                  </a:extLst>
                </p:cNvPr>
                <p:cNvGrpSpPr/>
                <p:nvPr/>
              </p:nvGrpSpPr>
              <p:grpSpPr>
                <a:xfrm rot="10800000">
                  <a:off x="3542443" y="3898307"/>
                  <a:ext cx="463438" cy="463438"/>
                  <a:chOff x="2900798" y="1222606"/>
                  <a:chExt cx="463438" cy="463438"/>
                </a:xfrm>
              </p:grpSpPr>
              <p:sp>
                <p:nvSpPr>
                  <p:cNvPr id="37" name="Google Shape;152;p19">
                    <a:extLst>
                      <a:ext uri="{FF2B5EF4-FFF2-40B4-BE49-F238E27FC236}">
                        <a16:creationId xmlns:a16="http://schemas.microsoft.com/office/drawing/2014/main" id="{4E67F3DD-D66B-F000-98C2-C05E43D72137}"/>
                      </a:ext>
                    </a:extLst>
                  </p:cNvPr>
                  <p:cNvSpPr/>
                  <p:nvPr/>
                </p:nvSpPr>
                <p:spPr>
                  <a:xfrm>
                    <a:off x="2909775" y="1239675"/>
                    <a:ext cx="445375" cy="42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5" h="17097" extrusionOk="0">
                        <a:moveTo>
                          <a:pt x="0" y="4185"/>
                        </a:moveTo>
                        <a:lnTo>
                          <a:pt x="10282" y="14347"/>
                        </a:lnTo>
                        <a:lnTo>
                          <a:pt x="17815" y="17097"/>
                        </a:lnTo>
                        <a:lnTo>
                          <a:pt x="14945" y="10163"/>
                        </a:lnTo>
                        <a:lnTo>
                          <a:pt x="478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8" name="Google Shape;153;p19">
                    <a:extLst>
                      <a:ext uri="{FF2B5EF4-FFF2-40B4-BE49-F238E27FC236}">
                        <a16:creationId xmlns:a16="http://schemas.microsoft.com/office/drawing/2014/main" id="{837B9E30-ABAB-71E1-17AF-B4D023F2B8FB}"/>
                      </a:ext>
                    </a:extLst>
                  </p:cNvPr>
                  <p:cNvSpPr/>
                  <p:nvPr/>
                </p:nvSpPr>
                <p:spPr>
                  <a:xfrm flipH="1">
                    <a:off x="2900798" y="1222606"/>
                    <a:ext cx="463438" cy="463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1" h="9551" extrusionOk="0">
                        <a:moveTo>
                          <a:pt x="7002" y="525"/>
                        </a:moveTo>
                        <a:lnTo>
                          <a:pt x="9002" y="2525"/>
                        </a:lnTo>
                        <a:lnTo>
                          <a:pt x="8121" y="3383"/>
                        </a:lnTo>
                        <a:lnTo>
                          <a:pt x="6145" y="1406"/>
                        </a:lnTo>
                        <a:lnTo>
                          <a:pt x="7002" y="525"/>
                        </a:lnTo>
                        <a:close/>
                        <a:moveTo>
                          <a:pt x="5883" y="1716"/>
                        </a:moveTo>
                        <a:lnTo>
                          <a:pt x="7169" y="3002"/>
                        </a:lnTo>
                        <a:lnTo>
                          <a:pt x="3620" y="6550"/>
                        </a:lnTo>
                        <a:lnTo>
                          <a:pt x="3930" y="6812"/>
                        </a:lnTo>
                        <a:lnTo>
                          <a:pt x="7478" y="3263"/>
                        </a:lnTo>
                        <a:lnTo>
                          <a:pt x="7883" y="3692"/>
                        </a:lnTo>
                        <a:lnTo>
                          <a:pt x="3930" y="7621"/>
                        </a:lnTo>
                        <a:lnTo>
                          <a:pt x="2048" y="8336"/>
                        </a:lnTo>
                        <a:lnTo>
                          <a:pt x="1215" y="7502"/>
                        </a:lnTo>
                        <a:lnTo>
                          <a:pt x="1834" y="5859"/>
                        </a:lnTo>
                        <a:lnTo>
                          <a:pt x="2763" y="6788"/>
                        </a:lnTo>
                        <a:lnTo>
                          <a:pt x="3072" y="6526"/>
                        </a:lnTo>
                        <a:lnTo>
                          <a:pt x="2072" y="5526"/>
                        </a:lnTo>
                        <a:lnTo>
                          <a:pt x="4763" y="2859"/>
                        </a:lnTo>
                        <a:lnTo>
                          <a:pt x="5478" y="3573"/>
                        </a:lnTo>
                        <a:lnTo>
                          <a:pt x="5740" y="3311"/>
                        </a:lnTo>
                        <a:lnTo>
                          <a:pt x="5025" y="2597"/>
                        </a:lnTo>
                        <a:lnTo>
                          <a:pt x="5335" y="2287"/>
                        </a:lnTo>
                        <a:lnTo>
                          <a:pt x="6049" y="3002"/>
                        </a:lnTo>
                        <a:lnTo>
                          <a:pt x="6335" y="2740"/>
                        </a:lnTo>
                        <a:lnTo>
                          <a:pt x="5621" y="2025"/>
                        </a:lnTo>
                        <a:lnTo>
                          <a:pt x="5883" y="1716"/>
                        </a:lnTo>
                        <a:close/>
                        <a:moveTo>
                          <a:pt x="1048" y="7907"/>
                        </a:moveTo>
                        <a:lnTo>
                          <a:pt x="1620" y="8479"/>
                        </a:lnTo>
                        <a:lnTo>
                          <a:pt x="691" y="8836"/>
                        </a:lnTo>
                        <a:lnTo>
                          <a:pt x="1048" y="7907"/>
                        </a:lnTo>
                        <a:close/>
                        <a:moveTo>
                          <a:pt x="7002" y="1"/>
                        </a:moveTo>
                        <a:lnTo>
                          <a:pt x="1572" y="5407"/>
                        </a:lnTo>
                        <a:lnTo>
                          <a:pt x="0" y="9550"/>
                        </a:lnTo>
                        <a:lnTo>
                          <a:pt x="4144" y="7979"/>
                        </a:lnTo>
                        <a:lnTo>
                          <a:pt x="8431" y="3692"/>
                        </a:lnTo>
                        <a:lnTo>
                          <a:pt x="9550" y="2549"/>
                        </a:lnTo>
                        <a:lnTo>
                          <a:pt x="7002" y="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34" name="Google Shape;154;p19">
                <a:extLst>
                  <a:ext uri="{FF2B5EF4-FFF2-40B4-BE49-F238E27FC236}">
                    <a16:creationId xmlns:a16="http://schemas.microsoft.com/office/drawing/2014/main" id="{21BBEC65-BDA6-4B40-4D77-E757B7006620}"/>
                  </a:ext>
                </a:extLst>
              </p:cNvPr>
              <p:cNvSpPr/>
              <p:nvPr/>
            </p:nvSpPr>
            <p:spPr>
              <a:xfrm>
                <a:off x="5277069" y="3049653"/>
                <a:ext cx="472086" cy="78871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 w="1905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lt1"/>
                    </a:solidFill>
                    <a:latin typeface="Fira Sans Extra Condensed"/>
                  </a:rPr>
                  <a:t>2</a:t>
                </a:r>
              </a:p>
            </p:txBody>
          </p:sp>
        </p:grpSp>
      </p:grpSp>
      <p:pic>
        <p:nvPicPr>
          <p:cNvPr id="49" name="图片 14">
            <a:extLst>
              <a:ext uri="{FF2B5EF4-FFF2-40B4-BE49-F238E27FC236}">
                <a16:creationId xmlns:a16="http://schemas.microsoft.com/office/drawing/2014/main" id="{3BA0069C-A31D-DDCA-2AB7-7001340998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4"/>
          <a:stretch/>
        </p:blipFill>
        <p:spPr>
          <a:xfrm>
            <a:off x="4381979" y="3959389"/>
            <a:ext cx="3459237" cy="29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5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Bài tập 3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grpSp>
        <p:nvGrpSpPr>
          <p:cNvPr id="4" name="组 19">
            <a:extLst>
              <a:ext uri="{FF2B5EF4-FFF2-40B4-BE49-F238E27FC236}">
                <a16:creationId xmlns:a16="http://schemas.microsoft.com/office/drawing/2014/main" id="{28DB4060-0308-454A-ADCA-045CAC5067D0}"/>
              </a:ext>
            </a:extLst>
          </p:cNvPr>
          <p:cNvGrpSpPr/>
          <p:nvPr/>
        </p:nvGrpSpPr>
        <p:grpSpPr>
          <a:xfrm>
            <a:off x="4889699" y="1518367"/>
            <a:ext cx="2246127" cy="1858021"/>
            <a:chOff x="4739640" y="33668"/>
            <a:chExt cx="2712720" cy="2490216"/>
          </a:xfrm>
        </p:grpSpPr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7FB5F99-D3B2-438A-8CD3-AEC516A88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6" name="文本框 21">
              <a:extLst>
                <a:ext uri="{FF2B5EF4-FFF2-40B4-BE49-F238E27FC236}">
                  <a16:creationId xmlns:a16="http://schemas.microsoft.com/office/drawing/2014/main" id="{242BD1A3-5203-42D3-8BB8-9CBAB5483E70}"/>
                </a:ext>
              </a:extLst>
            </p:cNvPr>
            <p:cNvSpPr txBox="1"/>
            <p:nvPr/>
          </p:nvSpPr>
          <p:spPr>
            <a:xfrm rot="21237856">
              <a:off x="5084538" y="900744"/>
              <a:ext cx="2223979" cy="61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vi-VN" altLang="zh-CN" sz="2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Điệp ngữ</a:t>
              </a:r>
              <a:endParaRPr kumimoji="1" lang="zh-CN" alt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8" name="Google Shape;101;p19">
            <a:extLst>
              <a:ext uri="{FF2B5EF4-FFF2-40B4-BE49-F238E27FC236}">
                <a16:creationId xmlns:a16="http://schemas.microsoft.com/office/drawing/2014/main" id="{1D528893-666A-5020-3523-279BD4BA37E1}"/>
              </a:ext>
            </a:extLst>
          </p:cNvPr>
          <p:cNvGrpSpPr/>
          <p:nvPr/>
        </p:nvGrpSpPr>
        <p:grpSpPr>
          <a:xfrm>
            <a:off x="1537070" y="2479880"/>
            <a:ext cx="3174506" cy="3230861"/>
            <a:chOff x="1284175" y="1189535"/>
            <a:chExt cx="2401175" cy="2373615"/>
          </a:xfrm>
        </p:grpSpPr>
        <p:grpSp>
          <p:nvGrpSpPr>
            <p:cNvPr id="9" name="Google Shape;102;p19">
              <a:extLst>
                <a:ext uri="{FF2B5EF4-FFF2-40B4-BE49-F238E27FC236}">
                  <a16:creationId xmlns:a16="http://schemas.microsoft.com/office/drawing/2014/main" id="{8AED2736-60C9-2B9D-DB0C-2F0E708BD5BC}"/>
                </a:ext>
              </a:extLst>
            </p:cNvPr>
            <p:cNvGrpSpPr/>
            <p:nvPr/>
          </p:nvGrpSpPr>
          <p:grpSpPr>
            <a:xfrm>
              <a:off x="1502483" y="1189535"/>
              <a:ext cx="1828800" cy="1639865"/>
              <a:chOff x="1502483" y="1189535"/>
              <a:chExt cx="1828800" cy="1639865"/>
            </a:xfrm>
          </p:grpSpPr>
          <p:sp>
            <p:nvSpPr>
              <p:cNvPr id="28" name="Google Shape;103;p19">
                <a:extLst>
                  <a:ext uri="{FF2B5EF4-FFF2-40B4-BE49-F238E27FC236}">
                    <a16:creationId xmlns:a16="http://schemas.microsoft.com/office/drawing/2014/main" id="{A6A62FA2-BF18-5700-85F2-873211EE921B}"/>
                  </a:ext>
                </a:extLst>
              </p:cNvPr>
              <p:cNvSpPr txBox="1"/>
              <p:nvPr/>
            </p:nvSpPr>
            <p:spPr>
              <a:xfrm>
                <a:off x="1502483" y="1189535"/>
                <a:ext cx="18288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000" b="1">
                    <a:solidFill>
                      <a:schemeClr val="accent2"/>
                    </a:solidFill>
                    <a:highlight>
                      <a:schemeClr val="lt1"/>
                    </a:highligh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BPTT</a:t>
                </a:r>
                <a:endParaRPr sz="2000" b="1">
                  <a:solidFill>
                    <a:schemeClr val="accent2"/>
                  </a:solidFill>
                  <a:highlight>
                    <a:schemeClr val="lt1"/>
                  </a:highlight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9" name="Google Shape;104;p19">
                <a:extLst>
                  <a:ext uri="{FF2B5EF4-FFF2-40B4-BE49-F238E27FC236}">
                    <a16:creationId xmlns:a16="http://schemas.microsoft.com/office/drawing/2014/main" id="{523F8D4C-DC74-7DD4-9336-4E0DFFF5E3B1}"/>
                  </a:ext>
                </a:extLst>
              </p:cNvPr>
              <p:cNvSpPr txBox="1"/>
              <p:nvPr/>
            </p:nvSpPr>
            <p:spPr>
              <a:xfrm>
                <a:off x="1681925" y="1999300"/>
                <a:ext cx="1537500" cy="83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Dù là tuổi hai mươi/ Dù là khi tóc bạc</a:t>
                </a:r>
                <a:endParaRPr sz="16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" name="Google Shape;105;p19">
              <a:extLst>
                <a:ext uri="{FF2B5EF4-FFF2-40B4-BE49-F238E27FC236}">
                  <a16:creationId xmlns:a16="http://schemas.microsoft.com/office/drawing/2014/main" id="{0E528747-9ECB-9036-D9A1-B02B2B62FD57}"/>
                </a:ext>
              </a:extLst>
            </p:cNvPr>
            <p:cNvGrpSpPr/>
            <p:nvPr/>
          </p:nvGrpSpPr>
          <p:grpSpPr>
            <a:xfrm>
              <a:off x="1284175" y="1535856"/>
              <a:ext cx="2401175" cy="2027294"/>
              <a:chOff x="1284175" y="1535856"/>
              <a:chExt cx="2401175" cy="2027294"/>
            </a:xfrm>
          </p:grpSpPr>
          <p:grpSp>
            <p:nvGrpSpPr>
              <p:cNvPr id="13" name="Google Shape;106;p19">
                <a:extLst>
                  <a:ext uri="{FF2B5EF4-FFF2-40B4-BE49-F238E27FC236}">
                    <a16:creationId xmlns:a16="http://schemas.microsoft.com/office/drawing/2014/main" id="{CA920D4B-2154-AA61-185E-72FBBA07E3DA}"/>
                  </a:ext>
                </a:extLst>
              </p:cNvPr>
              <p:cNvGrpSpPr/>
              <p:nvPr/>
            </p:nvGrpSpPr>
            <p:grpSpPr>
              <a:xfrm>
                <a:off x="1284175" y="1535856"/>
                <a:ext cx="2330750" cy="2027294"/>
                <a:chOff x="1284175" y="1535856"/>
                <a:chExt cx="2330750" cy="2027294"/>
              </a:xfrm>
            </p:grpSpPr>
            <p:grpSp>
              <p:nvGrpSpPr>
                <p:cNvPr id="15" name="Google Shape;107;p19">
                  <a:extLst>
                    <a:ext uri="{FF2B5EF4-FFF2-40B4-BE49-F238E27FC236}">
                      <a16:creationId xmlns:a16="http://schemas.microsoft.com/office/drawing/2014/main" id="{3ACB17C6-FFD8-0A7D-7454-6EE123B4D757}"/>
                    </a:ext>
                  </a:extLst>
                </p:cNvPr>
                <p:cNvGrpSpPr/>
                <p:nvPr/>
              </p:nvGrpSpPr>
              <p:grpSpPr>
                <a:xfrm>
                  <a:off x="1284175" y="1609810"/>
                  <a:ext cx="2330750" cy="1953340"/>
                  <a:chOff x="1284175" y="1609810"/>
                  <a:chExt cx="2330750" cy="1953340"/>
                </a:xfrm>
              </p:grpSpPr>
              <p:sp>
                <p:nvSpPr>
                  <p:cNvPr id="19" name="Google Shape;108;p19">
                    <a:extLst>
                      <a:ext uri="{FF2B5EF4-FFF2-40B4-BE49-F238E27FC236}">
                        <a16:creationId xmlns:a16="http://schemas.microsoft.com/office/drawing/2014/main" id="{D6FF2232-E46D-5B65-4B57-15C3AC75D4EC}"/>
                      </a:ext>
                    </a:extLst>
                  </p:cNvPr>
                  <p:cNvSpPr/>
                  <p:nvPr/>
                </p:nvSpPr>
                <p:spPr>
                  <a:xfrm>
                    <a:off x="1284175" y="1990250"/>
                    <a:ext cx="868800" cy="830100"/>
                  </a:xfrm>
                  <a:prstGeom prst="arc">
                    <a:avLst>
                      <a:gd name="adj1" fmla="val 8316671"/>
                      <a:gd name="adj2" fmla="val 12985080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09;p19">
                    <a:extLst>
                      <a:ext uri="{FF2B5EF4-FFF2-40B4-BE49-F238E27FC236}">
                        <a16:creationId xmlns:a16="http://schemas.microsoft.com/office/drawing/2014/main" id="{CFBE02DD-9CB0-2F15-EA6D-9B44C3C022B0}"/>
                      </a:ext>
                    </a:extLst>
                  </p:cNvPr>
                  <p:cNvSpPr/>
                  <p:nvPr/>
                </p:nvSpPr>
                <p:spPr>
                  <a:xfrm>
                    <a:off x="2016175" y="27549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23" name="Google Shape;110;p19">
                    <a:extLst>
                      <a:ext uri="{FF2B5EF4-FFF2-40B4-BE49-F238E27FC236}">
                        <a16:creationId xmlns:a16="http://schemas.microsoft.com/office/drawing/2014/main" id="{13B543B5-3D83-19F5-CECB-E55EB5C9B5C1}"/>
                      </a:ext>
                    </a:extLst>
                  </p:cNvPr>
                  <p:cNvCxnSpPr>
                    <a:stCxn id="19" idx="0"/>
                    <a:endCxn id="20" idx="2"/>
                  </p:cNvCxnSpPr>
                  <p:nvPr/>
                </p:nvCxnSpPr>
                <p:spPr>
                  <a:xfrm>
                    <a:off x="1399262" y="2686702"/>
                    <a:ext cx="762300" cy="773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4" name="Google Shape;111;p19">
                    <a:extLst>
                      <a:ext uri="{FF2B5EF4-FFF2-40B4-BE49-F238E27FC236}">
                        <a16:creationId xmlns:a16="http://schemas.microsoft.com/office/drawing/2014/main" id="{7F51E47F-901D-20D3-E1EA-4E63DAF70487}"/>
                      </a:ext>
                    </a:extLst>
                  </p:cNvPr>
                  <p:cNvCxnSpPr>
                    <a:endCxn id="19" idx="2"/>
                  </p:cNvCxnSpPr>
                  <p:nvPr/>
                </p:nvCxnSpPr>
                <p:spPr>
                  <a:xfrm flipH="1">
                    <a:off x="1374744" y="1940139"/>
                    <a:ext cx="193500" cy="2115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5" name="Google Shape;112;p19">
                    <a:extLst>
                      <a:ext uri="{FF2B5EF4-FFF2-40B4-BE49-F238E27FC236}">
                        <a16:creationId xmlns:a16="http://schemas.microsoft.com/office/drawing/2014/main" id="{EB7ABA95-1EF9-F107-A9B5-F7AB34D2E3F4}"/>
                      </a:ext>
                    </a:extLst>
                  </p:cNvPr>
                  <p:cNvCxnSpPr>
                    <a:endCxn id="26" idx="2"/>
                  </p:cNvCxnSpPr>
                  <p:nvPr/>
                </p:nvCxnSpPr>
                <p:spPr>
                  <a:xfrm rot="10800000" flipH="1">
                    <a:off x="2761164" y="2704301"/>
                    <a:ext cx="750900" cy="7398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26" name="Google Shape;113;p19">
                    <a:extLst>
                      <a:ext uri="{FF2B5EF4-FFF2-40B4-BE49-F238E27FC236}">
                        <a16:creationId xmlns:a16="http://schemas.microsoft.com/office/drawing/2014/main" id="{8D20E077-93BF-E9D1-836D-76887BA2229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774925" y="20096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27" name="Google Shape;114;p19">
                    <a:extLst>
                      <a:ext uri="{FF2B5EF4-FFF2-40B4-BE49-F238E27FC236}">
                        <a16:creationId xmlns:a16="http://schemas.microsoft.com/office/drawing/2014/main" id="{40F2DBE9-F54E-4E0F-289E-F774764D26BB}"/>
                      </a:ext>
                    </a:extLst>
                  </p:cNvPr>
                  <p:cNvCxnSpPr>
                    <a:stCxn id="26" idx="0"/>
                  </p:cNvCxnSpPr>
                  <p:nvPr/>
                </p:nvCxnSpPr>
                <p:spPr>
                  <a:xfrm rot="10800000">
                    <a:off x="3002663" y="1609810"/>
                    <a:ext cx="493800" cy="495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16" name="Google Shape;115;p19">
                  <a:extLst>
                    <a:ext uri="{FF2B5EF4-FFF2-40B4-BE49-F238E27FC236}">
                      <a16:creationId xmlns:a16="http://schemas.microsoft.com/office/drawing/2014/main" id="{0A596794-7B5B-49F9-97D0-DCA8E1FBCFC5}"/>
                    </a:ext>
                  </a:extLst>
                </p:cNvPr>
                <p:cNvGrpSpPr/>
                <p:nvPr/>
              </p:nvGrpSpPr>
              <p:grpSpPr>
                <a:xfrm flipH="1">
                  <a:off x="1512291" y="1535856"/>
                  <a:ext cx="463438" cy="463438"/>
                  <a:chOff x="2900798" y="1222606"/>
                  <a:chExt cx="463438" cy="463438"/>
                </a:xfrm>
              </p:grpSpPr>
              <p:sp>
                <p:nvSpPr>
                  <p:cNvPr id="17" name="Google Shape;116;p19">
                    <a:extLst>
                      <a:ext uri="{FF2B5EF4-FFF2-40B4-BE49-F238E27FC236}">
                        <a16:creationId xmlns:a16="http://schemas.microsoft.com/office/drawing/2014/main" id="{D39C1DD6-FB50-46BE-8326-04BA7612B1BA}"/>
                      </a:ext>
                    </a:extLst>
                  </p:cNvPr>
                  <p:cNvSpPr/>
                  <p:nvPr/>
                </p:nvSpPr>
                <p:spPr>
                  <a:xfrm>
                    <a:off x="2909775" y="1239675"/>
                    <a:ext cx="445375" cy="42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5" h="17097" extrusionOk="0">
                        <a:moveTo>
                          <a:pt x="0" y="4185"/>
                        </a:moveTo>
                        <a:lnTo>
                          <a:pt x="10282" y="14347"/>
                        </a:lnTo>
                        <a:lnTo>
                          <a:pt x="17815" y="17097"/>
                        </a:lnTo>
                        <a:lnTo>
                          <a:pt x="14945" y="10163"/>
                        </a:lnTo>
                        <a:lnTo>
                          <a:pt x="478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</p:sp>
              <p:sp>
                <p:nvSpPr>
                  <p:cNvPr id="18" name="Google Shape;117;p19">
                    <a:extLst>
                      <a:ext uri="{FF2B5EF4-FFF2-40B4-BE49-F238E27FC236}">
                        <a16:creationId xmlns:a16="http://schemas.microsoft.com/office/drawing/2014/main" id="{CD55D21E-0919-C35C-E6A2-DD71B91266C0}"/>
                      </a:ext>
                    </a:extLst>
                  </p:cNvPr>
                  <p:cNvSpPr/>
                  <p:nvPr/>
                </p:nvSpPr>
                <p:spPr>
                  <a:xfrm flipH="1">
                    <a:off x="2900798" y="1222606"/>
                    <a:ext cx="463438" cy="463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1" h="9551" extrusionOk="0">
                        <a:moveTo>
                          <a:pt x="7002" y="525"/>
                        </a:moveTo>
                        <a:lnTo>
                          <a:pt x="9002" y="2525"/>
                        </a:lnTo>
                        <a:lnTo>
                          <a:pt x="8121" y="3383"/>
                        </a:lnTo>
                        <a:lnTo>
                          <a:pt x="6145" y="1406"/>
                        </a:lnTo>
                        <a:lnTo>
                          <a:pt x="7002" y="525"/>
                        </a:lnTo>
                        <a:close/>
                        <a:moveTo>
                          <a:pt x="5883" y="1716"/>
                        </a:moveTo>
                        <a:lnTo>
                          <a:pt x="7169" y="3002"/>
                        </a:lnTo>
                        <a:lnTo>
                          <a:pt x="3620" y="6550"/>
                        </a:lnTo>
                        <a:lnTo>
                          <a:pt x="3930" y="6812"/>
                        </a:lnTo>
                        <a:lnTo>
                          <a:pt x="7478" y="3263"/>
                        </a:lnTo>
                        <a:lnTo>
                          <a:pt x="7883" y="3692"/>
                        </a:lnTo>
                        <a:lnTo>
                          <a:pt x="3930" y="7621"/>
                        </a:lnTo>
                        <a:lnTo>
                          <a:pt x="2048" y="8336"/>
                        </a:lnTo>
                        <a:lnTo>
                          <a:pt x="1215" y="7502"/>
                        </a:lnTo>
                        <a:lnTo>
                          <a:pt x="1834" y="5859"/>
                        </a:lnTo>
                        <a:lnTo>
                          <a:pt x="2763" y="6788"/>
                        </a:lnTo>
                        <a:lnTo>
                          <a:pt x="3072" y="6526"/>
                        </a:lnTo>
                        <a:lnTo>
                          <a:pt x="2072" y="5526"/>
                        </a:lnTo>
                        <a:lnTo>
                          <a:pt x="4763" y="2859"/>
                        </a:lnTo>
                        <a:lnTo>
                          <a:pt x="5478" y="3573"/>
                        </a:lnTo>
                        <a:lnTo>
                          <a:pt x="5740" y="3311"/>
                        </a:lnTo>
                        <a:lnTo>
                          <a:pt x="5025" y="2597"/>
                        </a:lnTo>
                        <a:lnTo>
                          <a:pt x="5335" y="2287"/>
                        </a:lnTo>
                        <a:lnTo>
                          <a:pt x="6049" y="3002"/>
                        </a:lnTo>
                        <a:lnTo>
                          <a:pt x="6335" y="2740"/>
                        </a:lnTo>
                        <a:lnTo>
                          <a:pt x="5621" y="2025"/>
                        </a:lnTo>
                        <a:lnTo>
                          <a:pt x="5883" y="1716"/>
                        </a:lnTo>
                        <a:close/>
                        <a:moveTo>
                          <a:pt x="1048" y="7907"/>
                        </a:moveTo>
                        <a:lnTo>
                          <a:pt x="1620" y="8479"/>
                        </a:lnTo>
                        <a:lnTo>
                          <a:pt x="691" y="8836"/>
                        </a:lnTo>
                        <a:lnTo>
                          <a:pt x="1048" y="7907"/>
                        </a:lnTo>
                        <a:close/>
                        <a:moveTo>
                          <a:pt x="7002" y="1"/>
                        </a:moveTo>
                        <a:lnTo>
                          <a:pt x="1572" y="5407"/>
                        </a:lnTo>
                        <a:lnTo>
                          <a:pt x="0" y="9550"/>
                        </a:lnTo>
                        <a:lnTo>
                          <a:pt x="4144" y="7979"/>
                        </a:lnTo>
                        <a:lnTo>
                          <a:pt x="8431" y="3692"/>
                        </a:lnTo>
                        <a:lnTo>
                          <a:pt x="9550" y="2549"/>
                        </a:lnTo>
                        <a:lnTo>
                          <a:pt x="7002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4" name="Google Shape;118;p19">
                <a:extLst>
                  <a:ext uri="{FF2B5EF4-FFF2-40B4-BE49-F238E27FC236}">
                    <a16:creationId xmlns:a16="http://schemas.microsoft.com/office/drawing/2014/main" id="{D6442B6C-5742-072C-037D-23395076961E}"/>
                  </a:ext>
                </a:extLst>
              </p:cNvPr>
              <p:cNvSpPr/>
              <p:nvPr/>
            </p:nvSpPr>
            <p:spPr>
              <a:xfrm>
                <a:off x="3310424" y="2028567"/>
                <a:ext cx="374925" cy="77156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lt1"/>
                    </a:solidFill>
                    <a:latin typeface="Fira Sans Extra Condensed"/>
                  </a:rPr>
                  <a:t>1</a:t>
                </a:r>
              </a:p>
            </p:txBody>
          </p:sp>
        </p:grpSp>
      </p:grpSp>
      <p:grpSp>
        <p:nvGrpSpPr>
          <p:cNvPr id="30" name="Google Shape;137;p19">
            <a:extLst>
              <a:ext uri="{FF2B5EF4-FFF2-40B4-BE49-F238E27FC236}">
                <a16:creationId xmlns:a16="http://schemas.microsoft.com/office/drawing/2014/main" id="{5430470B-BF7B-05DE-709F-9C14D41E4960}"/>
              </a:ext>
            </a:extLst>
          </p:cNvPr>
          <p:cNvGrpSpPr/>
          <p:nvPr/>
        </p:nvGrpSpPr>
        <p:grpSpPr>
          <a:xfrm>
            <a:off x="7496425" y="2623315"/>
            <a:ext cx="3218997" cy="3191706"/>
            <a:chOff x="3314326" y="2334451"/>
            <a:chExt cx="2434828" cy="2344849"/>
          </a:xfrm>
        </p:grpSpPr>
        <p:grpSp>
          <p:nvGrpSpPr>
            <p:cNvPr id="31" name="Google Shape;138;p19">
              <a:extLst>
                <a:ext uri="{FF2B5EF4-FFF2-40B4-BE49-F238E27FC236}">
                  <a16:creationId xmlns:a16="http://schemas.microsoft.com/office/drawing/2014/main" id="{73881D4D-910A-2C1B-91F9-04CBED7937E7}"/>
                </a:ext>
              </a:extLst>
            </p:cNvPr>
            <p:cNvGrpSpPr/>
            <p:nvPr/>
          </p:nvGrpSpPr>
          <p:grpSpPr>
            <a:xfrm>
              <a:off x="3572775" y="3028959"/>
              <a:ext cx="1828800" cy="1650341"/>
              <a:chOff x="3572775" y="3028959"/>
              <a:chExt cx="1828800" cy="1650341"/>
            </a:xfrm>
          </p:grpSpPr>
          <p:sp>
            <p:nvSpPr>
              <p:cNvPr id="46" name="Google Shape;139;p19">
                <a:extLst>
                  <a:ext uri="{FF2B5EF4-FFF2-40B4-BE49-F238E27FC236}">
                    <a16:creationId xmlns:a16="http://schemas.microsoft.com/office/drawing/2014/main" id="{0C07A954-C7AE-BFE5-9D2C-7909BD02C0AB}"/>
                  </a:ext>
                </a:extLst>
              </p:cNvPr>
              <p:cNvSpPr txBox="1"/>
              <p:nvPr/>
            </p:nvSpPr>
            <p:spPr>
              <a:xfrm>
                <a:off x="3572775" y="4107800"/>
                <a:ext cx="18288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000" b="1">
                    <a:solidFill>
                      <a:schemeClr val="accent5"/>
                    </a:solidFill>
                    <a:highlight>
                      <a:schemeClr val="lt1"/>
                    </a:highligh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Tác dụng</a:t>
                </a:r>
                <a:endParaRPr sz="2000" b="1">
                  <a:solidFill>
                    <a:schemeClr val="accent5"/>
                  </a:solidFill>
                  <a:highlight>
                    <a:schemeClr val="lt1"/>
                  </a:highlight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47" name="Google Shape;140;p19">
                <a:extLst>
                  <a:ext uri="{FF2B5EF4-FFF2-40B4-BE49-F238E27FC236}">
                    <a16:creationId xmlns:a16="http://schemas.microsoft.com/office/drawing/2014/main" id="{B7A6A6A5-8F19-2715-B710-BDF136F2D6EE}"/>
                  </a:ext>
                </a:extLst>
              </p:cNvPr>
              <p:cNvSpPr txBox="1"/>
              <p:nvPr/>
            </p:nvSpPr>
            <p:spPr>
              <a:xfrm>
                <a:off x="3719466" y="3028959"/>
                <a:ext cx="1536900" cy="83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-US" sz="2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nhấn mạnh sự quyết tâm, khát khao được công hiến của tác giả</a:t>
                </a:r>
                <a:endParaRPr lang="en-US" sz="20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Google Shape;141;p19">
              <a:extLst>
                <a:ext uri="{FF2B5EF4-FFF2-40B4-BE49-F238E27FC236}">
                  <a16:creationId xmlns:a16="http://schemas.microsoft.com/office/drawing/2014/main" id="{1A9BD382-BD0E-8DBC-212C-044591E583DF}"/>
                </a:ext>
              </a:extLst>
            </p:cNvPr>
            <p:cNvGrpSpPr/>
            <p:nvPr/>
          </p:nvGrpSpPr>
          <p:grpSpPr>
            <a:xfrm>
              <a:off x="3314326" y="2334451"/>
              <a:ext cx="2434828" cy="2027294"/>
              <a:chOff x="3314326" y="2334451"/>
              <a:chExt cx="2434828" cy="2027294"/>
            </a:xfrm>
          </p:grpSpPr>
          <p:grpSp>
            <p:nvGrpSpPr>
              <p:cNvPr id="33" name="Google Shape;142;p19">
                <a:extLst>
                  <a:ext uri="{FF2B5EF4-FFF2-40B4-BE49-F238E27FC236}">
                    <a16:creationId xmlns:a16="http://schemas.microsoft.com/office/drawing/2014/main" id="{BBEAA562-2495-16DE-D62C-F556DB23A6FE}"/>
                  </a:ext>
                </a:extLst>
              </p:cNvPr>
              <p:cNvGrpSpPr/>
              <p:nvPr/>
            </p:nvGrpSpPr>
            <p:grpSpPr>
              <a:xfrm>
                <a:off x="3314326" y="2334451"/>
                <a:ext cx="2330750" cy="2027294"/>
                <a:chOff x="3314326" y="2334451"/>
                <a:chExt cx="2330750" cy="2027294"/>
              </a:xfrm>
            </p:grpSpPr>
            <p:grpSp>
              <p:nvGrpSpPr>
                <p:cNvPr id="35" name="Google Shape;143;p19">
                  <a:extLst>
                    <a:ext uri="{FF2B5EF4-FFF2-40B4-BE49-F238E27FC236}">
                      <a16:creationId xmlns:a16="http://schemas.microsoft.com/office/drawing/2014/main" id="{B5BD4B09-BCA5-FBEC-35FD-B9E7CE121A46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3314326" y="2334451"/>
                  <a:ext cx="2330750" cy="1953399"/>
                  <a:chOff x="1284175" y="1609751"/>
                  <a:chExt cx="2330750" cy="1953399"/>
                </a:xfrm>
              </p:grpSpPr>
              <p:sp>
                <p:nvSpPr>
                  <p:cNvPr id="39" name="Google Shape;144;p19">
                    <a:extLst>
                      <a:ext uri="{FF2B5EF4-FFF2-40B4-BE49-F238E27FC236}">
                        <a16:creationId xmlns:a16="http://schemas.microsoft.com/office/drawing/2014/main" id="{8B354361-F1AD-DBE2-C473-0CAA2A4110C7}"/>
                      </a:ext>
                    </a:extLst>
                  </p:cNvPr>
                  <p:cNvSpPr/>
                  <p:nvPr/>
                </p:nvSpPr>
                <p:spPr>
                  <a:xfrm>
                    <a:off x="1284175" y="1990250"/>
                    <a:ext cx="868800" cy="830100"/>
                  </a:xfrm>
                  <a:prstGeom prst="arc">
                    <a:avLst>
                      <a:gd name="adj1" fmla="val 8316671"/>
                      <a:gd name="adj2" fmla="val 12985080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145;p19">
                    <a:extLst>
                      <a:ext uri="{FF2B5EF4-FFF2-40B4-BE49-F238E27FC236}">
                        <a16:creationId xmlns:a16="http://schemas.microsoft.com/office/drawing/2014/main" id="{00D69F47-3B57-BDC5-B629-9C230AB7E92F}"/>
                      </a:ext>
                    </a:extLst>
                  </p:cNvPr>
                  <p:cNvSpPr/>
                  <p:nvPr/>
                </p:nvSpPr>
                <p:spPr>
                  <a:xfrm>
                    <a:off x="2016175" y="27549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41" name="Google Shape;146;p19">
                    <a:extLst>
                      <a:ext uri="{FF2B5EF4-FFF2-40B4-BE49-F238E27FC236}">
                        <a16:creationId xmlns:a16="http://schemas.microsoft.com/office/drawing/2014/main" id="{A202B2A1-0A43-EEA4-3FD6-A863EB17CC2F}"/>
                      </a:ext>
                    </a:extLst>
                  </p:cNvPr>
                  <p:cNvCxnSpPr>
                    <a:stCxn id="39" idx="0"/>
                    <a:endCxn id="40" idx="2"/>
                  </p:cNvCxnSpPr>
                  <p:nvPr/>
                </p:nvCxnSpPr>
                <p:spPr>
                  <a:xfrm>
                    <a:off x="1399262" y="2686702"/>
                    <a:ext cx="762300" cy="773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2" name="Google Shape;147;p19">
                    <a:extLst>
                      <a:ext uri="{FF2B5EF4-FFF2-40B4-BE49-F238E27FC236}">
                        <a16:creationId xmlns:a16="http://schemas.microsoft.com/office/drawing/2014/main" id="{4699A106-424A-0AED-EDE8-D5F48C7F868A}"/>
                      </a:ext>
                    </a:extLst>
                  </p:cNvPr>
                  <p:cNvCxnSpPr>
                    <a:endCxn id="39" idx="2"/>
                  </p:cNvCxnSpPr>
                  <p:nvPr/>
                </p:nvCxnSpPr>
                <p:spPr>
                  <a:xfrm flipH="1">
                    <a:off x="1374744" y="1940139"/>
                    <a:ext cx="193500" cy="2115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3" name="Google Shape;148;p19">
                    <a:extLst>
                      <a:ext uri="{FF2B5EF4-FFF2-40B4-BE49-F238E27FC236}">
                        <a16:creationId xmlns:a16="http://schemas.microsoft.com/office/drawing/2014/main" id="{203C580D-C35D-FA54-10C1-C41D7413E40B}"/>
                      </a:ext>
                    </a:extLst>
                  </p:cNvPr>
                  <p:cNvCxnSpPr>
                    <a:endCxn id="44" idx="2"/>
                  </p:cNvCxnSpPr>
                  <p:nvPr/>
                </p:nvCxnSpPr>
                <p:spPr>
                  <a:xfrm rot="10800000" flipH="1">
                    <a:off x="2761164" y="2704301"/>
                    <a:ext cx="750900" cy="7398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44" name="Google Shape;149;p19">
                    <a:extLst>
                      <a:ext uri="{FF2B5EF4-FFF2-40B4-BE49-F238E27FC236}">
                        <a16:creationId xmlns:a16="http://schemas.microsoft.com/office/drawing/2014/main" id="{6C385EC7-78E2-3E1A-AF0A-F9008C5CB78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774925" y="2009650"/>
                    <a:ext cx="871800" cy="808200"/>
                  </a:xfrm>
                  <a:prstGeom prst="arc">
                    <a:avLst>
                      <a:gd name="adj1" fmla="val 5234364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45" name="Google Shape;150;p19">
                    <a:extLst>
                      <a:ext uri="{FF2B5EF4-FFF2-40B4-BE49-F238E27FC236}">
                        <a16:creationId xmlns:a16="http://schemas.microsoft.com/office/drawing/2014/main" id="{C603414A-D53F-5042-9BFC-3C8276801277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3002799" y="1609751"/>
                    <a:ext cx="459300" cy="4491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36" name="Google Shape;151;p19">
                  <a:extLst>
                    <a:ext uri="{FF2B5EF4-FFF2-40B4-BE49-F238E27FC236}">
                      <a16:creationId xmlns:a16="http://schemas.microsoft.com/office/drawing/2014/main" id="{2645C897-653B-8D31-01F6-A07A17AB2D17}"/>
                    </a:ext>
                  </a:extLst>
                </p:cNvPr>
                <p:cNvGrpSpPr/>
                <p:nvPr/>
              </p:nvGrpSpPr>
              <p:grpSpPr>
                <a:xfrm rot="10800000">
                  <a:off x="3542443" y="3898307"/>
                  <a:ext cx="463438" cy="463438"/>
                  <a:chOff x="2900798" y="1222606"/>
                  <a:chExt cx="463438" cy="463438"/>
                </a:xfrm>
              </p:grpSpPr>
              <p:sp>
                <p:nvSpPr>
                  <p:cNvPr id="37" name="Google Shape;152;p19">
                    <a:extLst>
                      <a:ext uri="{FF2B5EF4-FFF2-40B4-BE49-F238E27FC236}">
                        <a16:creationId xmlns:a16="http://schemas.microsoft.com/office/drawing/2014/main" id="{4E67F3DD-D66B-F000-98C2-C05E43D72137}"/>
                      </a:ext>
                    </a:extLst>
                  </p:cNvPr>
                  <p:cNvSpPr/>
                  <p:nvPr/>
                </p:nvSpPr>
                <p:spPr>
                  <a:xfrm>
                    <a:off x="2909775" y="1239675"/>
                    <a:ext cx="445375" cy="42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5" h="17097" extrusionOk="0">
                        <a:moveTo>
                          <a:pt x="0" y="4185"/>
                        </a:moveTo>
                        <a:lnTo>
                          <a:pt x="10282" y="14347"/>
                        </a:lnTo>
                        <a:lnTo>
                          <a:pt x="17815" y="17097"/>
                        </a:lnTo>
                        <a:lnTo>
                          <a:pt x="14945" y="10163"/>
                        </a:lnTo>
                        <a:lnTo>
                          <a:pt x="478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8" name="Google Shape;153;p19">
                    <a:extLst>
                      <a:ext uri="{FF2B5EF4-FFF2-40B4-BE49-F238E27FC236}">
                        <a16:creationId xmlns:a16="http://schemas.microsoft.com/office/drawing/2014/main" id="{837B9E30-ABAB-71E1-17AF-B4D023F2B8FB}"/>
                      </a:ext>
                    </a:extLst>
                  </p:cNvPr>
                  <p:cNvSpPr/>
                  <p:nvPr/>
                </p:nvSpPr>
                <p:spPr>
                  <a:xfrm flipH="1">
                    <a:off x="2900798" y="1222606"/>
                    <a:ext cx="463438" cy="463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1" h="9551" extrusionOk="0">
                        <a:moveTo>
                          <a:pt x="7002" y="525"/>
                        </a:moveTo>
                        <a:lnTo>
                          <a:pt x="9002" y="2525"/>
                        </a:lnTo>
                        <a:lnTo>
                          <a:pt x="8121" y="3383"/>
                        </a:lnTo>
                        <a:lnTo>
                          <a:pt x="6145" y="1406"/>
                        </a:lnTo>
                        <a:lnTo>
                          <a:pt x="7002" y="525"/>
                        </a:lnTo>
                        <a:close/>
                        <a:moveTo>
                          <a:pt x="5883" y="1716"/>
                        </a:moveTo>
                        <a:lnTo>
                          <a:pt x="7169" y="3002"/>
                        </a:lnTo>
                        <a:lnTo>
                          <a:pt x="3620" y="6550"/>
                        </a:lnTo>
                        <a:lnTo>
                          <a:pt x="3930" y="6812"/>
                        </a:lnTo>
                        <a:lnTo>
                          <a:pt x="7478" y="3263"/>
                        </a:lnTo>
                        <a:lnTo>
                          <a:pt x="7883" y="3692"/>
                        </a:lnTo>
                        <a:lnTo>
                          <a:pt x="3930" y="7621"/>
                        </a:lnTo>
                        <a:lnTo>
                          <a:pt x="2048" y="8336"/>
                        </a:lnTo>
                        <a:lnTo>
                          <a:pt x="1215" y="7502"/>
                        </a:lnTo>
                        <a:lnTo>
                          <a:pt x="1834" y="5859"/>
                        </a:lnTo>
                        <a:lnTo>
                          <a:pt x="2763" y="6788"/>
                        </a:lnTo>
                        <a:lnTo>
                          <a:pt x="3072" y="6526"/>
                        </a:lnTo>
                        <a:lnTo>
                          <a:pt x="2072" y="5526"/>
                        </a:lnTo>
                        <a:lnTo>
                          <a:pt x="4763" y="2859"/>
                        </a:lnTo>
                        <a:lnTo>
                          <a:pt x="5478" y="3573"/>
                        </a:lnTo>
                        <a:lnTo>
                          <a:pt x="5740" y="3311"/>
                        </a:lnTo>
                        <a:lnTo>
                          <a:pt x="5025" y="2597"/>
                        </a:lnTo>
                        <a:lnTo>
                          <a:pt x="5335" y="2287"/>
                        </a:lnTo>
                        <a:lnTo>
                          <a:pt x="6049" y="3002"/>
                        </a:lnTo>
                        <a:lnTo>
                          <a:pt x="6335" y="2740"/>
                        </a:lnTo>
                        <a:lnTo>
                          <a:pt x="5621" y="2025"/>
                        </a:lnTo>
                        <a:lnTo>
                          <a:pt x="5883" y="1716"/>
                        </a:lnTo>
                        <a:close/>
                        <a:moveTo>
                          <a:pt x="1048" y="7907"/>
                        </a:moveTo>
                        <a:lnTo>
                          <a:pt x="1620" y="8479"/>
                        </a:lnTo>
                        <a:lnTo>
                          <a:pt x="691" y="8836"/>
                        </a:lnTo>
                        <a:lnTo>
                          <a:pt x="1048" y="7907"/>
                        </a:lnTo>
                        <a:close/>
                        <a:moveTo>
                          <a:pt x="7002" y="1"/>
                        </a:moveTo>
                        <a:lnTo>
                          <a:pt x="1572" y="5407"/>
                        </a:lnTo>
                        <a:lnTo>
                          <a:pt x="0" y="9550"/>
                        </a:lnTo>
                        <a:lnTo>
                          <a:pt x="4144" y="7979"/>
                        </a:lnTo>
                        <a:lnTo>
                          <a:pt x="8431" y="3692"/>
                        </a:lnTo>
                        <a:lnTo>
                          <a:pt x="9550" y="2549"/>
                        </a:lnTo>
                        <a:lnTo>
                          <a:pt x="7002" y="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34" name="Google Shape;154;p19">
                <a:extLst>
                  <a:ext uri="{FF2B5EF4-FFF2-40B4-BE49-F238E27FC236}">
                    <a16:creationId xmlns:a16="http://schemas.microsoft.com/office/drawing/2014/main" id="{21BBEC65-BDA6-4B40-4D77-E757B7006620}"/>
                  </a:ext>
                </a:extLst>
              </p:cNvPr>
              <p:cNvSpPr/>
              <p:nvPr/>
            </p:nvSpPr>
            <p:spPr>
              <a:xfrm>
                <a:off x="5277069" y="3049653"/>
                <a:ext cx="472086" cy="78871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 w="1905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lt1"/>
                    </a:solidFill>
                    <a:latin typeface="Fira Sans Extra Condensed"/>
                  </a:rPr>
                  <a:t>2</a:t>
                </a:r>
              </a:p>
            </p:txBody>
          </p:sp>
        </p:grpSp>
      </p:grpSp>
      <p:pic>
        <p:nvPicPr>
          <p:cNvPr id="49" name="图片 14">
            <a:extLst>
              <a:ext uri="{FF2B5EF4-FFF2-40B4-BE49-F238E27FC236}">
                <a16:creationId xmlns:a16="http://schemas.microsoft.com/office/drawing/2014/main" id="{3BA0069C-A31D-DDCA-2AB7-7001340998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4"/>
          <a:stretch/>
        </p:blipFill>
        <p:spPr>
          <a:xfrm>
            <a:off x="4381979" y="3959389"/>
            <a:ext cx="3459237" cy="29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3. Bài tập 3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grpSp>
        <p:nvGrpSpPr>
          <p:cNvPr id="4" name="组 19">
            <a:extLst>
              <a:ext uri="{FF2B5EF4-FFF2-40B4-BE49-F238E27FC236}">
                <a16:creationId xmlns:a16="http://schemas.microsoft.com/office/drawing/2014/main" id="{28DB4060-0308-454A-ADCA-045CAC5067D0}"/>
              </a:ext>
            </a:extLst>
          </p:cNvPr>
          <p:cNvGrpSpPr/>
          <p:nvPr/>
        </p:nvGrpSpPr>
        <p:grpSpPr>
          <a:xfrm>
            <a:off x="4889699" y="1518367"/>
            <a:ext cx="2246127" cy="1858021"/>
            <a:chOff x="4739640" y="33668"/>
            <a:chExt cx="2712720" cy="2490216"/>
          </a:xfrm>
        </p:grpSpPr>
        <p:pic>
          <p:nvPicPr>
            <p:cNvPr id="5" name="图片 20">
              <a:extLst>
                <a:ext uri="{FF2B5EF4-FFF2-40B4-BE49-F238E27FC236}">
                  <a16:creationId xmlns:a16="http://schemas.microsoft.com/office/drawing/2014/main" id="{37FB5F99-D3B2-438A-8CD3-AEC516A88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6" name="文本框 21">
              <a:extLst>
                <a:ext uri="{FF2B5EF4-FFF2-40B4-BE49-F238E27FC236}">
                  <a16:creationId xmlns:a16="http://schemas.microsoft.com/office/drawing/2014/main" id="{242BD1A3-5203-42D3-8BB8-9CBAB5483E70}"/>
                </a:ext>
              </a:extLst>
            </p:cNvPr>
            <p:cNvSpPr txBox="1"/>
            <p:nvPr/>
          </p:nvSpPr>
          <p:spPr>
            <a:xfrm rot="21237856">
              <a:off x="5084538" y="900744"/>
              <a:ext cx="2223979" cy="61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vi-VN" altLang="zh-CN" sz="2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Điệp ngữ</a:t>
              </a:r>
              <a:endParaRPr kumimoji="1" lang="zh-CN" alt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8" name="Google Shape;101;p19">
            <a:extLst>
              <a:ext uri="{FF2B5EF4-FFF2-40B4-BE49-F238E27FC236}">
                <a16:creationId xmlns:a16="http://schemas.microsoft.com/office/drawing/2014/main" id="{1D528893-666A-5020-3523-279BD4BA37E1}"/>
              </a:ext>
            </a:extLst>
          </p:cNvPr>
          <p:cNvGrpSpPr/>
          <p:nvPr/>
        </p:nvGrpSpPr>
        <p:grpSpPr>
          <a:xfrm>
            <a:off x="1537070" y="2479880"/>
            <a:ext cx="3174506" cy="3230861"/>
            <a:chOff x="1284175" y="1189535"/>
            <a:chExt cx="2401175" cy="2373615"/>
          </a:xfrm>
        </p:grpSpPr>
        <p:grpSp>
          <p:nvGrpSpPr>
            <p:cNvPr id="9" name="Google Shape;102;p19">
              <a:extLst>
                <a:ext uri="{FF2B5EF4-FFF2-40B4-BE49-F238E27FC236}">
                  <a16:creationId xmlns:a16="http://schemas.microsoft.com/office/drawing/2014/main" id="{8AED2736-60C9-2B9D-DB0C-2F0E708BD5BC}"/>
                </a:ext>
              </a:extLst>
            </p:cNvPr>
            <p:cNvGrpSpPr/>
            <p:nvPr/>
          </p:nvGrpSpPr>
          <p:grpSpPr>
            <a:xfrm>
              <a:off x="1502483" y="1189535"/>
              <a:ext cx="1828800" cy="1746943"/>
              <a:chOff x="1502483" y="1189535"/>
              <a:chExt cx="1828800" cy="1746943"/>
            </a:xfrm>
          </p:grpSpPr>
          <p:sp>
            <p:nvSpPr>
              <p:cNvPr id="28" name="Google Shape;103;p19">
                <a:extLst>
                  <a:ext uri="{FF2B5EF4-FFF2-40B4-BE49-F238E27FC236}">
                    <a16:creationId xmlns:a16="http://schemas.microsoft.com/office/drawing/2014/main" id="{A6A62FA2-BF18-5700-85F2-873211EE921B}"/>
                  </a:ext>
                </a:extLst>
              </p:cNvPr>
              <p:cNvSpPr txBox="1"/>
              <p:nvPr/>
            </p:nvSpPr>
            <p:spPr>
              <a:xfrm>
                <a:off x="1502483" y="1189535"/>
                <a:ext cx="18288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000" b="1">
                    <a:solidFill>
                      <a:schemeClr val="accent2"/>
                    </a:solidFill>
                    <a:highlight>
                      <a:schemeClr val="lt1"/>
                    </a:highligh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BPTT</a:t>
                </a:r>
                <a:endParaRPr sz="2000" b="1">
                  <a:solidFill>
                    <a:schemeClr val="accent2"/>
                  </a:solidFill>
                  <a:highlight>
                    <a:schemeClr val="lt1"/>
                  </a:highlight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29" name="Google Shape;104;p19">
                <a:extLst>
                  <a:ext uri="{FF2B5EF4-FFF2-40B4-BE49-F238E27FC236}">
                    <a16:creationId xmlns:a16="http://schemas.microsoft.com/office/drawing/2014/main" id="{523F8D4C-DC74-7DD4-9336-4E0DFFF5E3B1}"/>
                  </a:ext>
                </a:extLst>
              </p:cNvPr>
              <p:cNvSpPr txBox="1"/>
              <p:nvPr/>
            </p:nvSpPr>
            <p:spPr>
              <a:xfrm>
                <a:off x="1701681" y="2106378"/>
                <a:ext cx="1537500" cy="83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i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Nước non ngàn dặn mình/ nước non ngàn dặm tình</a:t>
                </a:r>
                <a:endParaRPr sz="2000">
                  <a:solidFill>
                    <a:srgbClr val="242424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grpSp>
          <p:nvGrpSpPr>
            <p:cNvPr id="10" name="Google Shape;105;p19">
              <a:extLst>
                <a:ext uri="{FF2B5EF4-FFF2-40B4-BE49-F238E27FC236}">
                  <a16:creationId xmlns:a16="http://schemas.microsoft.com/office/drawing/2014/main" id="{0E528747-9ECB-9036-D9A1-B02B2B62FD57}"/>
                </a:ext>
              </a:extLst>
            </p:cNvPr>
            <p:cNvGrpSpPr/>
            <p:nvPr/>
          </p:nvGrpSpPr>
          <p:grpSpPr>
            <a:xfrm>
              <a:off x="1284175" y="1535856"/>
              <a:ext cx="2401175" cy="2027294"/>
              <a:chOff x="1284175" y="1535856"/>
              <a:chExt cx="2401175" cy="2027294"/>
            </a:xfrm>
          </p:grpSpPr>
          <p:grpSp>
            <p:nvGrpSpPr>
              <p:cNvPr id="13" name="Google Shape;106;p19">
                <a:extLst>
                  <a:ext uri="{FF2B5EF4-FFF2-40B4-BE49-F238E27FC236}">
                    <a16:creationId xmlns:a16="http://schemas.microsoft.com/office/drawing/2014/main" id="{CA920D4B-2154-AA61-185E-72FBBA07E3DA}"/>
                  </a:ext>
                </a:extLst>
              </p:cNvPr>
              <p:cNvGrpSpPr/>
              <p:nvPr/>
            </p:nvGrpSpPr>
            <p:grpSpPr>
              <a:xfrm>
                <a:off x="1284175" y="1535856"/>
                <a:ext cx="2330750" cy="2027294"/>
                <a:chOff x="1284175" y="1535856"/>
                <a:chExt cx="2330750" cy="2027294"/>
              </a:xfrm>
            </p:grpSpPr>
            <p:grpSp>
              <p:nvGrpSpPr>
                <p:cNvPr id="15" name="Google Shape;107;p19">
                  <a:extLst>
                    <a:ext uri="{FF2B5EF4-FFF2-40B4-BE49-F238E27FC236}">
                      <a16:creationId xmlns:a16="http://schemas.microsoft.com/office/drawing/2014/main" id="{3ACB17C6-FFD8-0A7D-7454-6EE123B4D757}"/>
                    </a:ext>
                  </a:extLst>
                </p:cNvPr>
                <p:cNvGrpSpPr/>
                <p:nvPr/>
              </p:nvGrpSpPr>
              <p:grpSpPr>
                <a:xfrm>
                  <a:off x="1284175" y="1609810"/>
                  <a:ext cx="2330750" cy="1953340"/>
                  <a:chOff x="1284175" y="1609810"/>
                  <a:chExt cx="2330750" cy="1953340"/>
                </a:xfrm>
              </p:grpSpPr>
              <p:sp>
                <p:nvSpPr>
                  <p:cNvPr id="19" name="Google Shape;108;p19">
                    <a:extLst>
                      <a:ext uri="{FF2B5EF4-FFF2-40B4-BE49-F238E27FC236}">
                        <a16:creationId xmlns:a16="http://schemas.microsoft.com/office/drawing/2014/main" id="{D6FF2232-E46D-5B65-4B57-15C3AC75D4EC}"/>
                      </a:ext>
                    </a:extLst>
                  </p:cNvPr>
                  <p:cNvSpPr/>
                  <p:nvPr/>
                </p:nvSpPr>
                <p:spPr>
                  <a:xfrm>
                    <a:off x="1284175" y="1990250"/>
                    <a:ext cx="868800" cy="830100"/>
                  </a:xfrm>
                  <a:prstGeom prst="arc">
                    <a:avLst>
                      <a:gd name="adj1" fmla="val 8316671"/>
                      <a:gd name="adj2" fmla="val 12985080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20" name="Google Shape;109;p19">
                    <a:extLst>
                      <a:ext uri="{FF2B5EF4-FFF2-40B4-BE49-F238E27FC236}">
                        <a16:creationId xmlns:a16="http://schemas.microsoft.com/office/drawing/2014/main" id="{CFBE02DD-9CB0-2F15-EA6D-9B44C3C022B0}"/>
                      </a:ext>
                    </a:extLst>
                  </p:cNvPr>
                  <p:cNvSpPr/>
                  <p:nvPr/>
                </p:nvSpPr>
                <p:spPr>
                  <a:xfrm>
                    <a:off x="2016175" y="27549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23" name="Google Shape;110;p19">
                    <a:extLst>
                      <a:ext uri="{FF2B5EF4-FFF2-40B4-BE49-F238E27FC236}">
                        <a16:creationId xmlns:a16="http://schemas.microsoft.com/office/drawing/2014/main" id="{13B543B5-3D83-19F5-CECB-E55EB5C9B5C1}"/>
                      </a:ext>
                    </a:extLst>
                  </p:cNvPr>
                  <p:cNvCxnSpPr>
                    <a:stCxn id="19" idx="0"/>
                    <a:endCxn id="20" idx="2"/>
                  </p:cNvCxnSpPr>
                  <p:nvPr/>
                </p:nvCxnSpPr>
                <p:spPr>
                  <a:xfrm>
                    <a:off x="1399262" y="2686702"/>
                    <a:ext cx="762300" cy="773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4" name="Google Shape;111;p19">
                    <a:extLst>
                      <a:ext uri="{FF2B5EF4-FFF2-40B4-BE49-F238E27FC236}">
                        <a16:creationId xmlns:a16="http://schemas.microsoft.com/office/drawing/2014/main" id="{7F51E47F-901D-20D3-E1EA-4E63DAF70487}"/>
                      </a:ext>
                    </a:extLst>
                  </p:cNvPr>
                  <p:cNvCxnSpPr>
                    <a:endCxn id="19" idx="2"/>
                  </p:cNvCxnSpPr>
                  <p:nvPr/>
                </p:nvCxnSpPr>
                <p:spPr>
                  <a:xfrm flipH="1">
                    <a:off x="1374744" y="1940139"/>
                    <a:ext cx="193500" cy="2115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25" name="Google Shape;112;p19">
                    <a:extLst>
                      <a:ext uri="{FF2B5EF4-FFF2-40B4-BE49-F238E27FC236}">
                        <a16:creationId xmlns:a16="http://schemas.microsoft.com/office/drawing/2014/main" id="{EB7ABA95-1EF9-F107-A9B5-F7AB34D2E3F4}"/>
                      </a:ext>
                    </a:extLst>
                  </p:cNvPr>
                  <p:cNvCxnSpPr>
                    <a:endCxn id="26" idx="2"/>
                  </p:cNvCxnSpPr>
                  <p:nvPr/>
                </p:nvCxnSpPr>
                <p:spPr>
                  <a:xfrm rot="10800000" flipH="1">
                    <a:off x="2761164" y="2704301"/>
                    <a:ext cx="750900" cy="7398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26" name="Google Shape;113;p19">
                    <a:extLst>
                      <a:ext uri="{FF2B5EF4-FFF2-40B4-BE49-F238E27FC236}">
                        <a16:creationId xmlns:a16="http://schemas.microsoft.com/office/drawing/2014/main" id="{8D20E077-93BF-E9D1-836D-76887BA2229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774925" y="20096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27" name="Google Shape;114;p19">
                    <a:extLst>
                      <a:ext uri="{FF2B5EF4-FFF2-40B4-BE49-F238E27FC236}">
                        <a16:creationId xmlns:a16="http://schemas.microsoft.com/office/drawing/2014/main" id="{40F2DBE9-F54E-4E0F-289E-F774764D26BB}"/>
                      </a:ext>
                    </a:extLst>
                  </p:cNvPr>
                  <p:cNvCxnSpPr>
                    <a:stCxn id="26" idx="0"/>
                  </p:cNvCxnSpPr>
                  <p:nvPr/>
                </p:nvCxnSpPr>
                <p:spPr>
                  <a:xfrm rot="10800000">
                    <a:off x="3002663" y="1609810"/>
                    <a:ext cx="493800" cy="4956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16" name="Google Shape;115;p19">
                  <a:extLst>
                    <a:ext uri="{FF2B5EF4-FFF2-40B4-BE49-F238E27FC236}">
                      <a16:creationId xmlns:a16="http://schemas.microsoft.com/office/drawing/2014/main" id="{0A596794-7B5B-49F9-97D0-DCA8E1FBCFC5}"/>
                    </a:ext>
                  </a:extLst>
                </p:cNvPr>
                <p:cNvGrpSpPr/>
                <p:nvPr/>
              </p:nvGrpSpPr>
              <p:grpSpPr>
                <a:xfrm flipH="1">
                  <a:off x="1512291" y="1535856"/>
                  <a:ext cx="463438" cy="463438"/>
                  <a:chOff x="2900798" y="1222606"/>
                  <a:chExt cx="463438" cy="463438"/>
                </a:xfrm>
              </p:grpSpPr>
              <p:sp>
                <p:nvSpPr>
                  <p:cNvPr id="17" name="Google Shape;116;p19">
                    <a:extLst>
                      <a:ext uri="{FF2B5EF4-FFF2-40B4-BE49-F238E27FC236}">
                        <a16:creationId xmlns:a16="http://schemas.microsoft.com/office/drawing/2014/main" id="{D39C1DD6-FB50-46BE-8326-04BA7612B1BA}"/>
                      </a:ext>
                    </a:extLst>
                  </p:cNvPr>
                  <p:cNvSpPr/>
                  <p:nvPr/>
                </p:nvSpPr>
                <p:spPr>
                  <a:xfrm>
                    <a:off x="2909775" y="1239675"/>
                    <a:ext cx="445375" cy="42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5" h="17097" extrusionOk="0">
                        <a:moveTo>
                          <a:pt x="0" y="4185"/>
                        </a:moveTo>
                        <a:lnTo>
                          <a:pt x="10282" y="14347"/>
                        </a:lnTo>
                        <a:lnTo>
                          <a:pt x="17815" y="17097"/>
                        </a:lnTo>
                        <a:lnTo>
                          <a:pt x="14945" y="10163"/>
                        </a:lnTo>
                        <a:lnTo>
                          <a:pt x="478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>
                    <a:noFill/>
                  </a:ln>
                </p:spPr>
              </p:sp>
              <p:sp>
                <p:nvSpPr>
                  <p:cNvPr id="18" name="Google Shape;117;p19">
                    <a:extLst>
                      <a:ext uri="{FF2B5EF4-FFF2-40B4-BE49-F238E27FC236}">
                        <a16:creationId xmlns:a16="http://schemas.microsoft.com/office/drawing/2014/main" id="{CD55D21E-0919-C35C-E6A2-DD71B91266C0}"/>
                      </a:ext>
                    </a:extLst>
                  </p:cNvPr>
                  <p:cNvSpPr/>
                  <p:nvPr/>
                </p:nvSpPr>
                <p:spPr>
                  <a:xfrm flipH="1">
                    <a:off x="2900798" y="1222606"/>
                    <a:ext cx="463438" cy="463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1" h="9551" extrusionOk="0">
                        <a:moveTo>
                          <a:pt x="7002" y="525"/>
                        </a:moveTo>
                        <a:lnTo>
                          <a:pt x="9002" y="2525"/>
                        </a:lnTo>
                        <a:lnTo>
                          <a:pt x="8121" y="3383"/>
                        </a:lnTo>
                        <a:lnTo>
                          <a:pt x="6145" y="1406"/>
                        </a:lnTo>
                        <a:lnTo>
                          <a:pt x="7002" y="525"/>
                        </a:lnTo>
                        <a:close/>
                        <a:moveTo>
                          <a:pt x="5883" y="1716"/>
                        </a:moveTo>
                        <a:lnTo>
                          <a:pt x="7169" y="3002"/>
                        </a:lnTo>
                        <a:lnTo>
                          <a:pt x="3620" y="6550"/>
                        </a:lnTo>
                        <a:lnTo>
                          <a:pt x="3930" y="6812"/>
                        </a:lnTo>
                        <a:lnTo>
                          <a:pt x="7478" y="3263"/>
                        </a:lnTo>
                        <a:lnTo>
                          <a:pt x="7883" y="3692"/>
                        </a:lnTo>
                        <a:lnTo>
                          <a:pt x="3930" y="7621"/>
                        </a:lnTo>
                        <a:lnTo>
                          <a:pt x="2048" y="8336"/>
                        </a:lnTo>
                        <a:lnTo>
                          <a:pt x="1215" y="7502"/>
                        </a:lnTo>
                        <a:lnTo>
                          <a:pt x="1834" y="5859"/>
                        </a:lnTo>
                        <a:lnTo>
                          <a:pt x="2763" y="6788"/>
                        </a:lnTo>
                        <a:lnTo>
                          <a:pt x="3072" y="6526"/>
                        </a:lnTo>
                        <a:lnTo>
                          <a:pt x="2072" y="5526"/>
                        </a:lnTo>
                        <a:lnTo>
                          <a:pt x="4763" y="2859"/>
                        </a:lnTo>
                        <a:lnTo>
                          <a:pt x="5478" y="3573"/>
                        </a:lnTo>
                        <a:lnTo>
                          <a:pt x="5740" y="3311"/>
                        </a:lnTo>
                        <a:lnTo>
                          <a:pt x="5025" y="2597"/>
                        </a:lnTo>
                        <a:lnTo>
                          <a:pt x="5335" y="2287"/>
                        </a:lnTo>
                        <a:lnTo>
                          <a:pt x="6049" y="3002"/>
                        </a:lnTo>
                        <a:lnTo>
                          <a:pt x="6335" y="2740"/>
                        </a:lnTo>
                        <a:lnTo>
                          <a:pt x="5621" y="2025"/>
                        </a:lnTo>
                        <a:lnTo>
                          <a:pt x="5883" y="1716"/>
                        </a:lnTo>
                        <a:close/>
                        <a:moveTo>
                          <a:pt x="1048" y="7907"/>
                        </a:moveTo>
                        <a:lnTo>
                          <a:pt x="1620" y="8479"/>
                        </a:lnTo>
                        <a:lnTo>
                          <a:pt x="691" y="8836"/>
                        </a:lnTo>
                        <a:lnTo>
                          <a:pt x="1048" y="7907"/>
                        </a:lnTo>
                        <a:close/>
                        <a:moveTo>
                          <a:pt x="7002" y="1"/>
                        </a:moveTo>
                        <a:lnTo>
                          <a:pt x="1572" y="5407"/>
                        </a:lnTo>
                        <a:lnTo>
                          <a:pt x="0" y="9550"/>
                        </a:lnTo>
                        <a:lnTo>
                          <a:pt x="4144" y="7979"/>
                        </a:lnTo>
                        <a:lnTo>
                          <a:pt x="8431" y="3692"/>
                        </a:lnTo>
                        <a:lnTo>
                          <a:pt x="9550" y="2549"/>
                        </a:lnTo>
                        <a:lnTo>
                          <a:pt x="7002" y="1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14" name="Google Shape;118;p19">
                <a:extLst>
                  <a:ext uri="{FF2B5EF4-FFF2-40B4-BE49-F238E27FC236}">
                    <a16:creationId xmlns:a16="http://schemas.microsoft.com/office/drawing/2014/main" id="{D6442B6C-5742-072C-037D-23395076961E}"/>
                  </a:ext>
                </a:extLst>
              </p:cNvPr>
              <p:cNvSpPr/>
              <p:nvPr/>
            </p:nvSpPr>
            <p:spPr>
              <a:xfrm>
                <a:off x="3310424" y="2028567"/>
                <a:ext cx="374925" cy="771565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 w="19050" cap="flat" cmpd="sng">
                      <a:solidFill>
                        <a:schemeClr val="accent2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lt1"/>
                    </a:solidFill>
                    <a:latin typeface="Fira Sans Extra Condensed"/>
                  </a:rPr>
                  <a:t>1</a:t>
                </a:r>
              </a:p>
            </p:txBody>
          </p:sp>
        </p:grpSp>
      </p:grpSp>
      <p:grpSp>
        <p:nvGrpSpPr>
          <p:cNvPr id="30" name="Google Shape;137;p19">
            <a:extLst>
              <a:ext uri="{FF2B5EF4-FFF2-40B4-BE49-F238E27FC236}">
                <a16:creationId xmlns:a16="http://schemas.microsoft.com/office/drawing/2014/main" id="{5430470B-BF7B-05DE-709F-9C14D41E4960}"/>
              </a:ext>
            </a:extLst>
          </p:cNvPr>
          <p:cNvGrpSpPr/>
          <p:nvPr/>
        </p:nvGrpSpPr>
        <p:grpSpPr>
          <a:xfrm>
            <a:off x="7496425" y="2623315"/>
            <a:ext cx="3218997" cy="3191706"/>
            <a:chOff x="3314326" y="2334451"/>
            <a:chExt cx="2434828" cy="2344849"/>
          </a:xfrm>
        </p:grpSpPr>
        <p:grpSp>
          <p:nvGrpSpPr>
            <p:cNvPr id="31" name="Google Shape;138;p19">
              <a:extLst>
                <a:ext uri="{FF2B5EF4-FFF2-40B4-BE49-F238E27FC236}">
                  <a16:creationId xmlns:a16="http://schemas.microsoft.com/office/drawing/2014/main" id="{73881D4D-910A-2C1B-91F9-04CBED7937E7}"/>
                </a:ext>
              </a:extLst>
            </p:cNvPr>
            <p:cNvGrpSpPr/>
            <p:nvPr/>
          </p:nvGrpSpPr>
          <p:grpSpPr>
            <a:xfrm>
              <a:off x="3572775" y="3028959"/>
              <a:ext cx="1828800" cy="1650341"/>
              <a:chOff x="3572775" y="3028959"/>
              <a:chExt cx="1828800" cy="1650341"/>
            </a:xfrm>
          </p:grpSpPr>
          <p:sp>
            <p:nvSpPr>
              <p:cNvPr id="46" name="Google Shape;139;p19">
                <a:extLst>
                  <a:ext uri="{FF2B5EF4-FFF2-40B4-BE49-F238E27FC236}">
                    <a16:creationId xmlns:a16="http://schemas.microsoft.com/office/drawing/2014/main" id="{0C07A954-C7AE-BFE5-9D2C-7909BD02C0AB}"/>
                  </a:ext>
                </a:extLst>
              </p:cNvPr>
              <p:cNvSpPr txBox="1"/>
              <p:nvPr/>
            </p:nvSpPr>
            <p:spPr>
              <a:xfrm>
                <a:off x="3572775" y="4107800"/>
                <a:ext cx="1828800" cy="57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vi-VN" sz="2000" b="1">
                    <a:solidFill>
                      <a:schemeClr val="accent5"/>
                    </a:solidFill>
                    <a:highlight>
                      <a:schemeClr val="lt1"/>
                    </a:highlight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Tác dụng</a:t>
                </a:r>
                <a:endParaRPr sz="2000" b="1">
                  <a:solidFill>
                    <a:schemeClr val="accent5"/>
                  </a:solidFill>
                  <a:highlight>
                    <a:schemeClr val="lt1"/>
                  </a:highlight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47" name="Google Shape;140;p19">
                <a:extLst>
                  <a:ext uri="{FF2B5EF4-FFF2-40B4-BE49-F238E27FC236}">
                    <a16:creationId xmlns:a16="http://schemas.microsoft.com/office/drawing/2014/main" id="{B7A6A6A5-8F19-2715-B710-BDF136F2D6EE}"/>
                  </a:ext>
                </a:extLst>
              </p:cNvPr>
              <p:cNvSpPr txBox="1"/>
              <p:nvPr/>
            </p:nvSpPr>
            <p:spPr>
              <a:xfrm>
                <a:off x="3719466" y="3028959"/>
                <a:ext cx="1536900" cy="830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algn="ctr"/>
                <a:r>
                  <a:rPr lang="en-US" sz="200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nhấn mạnh, làm nổi bật niềm tin yêu, tự hào của tác giả với đất nước, với quê hương.</a:t>
                </a:r>
                <a:endParaRPr lang="en-US" sz="2400">
                  <a:effectLst/>
                  <a:latin typeface=".VnTime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2" name="Google Shape;141;p19">
              <a:extLst>
                <a:ext uri="{FF2B5EF4-FFF2-40B4-BE49-F238E27FC236}">
                  <a16:creationId xmlns:a16="http://schemas.microsoft.com/office/drawing/2014/main" id="{1A9BD382-BD0E-8DBC-212C-044591E583DF}"/>
                </a:ext>
              </a:extLst>
            </p:cNvPr>
            <p:cNvGrpSpPr/>
            <p:nvPr/>
          </p:nvGrpSpPr>
          <p:grpSpPr>
            <a:xfrm>
              <a:off x="3314326" y="2334451"/>
              <a:ext cx="2434828" cy="2027294"/>
              <a:chOff x="3314326" y="2334451"/>
              <a:chExt cx="2434828" cy="2027294"/>
            </a:xfrm>
          </p:grpSpPr>
          <p:grpSp>
            <p:nvGrpSpPr>
              <p:cNvPr id="33" name="Google Shape;142;p19">
                <a:extLst>
                  <a:ext uri="{FF2B5EF4-FFF2-40B4-BE49-F238E27FC236}">
                    <a16:creationId xmlns:a16="http://schemas.microsoft.com/office/drawing/2014/main" id="{BBEAA562-2495-16DE-D62C-F556DB23A6FE}"/>
                  </a:ext>
                </a:extLst>
              </p:cNvPr>
              <p:cNvGrpSpPr/>
              <p:nvPr/>
            </p:nvGrpSpPr>
            <p:grpSpPr>
              <a:xfrm>
                <a:off x="3314326" y="2334451"/>
                <a:ext cx="2330750" cy="2027294"/>
                <a:chOff x="3314326" y="2334451"/>
                <a:chExt cx="2330750" cy="2027294"/>
              </a:xfrm>
            </p:grpSpPr>
            <p:grpSp>
              <p:nvGrpSpPr>
                <p:cNvPr id="35" name="Google Shape;143;p19">
                  <a:extLst>
                    <a:ext uri="{FF2B5EF4-FFF2-40B4-BE49-F238E27FC236}">
                      <a16:creationId xmlns:a16="http://schemas.microsoft.com/office/drawing/2014/main" id="{B5BD4B09-BCA5-FBEC-35FD-B9E7CE121A46}"/>
                    </a:ext>
                  </a:extLst>
                </p:cNvPr>
                <p:cNvGrpSpPr/>
                <p:nvPr/>
              </p:nvGrpSpPr>
              <p:grpSpPr>
                <a:xfrm rot="10800000" flipH="1">
                  <a:off x="3314326" y="2334451"/>
                  <a:ext cx="2330750" cy="1953399"/>
                  <a:chOff x="1284175" y="1609751"/>
                  <a:chExt cx="2330750" cy="1953399"/>
                </a:xfrm>
              </p:grpSpPr>
              <p:sp>
                <p:nvSpPr>
                  <p:cNvPr id="39" name="Google Shape;144;p19">
                    <a:extLst>
                      <a:ext uri="{FF2B5EF4-FFF2-40B4-BE49-F238E27FC236}">
                        <a16:creationId xmlns:a16="http://schemas.microsoft.com/office/drawing/2014/main" id="{8B354361-F1AD-DBE2-C473-0CAA2A4110C7}"/>
                      </a:ext>
                    </a:extLst>
                  </p:cNvPr>
                  <p:cNvSpPr/>
                  <p:nvPr/>
                </p:nvSpPr>
                <p:spPr>
                  <a:xfrm>
                    <a:off x="1284175" y="1990250"/>
                    <a:ext cx="868800" cy="830100"/>
                  </a:xfrm>
                  <a:prstGeom prst="arc">
                    <a:avLst>
                      <a:gd name="adj1" fmla="val 8316671"/>
                      <a:gd name="adj2" fmla="val 12985080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40" name="Google Shape;145;p19">
                    <a:extLst>
                      <a:ext uri="{FF2B5EF4-FFF2-40B4-BE49-F238E27FC236}">
                        <a16:creationId xmlns:a16="http://schemas.microsoft.com/office/drawing/2014/main" id="{00D69F47-3B57-BDC5-B629-9C230AB7E92F}"/>
                      </a:ext>
                    </a:extLst>
                  </p:cNvPr>
                  <p:cNvSpPr/>
                  <p:nvPr/>
                </p:nvSpPr>
                <p:spPr>
                  <a:xfrm>
                    <a:off x="2016175" y="2754950"/>
                    <a:ext cx="871800" cy="808200"/>
                  </a:xfrm>
                  <a:prstGeom prst="arc">
                    <a:avLst>
                      <a:gd name="adj1" fmla="val 2568671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41" name="Google Shape;146;p19">
                    <a:extLst>
                      <a:ext uri="{FF2B5EF4-FFF2-40B4-BE49-F238E27FC236}">
                        <a16:creationId xmlns:a16="http://schemas.microsoft.com/office/drawing/2014/main" id="{A202B2A1-0A43-EEA4-3FD6-A863EB17CC2F}"/>
                      </a:ext>
                    </a:extLst>
                  </p:cNvPr>
                  <p:cNvCxnSpPr>
                    <a:stCxn id="39" idx="0"/>
                    <a:endCxn id="40" idx="2"/>
                  </p:cNvCxnSpPr>
                  <p:nvPr/>
                </p:nvCxnSpPr>
                <p:spPr>
                  <a:xfrm>
                    <a:off x="1399262" y="2686702"/>
                    <a:ext cx="762300" cy="7737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2" name="Google Shape;147;p19">
                    <a:extLst>
                      <a:ext uri="{FF2B5EF4-FFF2-40B4-BE49-F238E27FC236}">
                        <a16:creationId xmlns:a16="http://schemas.microsoft.com/office/drawing/2014/main" id="{4699A106-424A-0AED-EDE8-D5F48C7F868A}"/>
                      </a:ext>
                    </a:extLst>
                  </p:cNvPr>
                  <p:cNvCxnSpPr>
                    <a:endCxn id="39" idx="2"/>
                  </p:cNvCxnSpPr>
                  <p:nvPr/>
                </p:nvCxnSpPr>
                <p:spPr>
                  <a:xfrm flipH="1">
                    <a:off x="1374744" y="1940139"/>
                    <a:ext cx="193500" cy="2115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cxnSp>
                <p:nvCxnSpPr>
                  <p:cNvPr id="43" name="Google Shape;148;p19">
                    <a:extLst>
                      <a:ext uri="{FF2B5EF4-FFF2-40B4-BE49-F238E27FC236}">
                        <a16:creationId xmlns:a16="http://schemas.microsoft.com/office/drawing/2014/main" id="{203C580D-C35D-FA54-10C1-C41D7413E40B}"/>
                      </a:ext>
                    </a:extLst>
                  </p:cNvPr>
                  <p:cNvCxnSpPr>
                    <a:endCxn id="44" idx="2"/>
                  </p:cNvCxnSpPr>
                  <p:nvPr/>
                </p:nvCxnSpPr>
                <p:spPr>
                  <a:xfrm rot="10800000" flipH="1">
                    <a:off x="2761164" y="2704301"/>
                    <a:ext cx="750900" cy="7398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  <p:sp>
                <p:nvSpPr>
                  <p:cNvPr id="44" name="Google Shape;149;p19">
                    <a:extLst>
                      <a:ext uri="{FF2B5EF4-FFF2-40B4-BE49-F238E27FC236}">
                        <a16:creationId xmlns:a16="http://schemas.microsoft.com/office/drawing/2014/main" id="{6C385EC7-78E2-3E1A-AF0A-F9008C5CB781}"/>
                      </a:ext>
                    </a:extLst>
                  </p:cNvPr>
                  <p:cNvSpPr/>
                  <p:nvPr/>
                </p:nvSpPr>
                <p:spPr>
                  <a:xfrm rot="-5400000">
                    <a:off x="2774925" y="2009650"/>
                    <a:ext cx="871800" cy="808200"/>
                  </a:xfrm>
                  <a:prstGeom prst="arc">
                    <a:avLst>
                      <a:gd name="adj1" fmla="val 5234364"/>
                      <a:gd name="adj2" fmla="val 8037917"/>
                    </a:avLst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cxnSp>
                <p:nvCxnSpPr>
                  <p:cNvPr id="45" name="Google Shape;150;p19">
                    <a:extLst>
                      <a:ext uri="{FF2B5EF4-FFF2-40B4-BE49-F238E27FC236}">
                        <a16:creationId xmlns:a16="http://schemas.microsoft.com/office/drawing/2014/main" id="{C603414A-D53F-5042-9BFC-3C8276801277}"/>
                      </a:ext>
                    </a:extLst>
                  </p:cNvPr>
                  <p:cNvCxnSpPr/>
                  <p:nvPr/>
                </p:nvCxnSpPr>
                <p:spPr>
                  <a:xfrm rot="10800000">
                    <a:off x="3002799" y="1609751"/>
                    <a:ext cx="459300" cy="449100"/>
                  </a:xfrm>
                  <a:prstGeom prst="straightConnector1">
                    <a:avLst/>
                  </a:prstGeom>
                  <a:noFill/>
                  <a:ln w="19050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cxnSp>
            </p:grpSp>
            <p:grpSp>
              <p:nvGrpSpPr>
                <p:cNvPr id="36" name="Google Shape;151;p19">
                  <a:extLst>
                    <a:ext uri="{FF2B5EF4-FFF2-40B4-BE49-F238E27FC236}">
                      <a16:creationId xmlns:a16="http://schemas.microsoft.com/office/drawing/2014/main" id="{2645C897-653B-8D31-01F6-A07A17AB2D17}"/>
                    </a:ext>
                  </a:extLst>
                </p:cNvPr>
                <p:cNvGrpSpPr/>
                <p:nvPr/>
              </p:nvGrpSpPr>
              <p:grpSpPr>
                <a:xfrm rot="10800000">
                  <a:off x="3542443" y="3898307"/>
                  <a:ext cx="463438" cy="463438"/>
                  <a:chOff x="2900798" y="1222606"/>
                  <a:chExt cx="463438" cy="463438"/>
                </a:xfrm>
              </p:grpSpPr>
              <p:sp>
                <p:nvSpPr>
                  <p:cNvPr id="37" name="Google Shape;152;p19">
                    <a:extLst>
                      <a:ext uri="{FF2B5EF4-FFF2-40B4-BE49-F238E27FC236}">
                        <a16:creationId xmlns:a16="http://schemas.microsoft.com/office/drawing/2014/main" id="{4E67F3DD-D66B-F000-98C2-C05E43D72137}"/>
                      </a:ext>
                    </a:extLst>
                  </p:cNvPr>
                  <p:cNvSpPr/>
                  <p:nvPr/>
                </p:nvSpPr>
                <p:spPr>
                  <a:xfrm>
                    <a:off x="2909775" y="1239675"/>
                    <a:ext cx="445375" cy="42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15" h="17097" extrusionOk="0">
                        <a:moveTo>
                          <a:pt x="0" y="4185"/>
                        </a:moveTo>
                        <a:lnTo>
                          <a:pt x="10282" y="14347"/>
                        </a:lnTo>
                        <a:lnTo>
                          <a:pt x="17815" y="17097"/>
                        </a:lnTo>
                        <a:lnTo>
                          <a:pt x="14945" y="10163"/>
                        </a:lnTo>
                        <a:lnTo>
                          <a:pt x="4782" y="0"/>
                        </a:lnTo>
                        <a:close/>
                      </a:path>
                    </a:pathLst>
                  </a:custGeom>
                  <a:solidFill>
                    <a:schemeClr val="lt1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</p:sp>
              <p:sp>
                <p:nvSpPr>
                  <p:cNvPr id="38" name="Google Shape;153;p19">
                    <a:extLst>
                      <a:ext uri="{FF2B5EF4-FFF2-40B4-BE49-F238E27FC236}">
                        <a16:creationId xmlns:a16="http://schemas.microsoft.com/office/drawing/2014/main" id="{837B9E30-ABAB-71E1-17AF-B4D023F2B8FB}"/>
                      </a:ext>
                    </a:extLst>
                  </p:cNvPr>
                  <p:cNvSpPr/>
                  <p:nvPr/>
                </p:nvSpPr>
                <p:spPr>
                  <a:xfrm flipH="1">
                    <a:off x="2900798" y="1222606"/>
                    <a:ext cx="463438" cy="46343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51" h="9551" extrusionOk="0">
                        <a:moveTo>
                          <a:pt x="7002" y="525"/>
                        </a:moveTo>
                        <a:lnTo>
                          <a:pt x="9002" y="2525"/>
                        </a:lnTo>
                        <a:lnTo>
                          <a:pt x="8121" y="3383"/>
                        </a:lnTo>
                        <a:lnTo>
                          <a:pt x="6145" y="1406"/>
                        </a:lnTo>
                        <a:lnTo>
                          <a:pt x="7002" y="525"/>
                        </a:lnTo>
                        <a:close/>
                        <a:moveTo>
                          <a:pt x="5883" y="1716"/>
                        </a:moveTo>
                        <a:lnTo>
                          <a:pt x="7169" y="3002"/>
                        </a:lnTo>
                        <a:lnTo>
                          <a:pt x="3620" y="6550"/>
                        </a:lnTo>
                        <a:lnTo>
                          <a:pt x="3930" y="6812"/>
                        </a:lnTo>
                        <a:lnTo>
                          <a:pt x="7478" y="3263"/>
                        </a:lnTo>
                        <a:lnTo>
                          <a:pt x="7883" y="3692"/>
                        </a:lnTo>
                        <a:lnTo>
                          <a:pt x="3930" y="7621"/>
                        </a:lnTo>
                        <a:lnTo>
                          <a:pt x="2048" y="8336"/>
                        </a:lnTo>
                        <a:lnTo>
                          <a:pt x="1215" y="7502"/>
                        </a:lnTo>
                        <a:lnTo>
                          <a:pt x="1834" y="5859"/>
                        </a:lnTo>
                        <a:lnTo>
                          <a:pt x="2763" y="6788"/>
                        </a:lnTo>
                        <a:lnTo>
                          <a:pt x="3072" y="6526"/>
                        </a:lnTo>
                        <a:lnTo>
                          <a:pt x="2072" y="5526"/>
                        </a:lnTo>
                        <a:lnTo>
                          <a:pt x="4763" y="2859"/>
                        </a:lnTo>
                        <a:lnTo>
                          <a:pt x="5478" y="3573"/>
                        </a:lnTo>
                        <a:lnTo>
                          <a:pt x="5740" y="3311"/>
                        </a:lnTo>
                        <a:lnTo>
                          <a:pt x="5025" y="2597"/>
                        </a:lnTo>
                        <a:lnTo>
                          <a:pt x="5335" y="2287"/>
                        </a:lnTo>
                        <a:lnTo>
                          <a:pt x="6049" y="3002"/>
                        </a:lnTo>
                        <a:lnTo>
                          <a:pt x="6335" y="2740"/>
                        </a:lnTo>
                        <a:lnTo>
                          <a:pt x="5621" y="2025"/>
                        </a:lnTo>
                        <a:lnTo>
                          <a:pt x="5883" y="1716"/>
                        </a:lnTo>
                        <a:close/>
                        <a:moveTo>
                          <a:pt x="1048" y="7907"/>
                        </a:moveTo>
                        <a:lnTo>
                          <a:pt x="1620" y="8479"/>
                        </a:lnTo>
                        <a:lnTo>
                          <a:pt x="691" y="8836"/>
                        </a:lnTo>
                        <a:lnTo>
                          <a:pt x="1048" y="7907"/>
                        </a:lnTo>
                        <a:close/>
                        <a:moveTo>
                          <a:pt x="7002" y="1"/>
                        </a:moveTo>
                        <a:lnTo>
                          <a:pt x="1572" y="5407"/>
                        </a:lnTo>
                        <a:lnTo>
                          <a:pt x="0" y="9550"/>
                        </a:lnTo>
                        <a:lnTo>
                          <a:pt x="4144" y="7979"/>
                        </a:lnTo>
                        <a:lnTo>
                          <a:pt x="8431" y="3692"/>
                        </a:lnTo>
                        <a:lnTo>
                          <a:pt x="9550" y="2549"/>
                        </a:lnTo>
                        <a:lnTo>
                          <a:pt x="7002" y="1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sp>
            <p:nvSpPr>
              <p:cNvPr id="34" name="Google Shape;154;p19">
                <a:extLst>
                  <a:ext uri="{FF2B5EF4-FFF2-40B4-BE49-F238E27FC236}">
                    <a16:creationId xmlns:a16="http://schemas.microsoft.com/office/drawing/2014/main" id="{21BBEC65-BDA6-4B40-4D77-E757B7006620}"/>
                  </a:ext>
                </a:extLst>
              </p:cNvPr>
              <p:cNvSpPr/>
              <p:nvPr/>
            </p:nvSpPr>
            <p:spPr>
              <a:xfrm>
                <a:off x="5277069" y="3049653"/>
                <a:ext cx="472086" cy="788711"/>
              </a:xfrm>
              <a:prstGeom prst="rect">
                <a:avLst/>
              </a:prstGeom>
            </p:spPr>
            <p:txBody>
              <a:bodyPr>
                <a:prstTxWarp prst="textPlain">
                  <a:avLst/>
                </a:prstTxWarp>
              </a:bodyPr>
              <a:lstStyle/>
              <a:p>
                <a:pPr lvl="0" algn="ctr"/>
                <a:r>
                  <a:rPr b="1" i="0">
                    <a:ln w="19050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  <a:solidFill>
                      <a:schemeClr val="lt1"/>
                    </a:solidFill>
                    <a:latin typeface="Fira Sans Extra Condensed"/>
                  </a:rPr>
                  <a:t>2</a:t>
                </a:r>
              </a:p>
            </p:txBody>
          </p:sp>
        </p:grpSp>
      </p:grpSp>
      <p:pic>
        <p:nvPicPr>
          <p:cNvPr id="49" name="图片 14">
            <a:extLst>
              <a:ext uri="{FF2B5EF4-FFF2-40B4-BE49-F238E27FC236}">
                <a16:creationId xmlns:a16="http://schemas.microsoft.com/office/drawing/2014/main" id="{3BA0069C-A31D-DDCA-2AB7-70013409982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4"/>
          <a:stretch/>
        </p:blipFill>
        <p:spPr>
          <a:xfrm>
            <a:off x="4381979" y="3959389"/>
            <a:ext cx="3459237" cy="290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7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5" descr="0f19f38c4d898577ade8f7c1d044040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6294" y="51323"/>
            <a:ext cx="799941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文本框 2"/>
          <p:cNvSpPr txBox="1">
            <a:spLocks noChangeArrowheads="1"/>
          </p:cNvSpPr>
          <p:nvPr/>
        </p:nvSpPr>
        <p:spPr bwMode="auto">
          <a:xfrm rot="-300000">
            <a:off x="2864497" y="2611207"/>
            <a:ext cx="611949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005EAC"/>
                </a:solidFill>
                <a:effectLst/>
                <a:uLnTx/>
                <a:uFillTx/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rPr>
              <a:t>Hoạt</a:t>
            </a:r>
            <a:r>
              <a:rPr kumimoji="0" lang="vi-VN" altLang="zh-CN" sz="7200" b="1" i="0" u="none" strike="noStrike" kern="1200" cap="none" spc="0" normalizeH="0" noProof="0">
                <a:ln>
                  <a:noFill/>
                </a:ln>
                <a:solidFill>
                  <a:srgbClr val="005EAC"/>
                </a:solidFill>
                <a:effectLst/>
                <a:uLnTx/>
                <a:uFillTx/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rPr>
              <a:t> động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7200" b="1" i="0" u="none" strike="noStrike" kern="1200" cap="none" spc="0" normalizeH="0" noProof="0">
                <a:ln>
                  <a:noFill/>
                </a:ln>
                <a:solidFill>
                  <a:srgbClr val="005EAC"/>
                </a:solidFill>
                <a:effectLst/>
                <a:uLnTx/>
                <a:uFillTx/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rPr>
              <a:t>vận dụng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5EAC"/>
              </a:solidFill>
              <a:effectLst/>
              <a:uLnTx/>
              <a:uFillTx/>
              <a:latin typeface="Times New Roman" panose="02020603050405020304" pitchFamily="18" charset="0"/>
              <a:ea typeface="zihun35hao-jindianyahei" panose="00000500000000000000" pitchFamily="2" charset="-122"/>
              <a:cs typeface="Times New Roman" panose="02020603050405020304" pitchFamily="18" charset="0"/>
              <a:sym typeface="zihun35hao-jindianyahei" panose="00000500000000000000" pitchFamily="2" charset="-122"/>
            </a:endParaRPr>
          </a:p>
        </p:txBody>
      </p:sp>
      <p:pic>
        <p:nvPicPr>
          <p:cNvPr id="8196" name="图片 3" descr="6eb8a1f5884e0c8955a74ebe0f6139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60000">
            <a:off x="1063837" y="3990124"/>
            <a:ext cx="30448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图片 4" descr="fd42851a862add2bb72ea2ad74bdc5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0000">
            <a:off x="6149975" y="3190875"/>
            <a:ext cx="509111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5">
            <a:extLst>
              <a:ext uri="{FF2B5EF4-FFF2-40B4-BE49-F238E27FC236}">
                <a16:creationId xmlns:a16="http://schemas.microsoft.com/office/drawing/2014/main" id="{E71E1055-5C3E-4420-CE7A-DFDBACF1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31" y="385081"/>
            <a:ext cx="17700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5">
            <a:extLst>
              <a:ext uri="{FF2B5EF4-FFF2-40B4-BE49-F238E27FC236}">
                <a16:creationId xmlns:a16="http://schemas.microsoft.com/office/drawing/2014/main" id="{8B1FC027-968F-2C45-75F2-99263E5BC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60000" flipH="1">
            <a:off x="9877181" y="5043038"/>
            <a:ext cx="1808163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8278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vận dụng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pic>
        <p:nvPicPr>
          <p:cNvPr id="48" name="图片 5">
            <a:extLst>
              <a:ext uri="{FF2B5EF4-FFF2-40B4-BE49-F238E27FC236}">
                <a16:creationId xmlns:a16="http://schemas.microsoft.com/office/drawing/2014/main" id="{34C0008C-A048-4B68-9C2C-0A0E442AF8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330" y="3373092"/>
            <a:ext cx="3384560" cy="2723278"/>
          </a:xfrm>
          <a:prstGeom prst="rect">
            <a:avLst/>
          </a:prstGeom>
        </p:spPr>
      </p:pic>
      <p:pic>
        <p:nvPicPr>
          <p:cNvPr id="50" name="图片 12">
            <a:extLst>
              <a:ext uri="{FF2B5EF4-FFF2-40B4-BE49-F238E27FC236}">
                <a16:creationId xmlns:a16="http://schemas.microsoft.com/office/drawing/2014/main" id="{A49A2793-880D-4D11-A3C5-15AF0A296E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290" y="941301"/>
            <a:ext cx="4294113" cy="4669788"/>
          </a:xfrm>
          <a:prstGeom prst="rect">
            <a:avLst/>
          </a:prstGeom>
        </p:spPr>
      </p:pic>
      <p:sp>
        <p:nvSpPr>
          <p:cNvPr id="51" name="文本框 13">
            <a:extLst>
              <a:ext uri="{FF2B5EF4-FFF2-40B4-BE49-F238E27FC236}">
                <a16:creationId xmlns:a16="http://schemas.microsoft.com/office/drawing/2014/main" id="{24444F57-253B-479D-806F-D98DFD2BB360}"/>
              </a:ext>
            </a:extLst>
          </p:cNvPr>
          <p:cNvSpPr txBox="1"/>
          <p:nvPr/>
        </p:nvSpPr>
        <p:spPr>
          <a:xfrm>
            <a:off x="7093666" y="2611727"/>
            <a:ext cx="2437873" cy="83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84C53"/>
                </a:solidFill>
              </a14:hiddenFill>
            </a:ext>
          </a:ex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HS lấy thêm ví dụ về ngữ cảnh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073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03604" y="78733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577630" y="4776166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Ví dụ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58F0C456-4389-4334-A5DE-7427A7E412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0" y="1949982"/>
            <a:ext cx="6070032" cy="4286650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id="{1EAB876B-0742-41D2-9FDE-DE440D292C91}"/>
              </a:ext>
            </a:extLst>
          </p:cNvPr>
          <p:cNvSpPr txBox="1"/>
          <p:nvPr/>
        </p:nvSpPr>
        <p:spPr>
          <a:xfrm>
            <a:off x="1579664" y="2680335"/>
            <a:ext cx="3101007" cy="2241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endParaRPr lang="en-US" sz="2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400" dirty="0">
              <a:solidFill>
                <a:schemeClr val="bg1"/>
              </a:solidFill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969664B-48D3-4520-8B13-F0550BFCF4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264185" y="2951034"/>
            <a:ext cx="1143074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B1917B83-43CD-46E1-AC83-EFC8A2491FDB}"/>
              </a:ext>
            </a:extLst>
          </p:cNvPr>
          <p:cNvGrpSpPr/>
          <p:nvPr/>
        </p:nvGrpSpPr>
        <p:grpSpPr>
          <a:xfrm>
            <a:off x="5705953" y="3653613"/>
            <a:ext cx="1192668" cy="1214773"/>
            <a:chOff x="5999190" y="2626865"/>
            <a:chExt cx="1192668" cy="1214773"/>
          </a:xfrm>
        </p:grpSpPr>
        <p:sp>
          <p:nvSpPr>
            <p:cNvPr id="19" name="Rounded Rectangle 25">
              <a:extLst>
                <a:ext uri="{FF2B5EF4-FFF2-40B4-BE49-F238E27FC236}">
                  <a16:creationId xmlns:a16="http://schemas.microsoft.com/office/drawing/2014/main" id="{DA7F19C3-3A18-479B-86EC-33C3D7F80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190" y="2626865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rgbClr val="FFDD13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23">
              <a:extLst>
                <a:ext uri="{FF2B5EF4-FFF2-40B4-BE49-F238E27FC236}">
                  <a16:creationId xmlns:a16="http://schemas.microsoft.com/office/drawing/2014/main" id="{2E05FD74-402F-45ED-9999-0F780F4026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9130" y="2641309"/>
              <a:ext cx="77172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id-ID" sz="7200" b="1" kern="0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kumimoji="0" lang="nb-NO" altLang="id-ID" sz="7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AC6B57-6073-4513-85E1-E2129DD1BC3F}"/>
              </a:ext>
            </a:extLst>
          </p:cNvPr>
          <p:cNvGrpSpPr/>
          <p:nvPr/>
        </p:nvGrpSpPr>
        <p:grpSpPr>
          <a:xfrm>
            <a:off x="5109623" y="2492540"/>
            <a:ext cx="1192668" cy="1223630"/>
            <a:chOff x="5402860" y="1465792"/>
            <a:chExt cx="1192668" cy="1223630"/>
          </a:xfrm>
        </p:grpSpPr>
        <p:sp>
          <p:nvSpPr>
            <p:cNvPr id="17" name="Rounded Rectangle 27">
              <a:extLst>
                <a:ext uri="{FF2B5EF4-FFF2-40B4-BE49-F238E27FC236}">
                  <a16:creationId xmlns:a16="http://schemas.microsoft.com/office/drawing/2014/main" id="{26F04B31-21AB-4DA7-ABF5-988C3A21161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0684149">
              <a:off x="5402860" y="1566869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rgbClr val="FAAF3B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24">
              <a:extLst>
                <a:ext uri="{FF2B5EF4-FFF2-40B4-BE49-F238E27FC236}">
                  <a16:creationId xmlns:a16="http://schemas.microsoft.com/office/drawing/2014/main" id="{44204260-B222-4151-9D65-BBE97C69A1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0681241">
              <a:off x="5692174" y="1465792"/>
              <a:ext cx="77172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b-NO" altLang="id-ID" sz="7200" b="1" kern="0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kumimoji="0" lang="nb-NO" altLang="id-ID" sz="7200" b="1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21C1C7-0971-4FEE-8B3B-2539FBB555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98621" y="4245149"/>
            <a:ext cx="1143074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FA9F8AFB-501D-92E8-7989-BF41E760E14D}"/>
              </a:ext>
            </a:extLst>
          </p:cNvPr>
          <p:cNvSpPr txBox="1"/>
          <p:nvPr/>
        </p:nvSpPr>
        <p:spPr>
          <a:xfrm>
            <a:off x="7079452" y="1794826"/>
            <a:ext cx="393776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36F49DE-22F4-ED36-14E3-5BB950536868}"/>
              </a:ext>
            </a:extLst>
          </p:cNvPr>
          <p:cNvSpPr txBox="1"/>
          <p:nvPr/>
        </p:nvSpPr>
        <p:spPr>
          <a:xfrm>
            <a:off x="7127135" y="3806670"/>
            <a:ext cx="431741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000" i="1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endParaRPr lang="en-US" sz="20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5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4" grpId="0"/>
      <p:bldP spid="2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vận dụng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grpSp>
        <p:nvGrpSpPr>
          <p:cNvPr id="8" name="组 19">
            <a:extLst>
              <a:ext uri="{FF2B5EF4-FFF2-40B4-BE49-F238E27FC236}">
                <a16:creationId xmlns:a16="http://schemas.microsoft.com/office/drawing/2014/main" id="{694AF809-1787-6DFB-7E99-2E57FF34E96E}"/>
              </a:ext>
            </a:extLst>
          </p:cNvPr>
          <p:cNvGrpSpPr/>
          <p:nvPr/>
        </p:nvGrpSpPr>
        <p:grpSpPr>
          <a:xfrm>
            <a:off x="4889699" y="1793505"/>
            <a:ext cx="2246127" cy="1858021"/>
            <a:chOff x="4739640" y="33668"/>
            <a:chExt cx="2712720" cy="2490216"/>
          </a:xfrm>
        </p:grpSpPr>
        <p:pic>
          <p:nvPicPr>
            <p:cNvPr id="9" name="图片 20">
              <a:extLst>
                <a:ext uri="{FF2B5EF4-FFF2-40B4-BE49-F238E27FC236}">
                  <a16:creationId xmlns:a16="http://schemas.microsoft.com/office/drawing/2014/main" id="{B5E0D49B-8847-B0B7-735C-4A7033B33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10" name="文本框 21">
              <a:extLst>
                <a:ext uri="{FF2B5EF4-FFF2-40B4-BE49-F238E27FC236}">
                  <a16:creationId xmlns:a16="http://schemas.microsoft.com/office/drawing/2014/main" id="{B08756F9-D2F2-EDE4-26E6-D30F8E423297}"/>
                </a:ext>
              </a:extLst>
            </p:cNvPr>
            <p:cNvSpPr txBox="1"/>
            <p:nvPr/>
          </p:nvSpPr>
          <p:spPr>
            <a:xfrm rot="21237856">
              <a:off x="5084538" y="900744"/>
              <a:ext cx="2223979" cy="61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vi-VN" altLang="zh-CN" sz="2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Từ “ăn”</a:t>
              </a:r>
              <a:endParaRPr kumimoji="1" lang="zh-CN" alt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F8C0D84F-A910-ADF0-D775-5B41F5452689}"/>
              </a:ext>
            </a:extLst>
          </p:cNvPr>
          <p:cNvGrpSpPr/>
          <p:nvPr/>
        </p:nvGrpSpPr>
        <p:grpSpPr>
          <a:xfrm>
            <a:off x="8479817" y="2527360"/>
            <a:ext cx="2713076" cy="2415701"/>
            <a:chOff x="7460470" y="2161478"/>
            <a:chExt cx="3657600" cy="3562129"/>
          </a:xfrm>
        </p:grpSpPr>
        <p:grpSp>
          <p:nvGrpSpPr>
            <p:cNvPr id="14" name="组合 11">
              <a:extLst>
                <a:ext uri="{FF2B5EF4-FFF2-40B4-BE49-F238E27FC236}">
                  <a16:creationId xmlns:a16="http://schemas.microsoft.com/office/drawing/2014/main" id="{125180ED-2AC3-85EA-86E8-3637638C5CC2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9" name="泪滴形 4">
                <a:extLst>
                  <a:ext uri="{FF2B5EF4-FFF2-40B4-BE49-F238E27FC236}">
                    <a16:creationId xmlns:a16="http://schemas.microsoft.com/office/drawing/2014/main" id="{644F4C0E-64A8-0918-FCC9-EBF5F1966C06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泪滴形 5">
                <a:extLst>
                  <a:ext uri="{FF2B5EF4-FFF2-40B4-BE49-F238E27FC236}">
                    <a16:creationId xmlns:a16="http://schemas.microsoft.com/office/drawing/2014/main" id="{25B84783-FD58-6715-1374-95662A6F276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1EC49B3-4BB4-BA2B-500C-D02B0EF4AEF6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2B74110A-6A7B-3405-67D7-1E1B892BA6FB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54EB979D-0E3F-37D0-F207-058574189624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685CFD65-3627-8062-5B88-634E1894FFCC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" name="组合 23">
            <a:extLst>
              <a:ext uri="{FF2B5EF4-FFF2-40B4-BE49-F238E27FC236}">
                <a16:creationId xmlns:a16="http://schemas.microsoft.com/office/drawing/2014/main" id="{193F2084-BDF0-DFED-B131-19A2FB53677C}"/>
              </a:ext>
            </a:extLst>
          </p:cNvPr>
          <p:cNvGrpSpPr/>
          <p:nvPr/>
        </p:nvGrpSpPr>
        <p:grpSpPr>
          <a:xfrm>
            <a:off x="1063723" y="2184592"/>
            <a:ext cx="2535516" cy="2338338"/>
            <a:chOff x="7460470" y="2161478"/>
            <a:chExt cx="3657600" cy="3562129"/>
          </a:xfrm>
        </p:grpSpPr>
        <p:grpSp>
          <p:nvGrpSpPr>
            <p:cNvPr id="24" name="组合 11">
              <a:extLst>
                <a:ext uri="{FF2B5EF4-FFF2-40B4-BE49-F238E27FC236}">
                  <a16:creationId xmlns:a16="http://schemas.microsoft.com/office/drawing/2014/main" id="{C7486C37-7D73-5B92-440A-1D0658509C04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9" name="泪滴形 4">
                <a:extLst>
                  <a:ext uri="{FF2B5EF4-FFF2-40B4-BE49-F238E27FC236}">
                    <a16:creationId xmlns:a16="http://schemas.microsoft.com/office/drawing/2014/main" id="{BF11922C-2354-1914-EBBA-546C3A06309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泪滴形 5">
                <a:extLst>
                  <a:ext uri="{FF2B5EF4-FFF2-40B4-BE49-F238E27FC236}">
                    <a16:creationId xmlns:a16="http://schemas.microsoft.com/office/drawing/2014/main" id="{E423A364-491D-6655-3D07-F5A69B50C605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F9965394-550B-EBE9-A956-21FF947D7AD2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26" name="任意多边形: 形状 15">
                <a:extLst>
                  <a:ext uri="{FF2B5EF4-FFF2-40B4-BE49-F238E27FC236}">
                    <a16:creationId xmlns:a16="http://schemas.microsoft.com/office/drawing/2014/main" id="{07F03AB5-450A-B35F-6C0A-F6502280FDD7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任意多边形: 形状 16">
                <a:extLst>
                  <a:ext uri="{FF2B5EF4-FFF2-40B4-BE49-F238E27FC236}">
                    <a16:creationId xmlns:a16="http://schemas.microsoft.com/office/drawing/2014/main" id="{F542343C-3676-C1DD-1E8E-9D147D74FF26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任意多边形: 形状 17">
                <a:extLst>
                  <a:ext uri="{FF2B5EF4-FFF2-40B4-BE49-F238E27FC236}">
                    <a16:creationId xmlns:a16="http://schemas.microsoft.com/office/drawing/2014/main" id="{77521C71-33F4-B2A4-EAD3-7AB2224E7CA6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1" name="图片 23">
            <a:extLst>
              <a:ext uri="{FF2B5EF4-FFF2-40B4-BE49-F238E27FC236}">
                <a16:creationId xmlns:a16="http://schemas.microsoft.com/office/drawing/2014/main" id="{C60DCE58-85F1-5177-E432-EA6A925029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3667819" y="3664122"/>
            <a:ext cx="5016588" cy="3166347"/>
          </a:xfrm>
          <a:prstGeom prst="rect">
            <a:avLst/>
          </a:prstGeom>
        </p:spPr>
      </p:pic>
      <p:sp>
        <p:nvSpPr>
          <p:cNvPr id="32" name="矩形 17">
            <a:extLst>
              <a:ext uri="{FF2B5EF4-FFF2-40B4-BE49-F238E27FC236}">
                <a16:creationId xmlns:a16="http://schemas.microsoft.com/office/drawing/2014/main" id="{C440BDCF-425C-FBAA-C800-1C7038EF0615}"/>
              </a:ext>
            </a:extLst>
          </p:cNvPr>
          <p:cNvSpPr/>
          <p:nvPr/>
        </p:nvSpPr>
        <p:spPr>
          <a:xfrm>
            <a:off x="1358972" y="2859352"/>
            <a:ext cx="18665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Đứa bé đang ăn kẹo</a:t>
            </a:r>
          </a:p>
        </p:txBody>
      </p:sp>
      <p:sp>
        <p:nvSpPr>
          <p:cNvPr id="33" name="矩形 22">
            <a:extLst>
              <a:ext uri="{FF2B5EF4-FFF2-40B4-BE49-F238E27FC236}">
                <a16:creationId xmlns:a16="http://schemas.microsoft.com/office/drawing/2014/main" id="{C92B09B5-CE72-78E8-1BC9-344B3DC233B7}"/>
              </a:ext>
            </a:extLst>
          </p:cNvPr>
          <p:cNvSpPr/>
          <p:nvPr/>
        </p:nvSpPr>
        <p:spPr>
          <a:xfrm>
            <a:off x="8857301" y="3347353"/>
            <a:ext cx="2058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Cô ấy rất ăn ảnh</a:t>
            </a:r>
            <a:endParaRPr lang="en-US" sz="5400">
              <a:solidFill>
                <a:srgbClr val="22323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52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vận dụng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grpSp>
        <p:nvGrpSpPr>
          <p:cNvPr id="8" name="组 19">
            <a:extLst>
              <a:ext uri="{FF2B5EF4-FFF2-40B4-BE49-F238E27FC236}">
                <a16:creationId xmlns:a16="http://schemas.microsoft.com/office/drawing/2014/main" id="{694AF809-1787-6DFB-7E99-2E57FF34E96E}"/>
              </a:ext>
            </a:extLst>
          </p:cNvPr>
          <p:cNvGrpSpPr/>
          <p:nvPr/>
        </p:nvGrpSpPr>
        <p:grpSpPr>
          <a:xfrm>
            <a:off x="4889699" y="1793505"/>
            <a:ext cx="2246127" cy="1858021"/>
            <a:chOff x="4739640" y="33668"/>
            <a:chExt cx="2712720" cy="2490216"/>
          </a:xfrm>
        </p:grpSpPr>
        <p:pic>
          <p:nvPicPr>
            <p:cNvPr id="9" name="图片 20">
              <a:extLst>
                <a:ext uri="{FF2B5EF4-FFF2-40B4-BE49-F238E27FC236}">
                  <a16:creationId xmlns:a16="http://schemas.microsoft.com/office/drawing/2014/main" id="{B5E0D49B-8847-B0B7-735C-4A7033B33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10" name="文本框 21">
              <a:extLst>
                <a:ext uri="{FF2B5EF4-FFF2-40B4-BE49-F238E27FC236}">
                  <a16:creationId xmlns:a16="http://schemas.microsoft.com/office/drawing/2014/main" id="{B08756F9-D2F2-EDE4-26E6-D30F8E423297}"/>
                </a:ext>
              </a:extLst>
            </p:cNvPr>
            <p:cNvSpPr txBox="1"/>
            <p:nvPr/>
          </p:nvSpPr>
          <p:spPr>
            <a:xfrm rot="21237856">
              <a:off x="5084538" y="900744"/>
              <a:ext cx="2223979" cy="61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vi-VN" altLang="zh-CN" sz="2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Từ “ăn”</a:t>
              </a:r>
              <a:endParaRPr kumimoji="1" lang="zh-CN" alt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" name="图片 11">
            <a:extLst>
              <a:ext uri="{FF2B5EF4-FFF2-40B4-BE49-F238E27FC236}">
                <a16:creationId xmlns:a16="http://schemas.microsoft.com/office/drawing/2014/main" id="{97B3E0BC-BD9B-4BFD-9390-215BDB7C88E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9043" y="1077442"/>
            <a:ext cx="4522395" cy="4522395"/>
          </a:xfrm>
          <a:prstGeom prst="rect">
            <a:avLst/>
          </a:prstGeom>
        </p:spPr>
      </p:pic>
      <p:sp>
        <p:nvSpPr>
          <p:cNvPr id="5" name="矩形 13">
            <a:extLst>
              <a:ext uri="{FF2B5EF4-FFF2-40B4-BE49-F238E27FC236}">
                <a16:creationId xmlns:a16="http://schemas.microsoft.com/office/drawing/2014/main" id="{73676E02-27FD-42B0-803B-D63F910F941E}"/>
              </a:ext>
            </a:extLst>
          </p:cNvPr>
          <p:cNvSpPr/>
          <p:nvPr/>
        </p:nvSpPr>
        <p:spPr>
          <a:xfrm>
            <a:off x="1698892" y="3023865"/>
            <a:ext cx="2432545" cy="132343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 1: là động từ chỉ hoạt động dùng răng, lưỡi miệng để nghiền thức ăn ra.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BAFC9DB8-0B47-4B7D-8ECB-652DB56851D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97633" y="809064"/>
            <a:ext cx="3978889" cy="3978889"/>
          </a:xfrm>
          <a:prstGeom prst="rect">
            <a:avLst/>
          </a:prstGeom>
        </p:spPr>
      </p:pic>
      <p:sp>
        <p:nvSpPr>
          <p:cNvPr id="34" name="矩形 15">
            <a:extLst>
              <a:ext uri="{FF2B5EF4-FFF2-40B4-BE49-F238E27FC236}">
                <a16:creationId xmlns:a16="http://schemas.microsoft.com/office/drawing/2014/main" id="{A8F71C85-70D2-4632-B621-AE66F5CD9829}"/>
              </a:ext>
            </a:extLst>
          </p:cNvPr>
          <p:cNvSpPr/>
          <p:nvPr/>
        </p:nvSpPr>
        <p:spPr>
          <a:xfrm>
            <a:off x="8219125" y="2537797"/>
            <a:ext cx="2385792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 2: Chỉ vẻ bề ngoài khi chụp ảnh thì rất đẹp.</a:t>
            </a:r>
            <a:endParaRPr lang="en-US" sz="20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16">
            <a:extLst>
              <a:ext uri="{FF2B5EF4-FFF2-40B4-BE49-F238E27FC236}">
                <a16:creationId xmlns:a16="http://schemas.microsoft.com/office/drawing/2014/main" id="{40AB985D-8EE9-4A48-A88E-8B4278F0EC0D}"/>
              </a:ext>
            </a:extLst>
          </p:cNvPr>
          <p:cNvSpPr txBox="1"/>
          <p:nvPr/>
        </p:nvSpPr>
        <p:spPr>
          <a:xfrm>
            <a:off x="2188882" y="2233645"/>
            <a:ext cx="105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4400" b="1" dirty="0">
                <a:solidFill>
                  <a:srgbClr val="718CFF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36" name="文本框 17">
            <a:extLst>
              <a:ext uri="{FF2B5EF4-FFF2-40B4-BE49-F238E27FC236}">
                <a16:creationId xmlns:a16="http://schemas.microsoft.com/office/drawing/2014/main" id="{96CE10C3-ED3A-4C18-AC5C-BA2BAD936692}"/>
              </a:ext>
            </a:extLst>
          </p:cNvPr>
          <p:cNvSpPr txBox="1"/>
          <p:nvPr/>
        </p:nvSpPr>
        <p:spPr>
          <a:xfrm>
            <a:off x="8841795" y="1848924"/>
            <a:ext cx="1305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4400" b="1" dirty="0">
                <a:solidFill>
                  <a:srgbClr val="718CFF"/>
                </a:solidFill>
                <a:cs typeface="+mn-ea"/>
                <a:sym typeface="+mn-lt"/>
              </a:rPr>
              <a:t>02</a:t>
            </a:r>
          </a:p>
        </p:txBody>
      </p:sp>
      <p:pic>
        <p:nvPicPr>
          <p:cNvPr id="37" name="图片 4">
            <a:extLst>
              <a:ext uri="{FF2B5EF4-FFF2-40B4-BE49-F238E27FC236}">
                <a16:creationId xmlns:a16="http://schemas.microsoft.com/office/drawing/2014/main" id="{DCAD4FEB-5AD0-94A2-E02B-DD85F230C3A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3197" y="3344915"/>
            <a:ext cx="3435722" cy="343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vận dụng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grpSp>
        <p:nvGrpSpPr>
          <p:cNvPr id="8" name="组 19">
            <a:extLst>
              <a:ext uri="{FF2B5EF4-FFF2-40B4-BE49-F238E27FC236}">
                <a16:creationId xmlns:a16="http://schemas.microsoft.com/office/drawing/2014/main" id="{694AF809-1787-6DFB-7E99-2E57FF34E96E}"/>
              </a:ext>
            </a:extLst>
          </p:cNvPr>
          <p:cNvGrpSpPr/>
          <p:nvPr/>
        </p:nvGrpSpPr>
        <p:grpSpPr>
          <a:xfrm>
            <a:off x="4889699" y="1793505"/>
            <a:ext cx="2246127" cy="1858021"/>
            <a:chOff x="4739640" y="33668"/>
            <a:chExt cx="2712720" cy="2490216"/>
          </a:xfrm>
        </p:grpSpPr>
        <p:pic>
          <p:nvPicPr>
            <p:cNvPr id="9" name="图片 20">
              <a:extLst>
                <a:ext uri="{FF2B5EF4-FFF2-40B4-BE49-F238E27FC236}">
                  <a16:creationId xmlns:a16="http://schemas.microsoft.com/office/drawing/2014/main" id="{B5E0D49B-8847-B0B7-735C-4A7033B33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10" name="文本框 21">
              <a:extLst>
                <a:ext uri="{FF2B5EF4-FFF2-40B4-BE49-F238E27FC236}">
                  <a16:creationId xmlns:a16="http://schemas.microsoft.com/office/drawing/2014/main" id="{B08756F9-D2F2-EDE4-26E6-D30F8E423297}"/>
                </a:ext>
              </a:extLst>
            </p:cNvPr>
            <p:cNvSpPr txBox="1"/>
            <p:nvPr/>
          </p:nvSpPr>
          <p:spPr>
            <a:xfrm rot="21237856">
              <a:off x="5084538" y="900744"/>
              <a:ext cx="2223979" cy="61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vi-VN" altLang="zh-CN" sz="2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Từ “đầu”</a:t>
              </a:r>
              <a:endParaRPr kumimoji="1" lang="zh-CN" alt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13" name="组合 23">
            <a:extLst>
              <a:ext uri="{FF2B5EF4-FFF2-40B4-BE49-F238E27FC236}">
                <a16:creationId xmlns:a16="http://schemas.microsoft.com/office/drawing/2014/main" id="{F8C0D84F-A910-ADF0-D775-5B41F5452689}"/>
              </a:ext>
            </a:extLst>
          </p:cNvPr>
          <p:cNvGrpSpPr/>
          <p:nvPr/>
        </p:nvGrpSpPr>
        <p:grpSpPr>
          <a:xfrm>
            <a:off x="7946022" y="2028138"/>
            <a:ext cx="3246871" cy="2914923"/>
            <a:chOff x="7460470" y="2161478"/>
            <a:chExt cx="3657600" cy="3562129"/>
          </a:xfrm>
        </p:grpSpPr>
        <p:grpSp>
          <p:nvGrpSpPr>
            <p:cNvPr id="14" name="组合 11">
              <a:extLst>
                <a:ext uri="{FF2B5EF4-FFF2-40B4-BE49-F238E27FC236}">
                  <a16:creationId xmlns:a16="http://schemas.microsoft.com/office/drawing/2014/main" id="{125180ED-2AC3-85EA-86E8-3637638C5CC2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19" name="泪滴形 4">
                <a:extLst>
                  <a:ext uri="{FF2B5EF4-FFF2-40B4-BE49-F238E27FC236}">
                    <a16:creationId xmlns:a16="http://schemas.microsoft.com/office/drawing/2014/main" id="{644F4C0E-64A8-0918-FCC9-EBF5F1966C06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泪滴形 5">
                <a:extLst>
                  <a:ext uri="{FF2B5EF4-FFF2-40B4-BE49-F238E27FC236}">
                    <a16:creationId xmlns:a16="http://schemas.microsoft.com/office/drawing/2014/main" id="{25B84783-FD58-6715-1374-95662A6F2761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1EC49B3-4BB4-BA2B-500C-D02B0EF4AEF6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2B74110A-6A7B-3405-67D7-1E1B892BA6FB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任意多边形: 形状 16">
                <a:extLst>
                  <a:ext uri="{FF2B5EF4-FFF2-40B4-BE49-F238E27FC236}">
                    <a16:creationId xmlns:a16="http://schemas.microsoft.com/office/drawing/2014/main" id="{54EB979D-0E3F-37D0-F207-058574189624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685CFD65-3627-8062-5B88-634E1894FFCC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3" name="组合 23">
            <a:extLst>
              <a:ext uri="{FF2B5EF4-FFF2-40B4-BE49-F238E27FC236}">
                <a16:creationId xmlns:a16="http://schemas.microsoft.com/office/drawing/2014/main" id="{193F2084-BDF0-DFED-B131-19A2FB53677C}"/>
              </a:ext>
            </a:extLst>
          </p:cNvPr>
          <p:cNvGrpSpPr/>
          <p:nvPr/>
        </p:nvGrpSpPr>
        <p:grpSpPr>
          <a:xfrm>
            <a:off x="904005" y="2100605"/>
            <a:ext cx="3384637" cy="2769709"/>
            <a:chOff x="7460470" y="2161478"/>
            <a:chExt cx="3657600" cy="3562129"/>
          </a:xfrm>
        </p:grpSpPr>
        <p:grpSp>
          <p:nvGrpSpPr>
            <p:cNvPr id="24" name="组合 11">
              <a:extLst>
                <a:ext uri="{FF2B5EF4-FFF2-40B4-BE49-F238E27FC236}">
                  <a16:creationId xmlns:a16="http://schemas.microsoft.com/office/drawing/2014/main" id="{C7486C37-7D73-5B92-440A-1D0658509C04}"/>
                </a:ext>
              </a:extLst>
            </p:cNvPr>
            <p:cNvGrpSpPr/>
            <p:nvPr/>
          </p:nvGrpSpPr>
          <p:grpSpPr>
            <a:xfrm>
              <a:off x="7460470" y="2275557"/>
              <a:ext cx="3657600" cy="3448050"/>
              <a:chOff x="2052318" y="2533650"/>
              <a:chExt cx="3657600" cy="3448050"/>
            </a:xfrm>
          </p:grpSpPr>
          <p:sp>
            <p:nvSpPr>
              <p:cNvPr id="29" name="泪滴形 4">
                <a:extLst>
                  <a:ext uri="{FF2B5EF4-FFF2-40B4-BE49-F238E27FC236}">
                    <a16:creationId xmlns:a16="http://schemas.microsoft.com/office/drawing/2014/main" id="{BF11922C-2354-1914-EBBA-546C3A063099}"/>
                  </a:ext>
                </a:extLst>
              </p:cNvPr>
              <p:cNvSpPr/>
              <p:nvPr/>
            </p:nvSpPr>
            <p:spPr>
              <a:xfrm>
                <a:off x="2052318" y="2533650"/>
                <a:ext cx="3657600" cy="3448050"/>
              </a:xfrm>
              <a:prstGeom prst="cloud">
                <a:avLst/>
              </a:prstGeom>
              <a:solidFill>
                <a:srgbClr val="E76F6F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泪滴形 5">
                <a:extLst>
                  <a:ext uri="{FF2B5EF4-FFF2-40B4-BE49-F238E27FC236}">
                    <a16:creationId xmlns:a16="http://schemas.microsoft.com/office/drawing/2014/main" id="{E423A364-491D-6655-3D07-F5A69B50C605}"/>
                  </a:ext>
                </a:extLst>
              </p:cNvPr>
              <p:cNvSpPr/>
              <p:nvPr/>
            </p:nvSpPr>
            <p:spPr>
              <a:xfrm>
                <a:off x="2299968" y="2781300"/>
                <a:ext cx="3162300" cy="2952750"/>
              </a:xfrm>
              <a:prstGeom prst="cloud">
                <a:avLst/>
              </a:prstGeom>
              <a:solidFill>
                <a:srgbClr val="FAEEE2"/>
              </a:solidFill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5" name="组合 14">
              <a:extLst>
                <a:ext uri="{FF2B5EF4-FFF2-40B4-BE49-F238E27FC236}">
                  <a16:creationId xmlns:a16="http://schemas.microsoft.com/office/drawing/2014/main" id="{F9965394-550B-EBE9-A956-21FF947D7AD2}"/>
                </a:ext>
              </a:extLst>
            </p:cNvPr>
            <p:cNvGrpSpPr/>
            <p:nvPr/>
          </p:nvGrpSpPr>
          <p:grpSpPr>
            <a:xfrm>
              <a:off x="8333697" y="2161478"/>
              <a:ext cx="2172017" cy="3370316"/>
              <a:chOff x="5859742" y="1832011"/>
              <a:chExt cx="2172017" cy="3370316"/>
            </a:xfrm>
          </p:grpSpPr>
          <p:sp>
            <p:nvSpPr>
              <p:cNvPr id="26" name="任意多边形: 形状 15">
                <a:extLst>
                  <a:ext uri="{FF2B5EF4-FFF2-40B4-BE49-F238E27FC236}">
                    <a16:creationId xmlns:a16="http://schemas.microsoft.com/office/drawing/2014/main" id="{07F03AB5-450A-B35F-6C0A-F6502280FDD7}"/>
                  </a:ext>
                </a:extLst>
              </p:cNvPr>
              <p:cNvSpPr/>
              <p:nvPr/>
            </p:nvSpPr>
            <p:spPr>
              <a:xfrm rot="11880000">
                <a:off x="5859742" y="4639639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DE077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" name="任意多边形: 形状 16">
                <a:extLst>
                  <a:ext uri="{FF2B5EF4-FFF2-40B4-BE49-F238E27FC236}">
                    <a16:creationId xmlns:a16="http://schemas.microsoft.com/office/drawing/2014/main" id="{F542343C-3676-C1DD-1E8E-9D147D74FF26}"/>
                  </a:ext>
                </a:extLst>
              </p:cNvPr>
              <p:cNvSpPr/>
              <p:nvPr/>
            </p:nvSpPr>
            <p:spPr>
              <a:xfrm rot="11880000">
                <a:off x="7450037" y="2109578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任意多边形: 形状 17">
                <a:extLst>
                  <a:ext uri="{FF2B5EF4-FFF2-40B4-BE49-F238E27FC236}">
                    <a16:creationId xmlns:a16="http://schemas.microsoft.com/office/drawing/2014/main" id="{77521C71-33F4-B2A4-EAD3-7AB2224E7CA6}"/>
                  </a:ext>
                </a:extLst>
              </p:cNvPr>
              <p:cNvSpPr/>
              <p:nvPr/>
            </p:nvSpPr>
            <p:spPr>
              <a:xfrm rot="11880000">
                <a:off x="6962646" y="1832011"/>
                <a:ext cx="581722" cy="562688"/>
              </a:xfrm>
              <a:custGeom>
                <a:avLst/>
                <a:gdLst>
                  <a:gd name="connsiteX0" fmla="*/ 962081 w 1296281"/>
                  <a:gd name="connsiteY0" fmla="*/ 1248824 h 1253866"/>
                  <a:gd name="connsiteX1" fmla="*/ 729117 w 1296281"/>
                  <a:gd name="connsiteY1" fmla="*/ 1157723 h 1253866"/>
                  <a:gd name="connsiteX2" fmla="*/ 714464 w 1296281"/>
                  <a:gd name="connsiteY2" fmla="*/ 908009 h 1253866"/>
                  <a:gd name="connsiteX3" fmla="*/ 735383 w 1296281"/>
                  <a:gd name="connsiteY3" fmla="*/ 879419 h 1253866"/>
                  <a:gd name="connsiteX4" fmla="*/ 718781 w 1296281"/>
                  <a:gd name="connsiteY4" fmla="*/ 887839 h 1253866"/>
                  <a:gd name="connsiteX5" fmla="*/ 589247 w 1296281"/>
                  <a:gd name="connsiteY5" fmla="*/ 888877 h 1253866"/>
                  <a:gd name="connsiteX6" fmla="*/ 558504 w 1296281"/>
                  <a:gd name="connsiteY6" fmla="*/ 876148 h 1253866"/>
                  <a:gd name="connsiteX7" fmla="*/ 581816 w 1296281"/>
                  <a:gd name="connsiteY7" fmla="*/ 908008 h 1253866"/>
                  <a:gd name="connsiteX8" fmla="*/ 567163 w 1296281"/>
                  <a:gd name="connsiteY8" fmla="*/ 1157724 h 1253866"/>
                  <a:gd name="connsiteX9" fmla="*/ 254072 w 1296281"/>
                  <a:gd name="connsiteY9" fmla="*/ 1212815 h 1253866"/>
                  <a:gd name="connsiteX10" fmla="*/ 209718 w 1296281"/>
                  <a:gd name="connsiteY10" fmla="*/ 898023 h 1253866"/>
                  <a:gd name="connsiteX11" fmla="*/ 484060 w 1296281"/>
                  <a:gd name="connsiteY11" fmla="*/ 820520 h 1253866"/>
                  <a:gd name="connsiteX12" fmla="*/ 488165 w 1296281"/>
                  <a:gd name="connsiteY12" fmla="*/ 822895 h 1253866"/>
                  <a:gd name="connsiteX13" fmla="*/ 482046 w 1296281"/>
                  <a:gd name="connsiteY13" fmla="*/ 817954 h 1253866"/>
                  <a:gd name="connsiteX14" fmla="*/ 438039 w 1296281"/>
                  <a:gd name="connsiteY14" fmla="*/ 738693 h 1253866"/>
                  <a:gd name="connsiteX15" fmla="*/ 427053 w 1296281"/>
                  <a:gd name="connsiteY15" fmla="*/ 648703 h 1253866"/>
                  <a:gd name="connsiteX16" fmla="*/ 429099 w 1296281"/>
                  <a:gd name="connsiteY16" fmla="*/ 641110 h 1253866"/>
                  <a:gd name="connsiteX17" fmla="*/ 427174 w 1296281"/>
                  <a:gd name="connsiteY17" fmla="*/ 645444 h 1253866"/>
                  <a:gd name="connsiteX18" fmla="*/ 159671 w 1296281"/>
                  <a:gd name="connsiteY18" fmla="*/ 743996 h 1253866"/>
                  <a:gd name="connsiteX19" fmla="*/ 10526 w 1296281"/>
                  <a:gd name="connsiteY19" fmla="*/ 463253 h 1253866"/>
                  <a:gd name="connsiteX20" fmla="*/ 296203 w 1296281"/>
                  <a:gd name="connsiteY20" fmla="*/ 323793 h 1253866"/>
                  <a:gd name="connsiteX21" fmla="*/ 454835 w 1296281"/>
                  <a:gd name="connsiteY21" fmla="*/ 517204 h 1253866"/>
                  <a:gd name="connsiteX22" fmla="*/ 454703 w 1296281"/>
                  <a:gd name="connsiteY22" fmla="*/ 556681 h 1253866"/>
                  <a:gd name="connsiteX23" fmla="*/ 472093 w 1296281"/>
                  <a:gd name="connsiteY23" fmla="*/ 528314 h 1253866"/>
                  <a:gd name="connsiteX24" fmla="*/ 577499 w 1296281"/>
                  <a:gd name="connsiteY24" fmla="*/ 453016 h 1253866"/>
                  <a:gd name="connsiteX25" fmla="*/ 595877 w 1296281"/>
                  <a:gd name="connsiteY25" fmla="*/ 450069 h 1253866"/>
                  <a:gd name="connsiteX26" fmla="*/ 562150 w 1296281"/>
                  <a:gd name="connsiteY26" fmla="*/ 439236 h 1253866"/>
                  <a:gd name="connsiteX27" fmla="*/ 427226 w 1296281"/>
                  <a:gd name="connsiteY27" fmla="*/ 228600 h 1253866"/>
                  <a:gd name="connsiteX28" fmla="*/ 648140 w 1296281"/>
                  <a:gd name="connsiteY28" fmla="*/ 0 h 1253866"/>
                  <a:gd name="connsiteX29" fmla="*/ 869054 w 1296281"/>
                  <a:gd name="connsiteY29" fmla="*/ 228600 h 1253866"/>
                  <a:gd name="connsiteX30" fmla="*/ 734130 w 1296281"/>
                  <a:gd name="connsiteY30" fmla="*/ 439235 h 1253866"/>
                  <a:gd name="connsiteX31" fmla="*/ 698436 w 1296281"/>
                  <a:gd name="connsiteY31" fmla="*/ 450701 h 1253866"/>
                  <a:gd name="connsiteX32" fmla="*/ 707032 w 1296281"/>
                  <a:gd name="connsiteY32" fmla="*/ 451978 h 1253866"/>
                  <a:gd name="connsiteX33" fmla="*/ 814234 w 1296281"/>
                  <a:gd name="connsiteY33" fmla="*/ 522899 h 1253866"/>
                  <a:gd name="connsiteX34" fmla="*/ 848833 w 1296281"/>
                  <a:gd name="connsiteY34" fmla="*/ 585215 h 1253866"/>
                  <a:gd name="connsiteX35" fmla="*/ 841445 w 1296281"/>
                  <a:gd name="connsiteY35" fmla="*/ 517204 h 1253866"/>
                  <a:gd name="connsiteX36" fmla="*/ 1000077 w 1296281"/>
                  <a:gd name="connsiteY36" fmla="*/ 323793 h 1253866"/>
                  <a:gd name="connsiteX37" fmla="*/ 1285755 w 1296281"/>
                  <a:gd name="connsiteY37" fmla="*/ 463254 h 1253866"/>
                  <a:gd name="connsiteX38" fmla="*/ 1136610 w 1296281"/>
                  <a:gd name="connsiteY38" fmla="*/ 743996 h 1253866"/>
                  <a:gd name="connsiteX39" fmla="*/ 894590 w 1296281"/>
                  <a:gd name="connsiteY39" fmla="*/ 680766 h 1253866"/>
                  <a:gd name="connsiteX40" fmla="*/ 860591 w 1296281"/>
                  <a:gd name="connsiteY40" fmla="*/ 621400 h 1253866"/>
                  <a:gd name="connsiteX41" fmla="*/ 869228 w 1296281"/>
                  <a:gd name="connsiteY41" fmla="*/ 692152 h 1253866"/>
                  <a:gd name="connsiteX42" fmla="*/ 824187 w 1296281"/>
                  <a:gd name="connsiteY42" fmla="*/ 812540 h 1253866"/>
                  <a:gd name="connsiteX43" fmla="*/ 817981 w 1296281"/>
                  <a:gd name="connsiteY43" fmla="*/ 818627 h 1253866"/>
                  <a:gd name="connsiteX44" fmla="*/ 853598 w 1296281"/>
                  <a:gd name="connsiteY44" fmla="*/ 806922 h 1253866"/>
                  <a:gd name="connsiteX45" fmla="*/ 1086563 w 1296281"/>
                  <a:gd name="connsiteY45" fmla="*/ 898023 h 1253866"/>
                  <a:gd name="connsiteX46" fmla="*/ 1042208 w 1296281"/>
                  <a:gd name="connsiteY46" fmla="*/ 1212815 h 1253866"/>
                  <a:gd name="connsiteX47" fmla="*/ 962081 w 1296281"/>
                  <a:gd name="connsiteY47" fmla="*/ 1248824 h 1253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296281" h="1253866">
                    <a:moveTo>
                      <a:pt x="962081" y="1248824"/>
                    </a:moveTo>
                    <a:cubicBezTo>
                      <a:pt x="877537" y="1267354"/>
                      <a:pt x="784774" y="1234328"/>
                      <a:pt x="729117" y="1157723"/>
                    </a:cubicBezTo>
                    <a:cubicBezTo>
                      <a:pt x="673460" y="1081118"/>
                      <a:pt x="670716" y="982689"/>
                      <a:pt x="714464" y="908009"/>
                    </a:cubicBezTo>
                    <a:lnTo>
                      <a:pt x="735383" y="879419"/>
                    </a:lnTo>
                    <a:lnTo>
                      <a:pt x="718781" y="887839"/>
                    </a:lnTo>
                    <a:cubicBezTo>
                      <a:pt x="675269" y="901977"/>
                      <a:pt x="630396" y="901423"/>
                      <a:pt x="589247" y="888877"/>
                    </a:cubicBezTo>
                    <a:lnTo>
                      <a:pt x="558504" y="876148"/>
                    </a:lnTo>
                    <a:lnTo>
                      <a:pt x="581816" y="908008"/>
                    </a:lnTo>
                    <a:cubicBezTo>
                      <a:pt x="625564" y="982690"/>
                      <a:pt x="622821" y="1081118"/>
                      <a:pt x="567163" y="1157724"/>
                    </a:cubicBezTo>
                    <a:cubicBezTo>
                      <a:pt x="492954" y="1259863"/>
                      <a:pt x="352779" y="1284528"/>
                      <a:pt x="254072" y="1212815"/>
                    </a:cubicBezTo>
                    <a:cubicBezTo>
                      <a:pt x="155367" y="1141101"/>
                      <a:pt x="135508" y="1000163"/>
                      <a:pt x="209718" y="898023"/>
                    </a:cubicBezTo>
                    <a:cubicBezTo>
                      <a:pt x="274650" y="808651"/>
                      <a:pt x="390090" y="778595"/>
                      <a:pt x="484060" y="820520"/>
                    </a:cubicBezTo>
                    <a:lnTo>
                      <a:pt x="488165" y="822895"/>
                    </a:lnTo>
                    <a:lnTo>
                      <a:pt x="482046" y="817954"/>
                    </a:lnTo>
                    <a:cubicBezTo>
                      <a:pt x="462963" y="795398"/>
                      <a:pt x="447792" y="768711"/>
                      <a:pt x="438039" y="738693"/>
                    </a:cubicBezTo>
                    <a:cubicBezTo>
                      <a:pt x="428285" y="708675"/>
                      <a:pt x="424872" y="678167"/>
                      <a:pt x="427053" y="648703"/>
                    </a:cubicBezTo>
                    <a:lnTo>
                      <a:pt x="429099" y="641110"/>
                    </a:lnTo>
                    <a:lnTo>
                      <a:pt x="427174" y="645444"/>
                    </a:lnTo>
                    <a:cubicBezTo>
                      <a:pt x="375794" y="734596"/>
                      <a:pt x="264734" y="778133"/>
                      <a:pt x="159671" y="743996"/>
                    </a:cubicBezTo>
                    <a:cubicBezTo>
                      <a:pt x="39598" y="704982"/>
                      <a:pt x="-27176" y="579289"/>
                      <a:pt x="10526" y="463253"/>
                    </a:cubicBezTo>
                    <a:cubicBezTo>
                      <a:pt x="48228" y="347218"/>
                      <a:pt x="176130" y="284779"/>
                      <a:pt x="296203" y="323793"/>
                    </a:cubicBezTo>
                    <a:cubicBezTo>
                      <a:pt x="386258" y="353053"/>
                      <a:pt x="446332" y="431071"/>
                      <a:pt x="454835" y="517204"/>
                    </a:cubicBezTo>
                    <a:lnTo>
                      <a:pt x="454703" y="556681"/>
                    </a:lnTo>
                    <a:lnTo>
                      <a:pt x="472093" y="528314"/>
                    </a:lnTo>
                    <a:cubicBezTo>
                      <a:pt x="498009" y="493977"/>
                      <a:pt x="533985" y="467154"/>
                      <a:pt x="577499" y="453016"/>
                    </a:cubicBezTo>
                    <a:lnTo>
                      <a:pt x="595877" y="450069"/>
                    </a:lnTo>
                    <a:lnTo>
                      <a:pt x="562150" y="439236"/>
                    </a:lnTo>
                    <a:cubicBezTo>
                      <a:pt x="482861" y="404532"/>
                      <a:pt x="427226" y="323289"/>
                      <a:pt x="427226" y="228600"/>
                    </a:cubicBezTo>
                    <a:cubicBezTo>
                      <a:pt x="427226" y="102348"/>
                      <a:pt x="526133" y="0"/>
                      <a:pt x="648140" y="0"/>
                    </a:cubicBezTo>
                    <a:cubicBezTo>
                      <a:pt x="770147" y="0"/>
                      <a:pt x="869054" y="102348"/>
                      <a:pt x="869054" y="228600"/>
                    </a:cubicBezTo>
                    <a:cubicBezTo>
                      <a:pt x="869054" y="323289"/>
                      <a:pt x="813419" y="404532"/>
                      <a:pt x="734130" y="439235"/>
                    </a:cubicBezTo>
                    <a:lnTo>
                      <a:pt x="698436" y="450701"/>
                    </a:lnTo>
                    <a:lnTo>
                      <a:pt x="707032" y="451978"/>
                    </a:lnTo>
                    <a:cubicBezTo>
                      <a:pt x="748182" y="464525"/>
                      <a:pt x="785609" y="489065"/>
                      <a:pt x="814234" y="522899"/>
                    </a:cubicBezTo>
                    <a:lnTo>
                      <a:pt x="848833" y="585215"/>
                    </a:lnTo>
                    <a:lnTo>
                      <a:pt x="841445" y="517204"/>
                    </a:lnTo>
                    <a:cubicBezTo>
                      <a:pt x="849949" y="431071"/>
                      <a:pt x="910023" y="353054"/>
                      <a:pt x="1000077" y="323793"/>
                    </a:cubicBezTo>
                    <a:cubicBezTo>
                      <a:pt x="1120150" y="284779"/>
                      <a:pt x="1248052" y="347218"/>
                      <a:pt x="1285755" y="463254"/>
                    </a:cubicBezTo>
                    <a:cubicBezTo>
                      <a:pt x="1323457" y="579289"/>
                      <a:pt x="1256683" y="704982"/>
                      <a:pt x="1136610" y="743996"/>
                    </a:cubicBezTo>
                    <a:cubicBezTo>
                      <a:pt x="1046555" y="773257"/>
                      <a:pt x="952097" y="745450"/>
                      <a:pt x="894590" y="680766"/>
                    </a:cubicBezTo>
                    <a:lnTo>
                      <a:pt x="860591" y="621400"/>
                    </a:lnTo>
                    <a:lnTo>
                      <a:pt x="869228" y="692152"/>
                    </a:lnTo>
                    <a:cubicBezTo>
                      <a:pt x="865957" y="736350"/>
                      <a:pt x="850102" y="778202"/>
                      <a:pt x="824187" y="812540"/>
                    </a:cubicBezTo>
                    <a:lnTo>
                      <a:pt x="817981" y="818627"/>
                    </a:lnTo>
                    <a:lnTo>
                      <a:pt x="853598" y="806922"/>
                    </a:lnTo>
                    <a:cubicBezTo>
                      <a:pt x="938143" y="788392"/>
                      <a:pt x="1030906" y="821418"/>
                      <a:pt x="1086563" y="898023"/>
                    </a:cubicBezTo>
                    <a:cubicBezTo>
                      <a:pt x="1160772" y="1000163"/>
                      <a:pt x="1140913" y="1141101"/>
                      <a:pt x="1042208" y="1212815"/>
                    </a:cubicBezTo>
                    <a:cubicBezTo>
                      <a:pt x="1017531" y="1230743"/>
                      <a:pt x="990262" y="1242648"/>
                      <a:pt x="962081" y="1248824"/>
                    </a:cubicBezTo>
                    <a:close/>
                  </a:path>
                </a:pathLst>
              </a:custGeom>
              <a:solidFill>
                <a:srgbClr val="FAEEE2"/>
              </a:solidFill>
              <a:ln>
                <a:solidFill>
                  <a:srgbClr val="A64F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31" name="图片 23">
            <a:extLst>
              <a:ext uri="{FF2B5EF4-FFF2-40B4-BE49-F238E27FC236}">
                <a16:creationId xmlns:a16="http://schemas.microsoft.com/office/drawing/2014/main" id="{C60DCE58-85F1-5177-E432-EA6A925029F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" t="72885" r="51708" b="5978"/>
          <a:stretch/>
        </p:blipFill>
        <p:spPr>
          <a:xfrm>
            <a:off x="3667819" y="3664122"/>
            <a:ext cx="5016588" cy="3166347"/>
          </a:xfrm>
          <a:prstGeom prst="rect">
            <a:avLst/>
          </a:prstGeom>
        </p:spPr>
      </p:pic>
      <p:sp>
        <p:nvSpPr>
          <p:cNvPr id="32" name="矩形 17">
            <a:extLst>
              <a:ext uri="{FF2B5EF4-FFF2-40B4-BE49-F238E27FC236}">
                <a16:creationId xmlns:a16="http://schemas.microsoft.com/office/drawing/2014/main" id="{C440BDCF-425C-FBAA-C800-1C7038EF0615}"/>
              </a:ext>
            </a:extLst>
          </p:cNvPr>
          <p:cNvSpPr/>
          <p:nvPr/>
        </p:nvSpPr>
        <p:spPr>
          <a:xfrm>
            <a:off x="1321273" y="2700496"/>
            <a:ext cx="29362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Trên đầu những rạ cùng rơm,</a:t>
            </a:r>
          </a:p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Chồng yêu chồng bảo hoa thơm rắc đầu.</a:t>
            </a:r>
          </a:p>
        </p:txBody>
      </p:sp>
      <p:sp>
        <p:nvSpPr>
          <p:cNvPr id="33" name="矩形 22">
            <a:extLst>
              <a:ext uri="{FF2B5EF4-FFF2-40B4-BE49-F238E27FC236}">
                <a16:creationId xmlns:a16="http://schemas.microsoft.com/office/drawing/2014/main" id="{C92B09B5-CE72-78E8-1BC9-344B3DC233B7}"/>
              </a:ext>
            </a:extLst>
          </p:cNvPr>
          <p:cNvSpPr/>
          <p:nvPr/>
        </p:nvSpPr>
        <p:spPr>
          <a:xfrm>
            <a:off x="8324999" y="2937137"/>
            <a:ext cx="27166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Đầu lòng 2 ả tố nga</a:t>
            </a:r>
          </a:p>
          <a:p>
            <a:r>
              <a:rPr lang="en-US" sz="2400" i="1">
                <a:latin typeface="Times New Roman" panose="02020603050405020304" pitchFamily="18" charset="0"/>
                <a:cs typeface="Times New Roman" panose="02020603050405020304" pitchFamily="18" charset="0"/>
              </a:rPr>
              <a:t>Thúy Kiều là chị em là Thúy Vân</a:t>
            </a:r>
          </a:p>
        </p:txBody>
      </p:sp>
    </p:spTree>
    <p:extLst>
      <p:ext uri="{BB962C8B-B14F-4D97-AF65-F5344CB8AC3E}">
        <p14:creationId xmlns:p14="http://schemas.microsoft.com/office/powerpoint/2010/main" val="25941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270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Hoạt động vận dụng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grpSp>
        <p:nvGrpSpPr>
          <p:cNvPr id="8" name="组 19">
            <a:extLst>
              <a:ext uri="{FF2B5EF4-FFF2-40B4-BE49-F238E27FC236}">
                <a16:creationId xmlns:a16="http://schemas.microsoft.com/office/drawing/2014/main" id="{694AF809-1787-6DFB-7E99-2E57FF34E96E}"/>
              </a:ext>
            </a:extLst>
          </p:cNvPr>
          <p:cNvGrpSpPr/>
          <p:nvPr/>
        </p:nvGrpSpPr>
        <p:grpSpPr>
          <a:xfrm>
            <a:off x="4889699" y="1793505"/>
            <a:ext cx="2246127" cy="1858021"/>
            <a:chOff x="4739640" y="33668"/>
            <a:chExt cx="2712720" cy="2490216"/>
          </a:xfrm>
        </p:grpSpPr>
        <p:pic>
          <p:nvPicPr>
            <p:cNvPr id="9" name="图片 20">
              <a:extLst>
                <a:ext uri="{FF2B5EF4-FFF2-40B4-BE49-F238E27FC236}">
                  <a16:creationId xmlns:a16="http://schemas.microsoft.com/office/drawing/2014/main" id="{B5E0D49B-8847-B0B7-735C-4A7033B339C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10" name="文本框 21">
              <a:extLst>
                <a:ext uri="{FF2B5EF4-FFF2-40B4-BE49-F238E27FC236}">
                  <a16:creationId xmlns:a16="http://schemas.microsoft.com/office/drawing/2014/main" id="{B08756F9-D2F2-EDE4-26E6-D30F8E423297}"/>
                </a:ext>
              </a:extLst>
            </p:cNvPr>
            <p:cNvSpPr txBox="1"/>
            <p:nvPr/>
          </p:nvSpPr>
          <p:spPr>
            <a:xfrm rot="21237856">
              <a:off x="5084538" y="900744"/>
              <a:ext cx="2223979" cy="618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vi-VN" altLang="zh-CN" sz="2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Từ “đầu”</a:t>
              </a:r>
              <a:endParaRPr kumimoji="1" lang="zh-CN" alt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4" name="图片 11">
            <a:extLst>
              <a:ext uri="{FF2B5EF4-FFF2-40B4-BE49-F238E27FC236}">
                <a16:creationId xmlns:a16="http://schemas.microsoft.com/office/drawing/2014/main" id="{97B3E0BC-BD9B-4BFD-9390-215BDB7C88E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6105" y="1100735"/>
            <a:ext cx="4858411" cy="4858411"/>
          </a:xfrm>
          <a:prstGeom prst="rect">
            <a:avLst/>
          </a:prstGeom>
        </p:spPr>
      </p:pic>
      <p:sp>
        <p:nvSpPr>
          <p:cNvPr id="5" name="矩形 13">
            <a:extLst>
              <a:ext uri="{FF2B5EF4-FFF2-40B4-BE49-F238E27FC236}">
                <a16:creationId xmlns:a16="http://schemas.microsoft.com/office/drawing/2014/main" id="{73676E02-27FD-42B0-803B-D63F910F941E}"/>
              </a:ext>
            </a:extLst>
          </p:cNvPr>
          <p:cNvSpPr/>
          <p:nvPr/>
        </p:nvSpPr>
        <p:spPr>
          <a:xfrm>
            <a:off x="1381425" y="3028302"/>
            <a:ext cx="2996971" cy="175432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 1: là phần trên nhất của thân thể người hay phần trước nhất của thân loài vật, ở đó có hệ thần kinh trung ương, phần lớn các giác quan, nối vào thân bằng cổ.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BAFC9DB8-0B47-4B7D-8ECB-652DB56851D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97633" y="809064"/>
            <a:ext cx="3978889" cy="3978889"/>
          </a:xfrm>
          <a:prstGeom prst="rect">
            <a:avLst/>
          </a:prstGeom>
        </p:spPr>
      </p:pic>
      <p:sp>
        <p:nvSpPr>
          <p:cNvPr id="34" name="矩形 15">
            <a:extLst>
              <a:ext uri="{FF2B5EF4-FFF2-40B4-BE49-F238E27FC236}">
                <a16:creationId xmlns:a16="http://schemas.microsoft.com/office/drawing/2014/main" id="{A8F71C85-70D2-4632-B621-AE66F5CD9829}"/>
              </a:ext>
            </a:extLst>
          </p:cNvPr>
          <p:cNvSpPr/>
          <p:nvPr/>
        </p:nvSpPr>
        <p:spPr>
          <a:xfrm>
            <a:off x="8316180" y="2657434"/>
            <a:ext cx="2385792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 2: Đứa con sinh ra trước, ra đầu tiên</a:t>
            </a:r>
            <a:endParaRPr lang="en-US" sz="18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文本框 16">
            <a:extLst>
              <a:ext uri="{FF2B5EF4-FFF2-40B4-BE49-F238E27FC236}">
                <a16:creationId xmlns:a16="http://schemas.microsoft.com/office/drawing/2014/main" id="{40AB985D-8EE9-4A48-A88E-8B4278F0EC0D}"/>
              </a:ext>
            </a:extLst>
          </p:cNvPr>
          <p:cNvSpPr txBox="1"/>
          <p:nvPr/>
        </p:nvSpPr>
        <p:spPr>
          <a:xfrm>
            <a:off x="2188882" y="2233645"/>
            <a:ext cx="10528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4400" b="1" dirty="0">
                <a:solidFill>
                  <a:srgbClr val="718CFF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36" name="文本框 17">
            <a:extLst>
              <a:ext uri="{FF2B5EF4-FFF2-40B4-BE49-F238E27FC236}">
                <a16:creationId xmlns:a16="http://schemas.microsoft.com/office/drawing/2014/main" id="{96CE10C3-ED3A-4C18-AC5C-BA2BAD936692}"/>
              </a:ext>
            </a:extLst>
          </p:cNvPr>
          <p:cNvSpPr txBox="1"/>
          <p:nvPr/>
        </p:nvSpPr>
        <p:spPr>
          <a:xfrm>
            <a:off x="8841795" y="1848924"/>
            <a:ext cx="13052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4400" b="1" dirty="0">
                <a:solidFill>
                  <a:srgbClr val="718CFF"/>
                </a:solidFill>
                <a:cs typeface="+mn-ea"/>
                <a:sym typeface="+mn-lt"/>
              </a:rPr>
              <a:t>02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679848B-F3F5-23DD-E44E-6D9882C316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9146" y="3861820"/>
            <a:ext cx="2996971" cy="2571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07455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4" grpId="0"/>
      <p:bldP spid="35" grpId="0"/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903604" y="78733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935692" y="4413397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Ví dụ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pic>
        <p:nvPicPr>
          <p:cNvPr id="8" name="图片 23">
            <a:extLst>
              <a:ext uri="{FF2B5EF4-FFF2-40B4-BE49-F238E27FC236}">
                <a16:creationId xmlns:a16="http://schemas.microsoft.com/office/drawing/2014/main" id="{38F9B74C-9088-1578-D7D2-90CFE3FB14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098" y="1916663"/>
            <a:ext cx="3797162" cy="2734850"/>
          </a:xfrm>
          <a:prstGeom prst="rect">
            <a:avLst/>
          </a:prstGeom>
        </p:spPr>
      </p:pic>
      <p:sp>
        <p:nvSpPr>
          <p:cNvPr id="9" name="TextBox 6">
            <a:extLst>
              <a:ext uri="{FF2B5EF4-FFF2-40B4-BE49-F238E27FC236}">
                <a16:creationId xmlns:a16="http://schemas.microsoft.com/office/drawing/2014/main" id="{186F61A2-FB52-4516-0EF1-04CFD726F69B}"/>
              </a:ext>
            </a:extLst>
          </p:cNvPr>
          <p:cNvSpPr txBox="1"/>
          <p:nvPr/>
        </p:nvSpPr>
        <p:spPr>
          <a:xfrm>
            <a:off x="1441132" y="2787322"/>
            <a:ext cx="30812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Phân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tích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ví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dụ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sách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2400" kern="1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khoa</a:t>
            </a:r>
            <a:endParaRPr lang="en-US" sz="24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3">
            <a:extLst>
              <a:ext uri="{FF2B5EF4-FFF2-40B4-BE49-F238E27FC236}">
                <a16:creationId xmlns:a16="http://schemas.microsoft.com/office/drawing/2014/main" id="{B75D839D-BCFD-517C-9F1F-EF56E19B27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59" y="1695012"/>
            <a:ext cx="3797162" cy="2734850"/>
          </a:xfrm>
          <a:prstGeom prst="rect">
            <a:avLst/>
          </a:prstGeom>
        </p:spPr>
      </p:pic>
      <p:sp>
        <p:nvSpPr>
          <p:cNvPr id="13" name="TextBox 6">
            <a:extLst>
              <a:ext uri="{FF2B5EF4-FFF2-40B4-BE49-F238E27FC236}">
                <a16:creationId xmlns:a16="http://schemas.microsoft.com/office/drawing/2014/main" id="{85B93883-6120-5DE0-9B83-BE97E42CB03B}"/>
              </a:ext>
            </a:extLst>
          </p:cNvPr>
          <p:cNvSpPr txBox="1"/>
          <p:nvPr/>
        </p:nvSpPr>
        <p:spPr>
          <a:xfrm>
            <a:off x="7926812" y="2236574"/>
            <a:ext cx="308125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Từ ví dụ em hãy cho biết ngữ cảnh là gì? Em hãy lấy ví dụ về ngữ cảnh?</a:t>
            </a:r>
            <a:endParaRPr lang="en-US" sz="240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21">
            <a:extLst>
              <a:ext uri="{FF2B5EF4-FFF2-40B4-BE49-F238E27FC236}">
                <a16:creationId xmlns:a16="http://schemas.microsoft.com/office/drawing/2014/main" id="{3698E4FF-86D1-459D-9AC0-89087E9C7F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93" b="97746" l="9717" r="89879">
                        <a14:foregroundMark x1="41903" y1="5797" x2="57895" y2="6441"/>
                        <a14:foregroundMark x1="48381" y1="2415" x2="52227" y2="2415"/>
                        <a14:foregroundMark x1="52227" y1="67472" x2="53644" y2="90660"/>
                        <a14:foregroundMark x1="28138" y1="70853" x2="75506" y2="75201"/>
                        <a14:foregroundMark x1="24899" y1="64251" x2="20850" y2="90499"/>
                        <a14:foregroundMark x1="71053" y1="63929" x2="65789" y2="97746"/>
                        <a14:foregroundMark x1="47773" y1="2576" x2="50000" y2="209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71697" y="3097540"/>
            <a:ext cx="2452855" cy="308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6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58479" y="4663310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503551" y="1939206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en-US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2. Kết luận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60DEE1A-EE43-90D4-2DE3-8DF35C1B60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8507" r="21214" b="27951"/>
          <a:stretch/>
        </p:blipFill>
        <p:spPr>
          <a:xfrm>
            <a:off x="2287705" y="1381861"/>
            <a:ext cx="7402219" cy="46541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0B573E-B626-3158-66CA-B98439089C43}"/>
              </a:ext>
            </a:extLst>
          </p:cNvPr>
          <p:cNvSpPr txBox="1"/>
          <p:nvPr/>
        </p:nvSpPr>
        <p:spPr>
          <a:xfrm>
            <a:off x="3484562" y="3016424"/>
            <a:ext cx="500850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bối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310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图片 5" descr="0f19f38c4d898577ade8f7c1d044040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6294" y="51323"/>
            <a:ext cx="7999412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文本框 2"/>
          <p:cNvSpPr txBox="1">
            <a:spLocks noChangeArrowheads="1"/>
          </p:cNvSpPr>
          <p:nvPr/>
        </p:nvSpPr>
        <p:spPr bwMode="auto">
          <a:xfrm rot="-300000">
            <a:off x="2864497" y="2611207"/>
            <a:ext cx="611949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vi-VN" altLang="zh-CN" sz="7200" b="1" i="0" u="none" strike="noStrike" kern="1200" cap="none" spc="0" normalizeH="0" baseline="0" noProof="0">
                <a:ln>
                  <a:noFill/>
                </a:ln>
                <a:solidFill>
                  <a:srgbClr val="005EAC"/>
                </a:solidFill>
                <a:effectLst/>
                <a:uLnTx/>
                <a:uFillTx/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rPr>
              <a:t>Hoạt</a:t>
            </a:r>
            <a:r>
              <a:rPr kumimoji="0" lang="vi-VN" altLang="zh-CN" sz="7200" b="1" i="0" u="none" strike="noStrike" kern="1200" cap="none" spc="0" normalizeH="0" noProof="0">
                <a:ln>
                  <a:noFill/>
                </a:ln>
                <a:solidFill>
                  <a:srgbClr val="005EAC"/>
                </a:solidFill>
                <a:effectLst/>
                <a:uLnTx/>
                <a:uFillTx/>
                <a:latin typeface="Times New Roman" panose="02020603050405020304" pitchFamily="18" charset="0"/>
                <a:ea typeface="zihun35hao-jindianyahei" panose="00000500000000000000" pitchFamily="2" charset="-122"/>
                <a:cs typeface="Times New Roman" panose="02020603050405020304" pitchFamily="18" charset="0"/>
                <a:sym typeface="zihun35hao-jindianyahei" panose="00000500000000000000" pitchFamily="2" charset="-122"/>
              </a:rPr>
              <a:t> động luyện tập</a:t>
            </a:r>
            <a:endParaRPr kumimoji="0" lang="zh-CN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005EAC"/>
              </a:solidFill>
              <a:effectLst/>
              <a:uLnTx/>
              <a:uFillTx/>
              <a:latin typeface="Times New Roman" panose="02020603050405020304" pitchFamily="18" charset="0"/>
              <a:ea typeface="zihun35hao-jindianyahei" panose="00000500000000000000" pitchFamily="2" charset="-122"/>
              <a:cs typeface="Times New Roman" panose="02020603050405020304" pitchFamily="18" charset="0"/>
              <a:sym typeface="zihun35hao-jindianyahei" panose="00000500000000000000" pitchFamily="2" charset="-122"/>
            </a:endParaRPr>
          </a:p>
        </p:txBody>
      </p:sp>
      <p:pic>
        <p:nvPicPr>
          <p:cNvPr id="8196" name="图片 3" descr="6eb8a1f5884e0c8955a74ebe0f61397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60000">
            <a:off x="1323975" y="3922713"/>
            <a:ext cx="3044825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图片 4" descr="fd42851a862add2bb72ea2ad74bdc5b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0000">
            <a:off x="6149975" y="3190875"/>
            <a:ext cx="5091113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 descr="5">
            <a:extLst>
              <a:ext uri="{FF2B5EF4-FFF2-40B4-BE49-F238E27FC236}">
                <a16:creationId xmlns:a16="http://schemas.microsoft.com/office/drawing/2014/main" id="{E71E1055-5C3E-4420-CE7A-DFDBACF1C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231" y="385081"/>
            <a:ext cx="1770063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5">
            <a:extLst>
              <a:ext uri="{FF2B5EF4-FFF2-40B4-BE49-F238E27FC236}">
                <a16:creationId xmlns:a16="http://schemas.microsoft.com/office/drawing/2014/main" id="{8B1FC027-968F-2C45-75F2-99263E5BC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460000" flipH="1">
            <a:off x="9877181" y="5043038"/>
            <a:ext cx="1808163" cy="191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8125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 tmFilter="0,0; .5, 1; 1, 1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53" y="5030735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1. Bài 1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CCCB70-E4F5-E132-1208-406FB1FEF2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66412" y="1362678"/>
            <a:ext cx="2705498" cy="26111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3AB7BE4-9E1B-CC2F-B409-37BE75D18A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3642" y="4189762"/>
            <a:ext cx="4091940" cy="2250567"/>
          </a:xfrm>
          <a:prstGeom prst="rect">
            <a:avLst/>
          </a:prstGeom>
        </p:spPr>
      </p:pic>
      <p:grpSp>
        <p:nvGrpSpPr>
          <p:cNvPr id="17" name="组 18">
            <a:extLst>
              <a:ext uri="{FF2B5EF4-FFF2-40B4-BE49-F238E27FC236}">
                <a16:creationId xmlns:a16="http://schemas.microsoft.com/office/drawing/2014/main" id="{AFA66347-D534-1D80-5863-EB8F9E5B7FF8}"/>
              </a:ext>
            </a:extLst>
          </p:cNvPr>
          <p:cNvGrpSpPr/>
          <p:nvPr/>
        </p:nvGrpSpPr>
        <p:grpSpPr>
          <a:xfrm>
            <a:off x="5064828" y="1251764"/>
            <a:ext cx="2216995" cy="1937907"/>
            <a:chOff x="4739640" y="33668"/>
            <a:chExt cx="2712720" cy="2490216"/>
          </a:xfrm>
        </p:grpSpPr>
        <p:pic>
          <p:nvPicPr>
            <p:cNvPr id="18" name="图片 19">
              <a:extLst>
                <a:ext uri="{FF2B5EF4-FFF2-40B4-BE49-F238E27FC236}">
                  <a16:creationId xmlns:a16="http://schemas.microsoft.com/office/drawing/2014/main" id="{EBF74304-7A9A-0A13-43B1-E8BD4ACF5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39640" y="33668"/>
              <a:ext cx="2712720" cy="2490216"/>
            </a:xfrm>
            <a:prstGeom prst="rect">
              <a:avLst/>
            </a:prstGeom>
          </p:spPr>
        </p:pic>
        <p:sp>
          <p:nvSpPr>
            <p:cNvPr id="19" name="文本框 20">
              <a:extLst>
                <a:ext uri="{FF2B5EF4-FFF2-40B4-BE49-F238E27FC236}">
                  <a16:creationId xmlns:a16="http://schemas.microsoft.com/office/drawing/2014/main" id="{C470E039-AAF5-1A6D-B346-A17CBF8141E9}"/>
                </a:ext>
              </a:extLst>
            </p:cNvPr>
            <p:cNvSpPr txBox="1"/>
            <p:nvPr/>
          </p:nvSpPr>
          <p:spPr>
            <a:xfrm rot="21237856">
              <a:off x="5022467" y="961326"/>
              <a:ext cx="2134437" cy="5932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kumimoji="1" lang="vi-VN" altLang="zh-CN" sz="2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lt"/>
                </a:rPr>
                <a:t>Các bước</a:t>
              </a:r>
              <a:endParaRPr kumimoji="1" lang="zh-CN" altLang="en-US" sz="24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grpSp>
        <p:nvGrpSpPr>
          <p:cNvPr id="46" name="Google Shape;1231;p39">
            <a:extLst>
              <a:ext uri="{FF2B5EF4-FFF2-40B4-BE49-F238E27FC236}">
                <a16:creationId xmlns:a16="http://schemas.microsoft.com/office/drawing/2014/main" id="{79AAE881-CD96-1A05-9522-2984E140F877}"/>
              </a:ext>
            </a:extLst>
          </p:cNvPr>
          <p:cNvGrpSpPr/>
          <p:nvPr/>
        </p:nvGrpSpPr>
        <p:grpSpPr>
          <a:xfrm>
            <a:off x="1568654" y="5104565"/>
            <a:ext cx="4905857" cy="979151"/>
            <a:chOff x="4047673" y="3417431"/>
            <a:chExt cx="4905857" cy="979151"/>
          </a:xfrm>
        </p:grpSpPr>
        <p:sp>
          <p:nvSpPr>
            <p:cNvPr id="47" name="Google Shape;1232;p39">
              <a:extLst>
                <a:ext uri="{FF2B5EF4-FFF2-40B4-BE49-F238E27FC236}">
                  <a16:creationId xmlns:a16="http://schemas.microsoft.com/office/drawing/2014/main" id="{96EAE139-912D-EA3A-82DA-9E89E1915294}"/>
                </a:ext>
              </a:extLst>
            </p:cNvPr>
            <p:cNvSpPr/>
            <p:nvPr/>
          </p:nvSpPr>
          <p:spPr>
            <a:xfrm>
              <a:off x="4228756" y="3474030"/>
              <a:ext cx="523800" cy="523800"/>
            </a:xfrm>
            <a:prstGeom prst="ellipse">
              <a:avLst/>
            </a:prstGeom>
            <a:noFill/>
            <a:ln w="19050" cap="flat" cmpd="sng">
              <a:solidFill>
                <a:srgbClr val="58687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  <p:grpSp>
          <p:nvGrpSpPr>
            <p:cNvPr id="48" name="Google Shape;1233;p39">
              <a:extLst>
                <a:ext uri="{FF2B5EF4-FFF2-40B4-BE49-F238E27FC236}">
                  <a16:creationId xmlns:a16="http://schemas.microsoft.com/office/drawing/2014/main" id="{DBCC71F1-7BE0-FE58-35E1-4AA51EE2243F}"/>
                </a:ext>
              </a:extLst>
            </p:cNvPr>
            <p:cNvGrpSpPr/>
            <p:nvPr/>
          </p:nvGrpSpPr>
          <p:grpSpPr>
            <a:xfrm>
              <a:off x="4448275" y="3417431"/>
              <a:ext cx="4505255" cy="979151"/>
              <a:chOff x="3748125" y="3192856"/>
              <a:chExt cx="4505255" cy="979151"/>
            </a:xfrm>
          </p:grpSpPr>
          <p:grpSp>
            <p:nvGrpSpPr>
              <p:cNvPr id="50" name="Google Shape;1234;p39">
                <a:extLst>
                  <a:ext uri="{FF2B5EF4-FFF2-40B4-BE49-F238E27FC236}">
                    <a16:creationId xmlns:a16="http://schemas.microsoft.com/office/drawing/2014/main" id="{E3FA55AE-BFB8-664C-20B7-D35CC891211B}"/>
                  </a:ext>
                </a:extLst>
              </p:cNvPr>
              <p:cNvGrpSpPr/>
              <p:nvPr/>
            </p:nvGrpSpPr>
            <p:grpSpPr>
              <a:xfrm>
                <a:off x="4161440" y="3192856"/>
                <a:ext cx="4091940" cy="979151"/>
                <a:chOff x="4161440" y="3192856"/>
                <a:chExt cx="4091940" cy="979151"/>
              </a:xfrm>
            </p:grpSpPr>
            <p:sp>
              <p:nvSpPr>
                <p:cNvPr id="52" name="Google Shape;1235;p39">
                  <a:extLst>
                    <a:ext uri="{FF2B5EF4-FFF2-40B4-BE49-F238E27FC236}">
                      <a16:creationId xmlns:a16="http://schemas.microsoft.com/office/drawing/2014/main" id="{137EFA4F-EF58-1CB7-4625-A3A6B8E50883}"/>
                    </a:ext>
                  </a:extLst>
                </p:cNvPr>
                <p:cNvSpPr txBox="1"/>
                <p:nvPr/>
              </p:nvSpPr>
              <p:spPr>
                <a:xfrm>
                  <a:off x="4474824" y="3192856"/>
                  <a:ext cx="2573700" cy="252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vi-VN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58687A"/>
                      </a:solidFill>
                      <a:effectLst/>
                      <a:uLnTx/>
                      <a:uFillTx/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Bước 3</a:t>
                  </a:r>
                  <a:endParaRPr kumimoji="0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58687A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53" name="Google Shape;1236;p39">
                  <a:extLst>
                    <a:ext uri="{FF2B5EF4-FFF2-40B4-BE49-F238E27FC236}">
                      <a16:creationId xmlns:a16="http://schemas.microsoft.com/office/drawing/2014/main" id="{E0D06227-CC6C-0B65-0B01-D751C7FEA565}"/>
                    </a:ext>
                  </a:extLst>
                </p:cNvPr>
                <p:cNvSpPr txBox="1"/>
                <p:nvPr/>
              </p:nvSpPr>
              <p:spPr>
                <a:xfrm>
                  <a:off x="4161440" y="3797007"/>
                  <a:ext cx="4091940" cy="3750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just">
                    <a:spcAft>
                      <a:spcPts val="800"/>
                    </a:spcAft>
                  </a:pP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Nêu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tác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dụng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việc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sử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dụng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từ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đó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từng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ngữ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cảnh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51" name="Google Shape;1237;p39">
                <a:extLst>
                  <a:ext uri="{FF2B5EF4-FFF2-40B4-BE49-F238E27FC236}">
                    <a16:creationId xmlns:a16="http://schemas.microsoft.com/office/drawing/2014/main" id="{973C4560-FE88-D91F-2917-0B0F8B9652FC}"/>
                  </a:ext>
                </a:extLst>
              </p:cNvPr>
              <p:cNvCxnSpPr/>
              <p:nvPr/>
            </p:nvCxnSpPr>
            <p:spPr>
              <a:xfrm rot="10800000" flipH="1">
                <a:off x="3748125" y="3511475"/>
                <a:ext cx="3550800" cy="6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58687A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49" name="Google Shape;1238;p39">
              <a:extLst>
                <a:ext uri="{FF2B5EF4-FFF2-40B4-BE49-F238E27FC236}">
                  <a16:creationId xmlns:a16="http://schemas.microsoft.com/office/drawing/2014/main" id="{04E1EB4F-48E9-FA14-99AE-7BE847E9E4E1}"/>
                </a:ext>
              </a:extLst>
            </p:cNvPr>
            <p:cNvSpPr/>
            <p:nvPr/>
          </p:nvSpPr>
          <p:spPr>
            <a:xfrm rot="-2700000">
              <a:off x="4047673" y="3508146"/>
              <a:ext cx="461053" cy="455570"/>
            </a:xfrm>
            <a:custGeom>
              <a:avLst/>
              <a:gdLst/>
              <a:ahLst/>
              <a:cxnLst/>
              <a:rect l="l" t="t" r="r" b="b"/>
              <a:pathLst>
                <a:path w="9502" h="9389" extrusionOk="0">
                  <a:moveTo>
                    <a:pt x="1929" y="0"/>
                  </a:moveTo>
                  <a:cubicBezTo>
                    <a:pt x="1631" y="0"/>
                    <a:pt x="1334" y="113"/>
                    <a:pt x="1119" y="340"/>
                  </a:cubicBezTo>
                  <a:lnTo>
                    <a:pt x="453" y="982"/>
                  </a:lnTo>
                  <a:cubicBezTo>
                    <a:pt x="0" y="1435"/>
                    <a:pt x="0" y="2173"/>
                    <a:pt x="453" y="2626"/>
                  </a:cubicBezTo>
                  <a:lnTo>
                    <a:pt x="1119" y="3269"/>
                  </a:lnTo>
                  <a:lnTo>
                    <a:pt x="3405" y="982"/>
                  </a:lnTo>
                  <a:lnTo>
                    <a:pt x="2739" y="340"/>
                  </a:lnTo>
                  <a:cubicBezTo>
                    <a:pt x="2524" y="113"/>
                    <a:pt x="2227" y="0"/>
                    <a:pt x="1929" y="0"/>
                  </a:cubicBezTo>
                  <a:close/>
                  <a:moveTo>
                    <a:pt x="3739" y="1316"/>
                  </a:moveTo>
                  <a:lnTo>
                    <a:pt x="1429" y="3602"/>
                  </a:lnTo>
                  <a:lnTo>
                    <a:pt x="5073" y="7246"/>
                  </a:lnTo>
                  <a:lnTo>
                    <a:pt x="7359" y="4959"/>
                  </a:lnTo>
                  <a:lnTo>
                    <a:pt x="3739" y="1316"/>
                  </a:lnTo>
                  <a:close/>
                  <a:moveTo>
                    <a:pt x="7692" y="5245"/>
                  </a:moveTo>
                  <a:lnTo>
                    <a:pt x="5406" y="7531"/>
                  </a:lnTo>
                  <a:lnTo>
                    <a:pt x="6525" y="8722"/>
                  </a:lnTo>
                  <a:lnTo>
                    <a:pt x="9502" y="9389"/>
                  </a:lnTo>
                  <a:lnTo>
                    <a:pt x="8859" y="6412"/>
                  </a:lnTo>
                  <a:lnTo>
                    <a:pt x="7692" y="5245"/>
                  </a:lnTo>
                  <a:close/>
                </a:path>
              </a:pathLst>
            </a:custGeom>
            <a:solidFill>
              <a:srgbClr val="5868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</p:grpSp>
      <p:grpSp>
        <p:nvGrpSpPr>
          <p:cNvPr id="54" name="Google Shape;1239;p39">
            <a:extLst>
              <a:ext uri="{FF2B5EF4-FFF2-40B4-BE49-F238E27FC236}">
                <a16:creationId xmlns:a16="http://schemas.microsoft.com/office/drawing/2014/main" id="{66F6DD1B-DFEE-AB10-4FA7-BAC40D219DD8}"/>
              </a:ext>
            </a:extLst>
          </p:cNvPr>
          <p:cNvGrpSpPr/>
          <p:nvPr/>
        </p:nvGrpSpPr>
        <p:grpSpPr>
          <a:xfrm>
            <a:off x="1568654" y="2894708"/>
            <a:ext cx="5417112" cy="837670"/>
            <a:chOff x="4047673" y="1431577"/>
            <a:chExt cx="5417112" cy="837670"/>
          </a:xfrm>
        </p:grpSpPr>
        <p:grpSp>
          <p:nvGrpSpPr>
            <p:cNvPr id="55" name="Google Shape;1240;p39">
              <a:extLst>
                <a:ext uri="{FF2B5EF4-FFF2-40B4-BE49-F238E27FC236}">
                  <a16:creationId xmlns:a16="http://schemas.microsoft.com/office/drawing/2014/main" id="{11EA1AF5-77E6-DCDD-69C3-C67779E859CD}"/>
                </a:ext>
              </a:extLst>
            </p:cNvPr>
            <p:cNvGrpSpPr/>
            <p:nvPr/>
          </p:nvGrpSpPr>
          <p:grpSpPr>
            <a:xfrm>
              <a:off x="4476250" y="1431577"/>
              <a:ext cx="4988535" cy="837670"/>
              <a:chOff x="3199389" y="1283202"/>
              <a:chExt cx="4988535" cy="837670"/>
            </a:xfrm>
          </p:grpSpPr>
          <p:grpSp>
            <p:nvGrpSpPr>
              <p:cNvPr id="58" name="Google Shape;1241;p39">
                <a:extLst>
                  <a:ext uri="{FF2B5EF4-FFF2-40B4-BE49-F238E27FC236}">
                    <a16:creationId xmlns:a16="http://schemas.microsoft.com/office/drawing/2014/main" id="{04C5AFF9-9B92-91CE-92C5-8394530325F3}"/>
                  </a:ext>
                </a:extLst>
              </p:cNvPr>
              <p:cNvGrpSpPr/>
              <p:nvPr/>
            </p:nvGrpSpPr>
            <p:grpSpPr>
              <a:xfrm>
                <a:off x="3898113" y="1283202"/>
                <a:ext cx="4289811" cy="837670"/>
                <a:chOff x="3898113" y="1283202"/>
                <a:chExt cx="4289811" cy="837670"/>
              </a:xfrm>
            </p:grpSpPr>
            <p:sp>
              <p:nvSpPr>
                <p:cNvPr id="60" name="Google Shape;1242;p39">
                  <a:extLst>
                    <a:ext uri="{FF2B5EF4-FFF2-40B4-BE49-F238E27FC236}">
                      <a16:creationId xmlns:a16="http://schemas.microsoft.com/office/drawing/2014/main" id="{18685EF9-98C4-A87B-6E75-32EED495D94E}"/>
                    </a:ext>
                  </a:extLst>
                </p:cNvPr>
                <p:cNvSpPr txBox="1"/>
                <p:nvPr/>
              </p:nvSpPr>
              <p:spPr>
                <a:xfrm>
                  <a:off x="3898113" y="1283202"/>
                  <a:ext cx="2573700" cy="252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vi-VN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BE3626"/>
                      </a:solidFill>
                      <a:effectLst/>
                      <a:uLnTx/>
                      <a:uFillTx/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Bước 1</a:t>
                  </a:r>
                  <a:endParaRPr kumimoji="0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BE3626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61" name="Google Shape;1243;p39">
                  <a:extLst>
                    <a:ext uri="{FF2B5EF4-FFF2-40B4-BE49-F238E27FC236}">
                      <a16:creationId xmlns:a16="http://schemas.microsoft.com/office/drawing/2014/main" id="{6CF5B3D9-4D71-79DD-006C-5FB1153A1885}"/>
                    </a:ext>
                  </a:extLst>
                </p:cNvPr>
                <p:cNvSpPr txBox="1"/>
                <p:nvPr/>
              </p:nvSpPr>
              <p:spPr>
                <a:xfrm>
                  <a:off x="3904991" y="1749472"/>
                  <a:ext cx="4282933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algn="just">
                    <a:spcAft>
                      <a:spcPts val="800"/>
                    </a:spcAft>
                  </a:pP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Chỉ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ra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nghĩa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từ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trong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từ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điển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. </a:t>
                  </a:r>
                  <a:endParaRPr lang="en-US" sz="2400" dirty="0">
                    <a:effectLst/>
                    <a:latin typeface=".VnTime"/>
                    <a:ea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cxnSp>
            <p:nvCxnSpPr>
              <p:cNvPr id="59" name="Google Shape;1244;p39">
                <a:extLst>
                  <a:ext uri="{FF2B5EF4-FFF2-40B4-BE49-F238E27FC236}">
                    <a16:creationId xmlns:a16="http://schemas.microsoft.com/office/drawing/2014/main" id="{A9459267-FD0A-4059-6DFB-8A4E7B02CD71}"/>
                  </a:ext>
                </a:extLst>
              </p:cNvPr>
              <p:cNvCxnSpPr/>
              <p:nvPr/>
            </p:nvCxnSpPr>
            <p:spPr>
              <a:xfrm rot="10800000" flipH="1">
                <a:off x="3199389" y="1608425"/>
                <a:ext cx="3516000" cy="3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BE3626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56" name="Google Shape;1245;p39">
              <a:extLst>
                <a:ext uri="{FF2B5EF4-FFF2-40B4-BE49-F238E27FC236}">
                  <a16:creationId xmlns:a16="http://schemas.microsoft.com/office/drawing/2014/main" id="{7312386B-4E6C-6A6A-C31E-C6C2504811FF}"/>
                </a:ext>
              </a:extLst>
            </p:cNvPr>
            <p:cNvSpPr/>
            <p:nvPr/>
          </p:nvSpPr>
          <p:spPr>
            <a:xfrm>
              <a:off x="4228756" y="1494880"/>
              <a:ext cx="523800" cy="523800"/>
            </a:xfrm>
            <a:prstGeom prst="ellipse">
              <a:avLst/>
            </a:prstGeom>
            <a:noFill/>
            <a:ln w="19050" cap="flat" cmpd="sng">
              <a:solidFill>
                <a:srgbClr val="BE362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57" name="Google Shape;1246;p39">
              <a:extLst>
                <a:ext uri="{FF2B5EF4-FFF2-40B4-BE49-F238E27FC236}">
                  <a16:creationId xmlns:a16="http://schemas.microsoft.com/office/drawing/2014/main" id="{E5D7A86C-F0B1-539A-7CB9-F6D6C3BACC82}"/>
                </a:ext>
              </a:extLst>
            </p:cNvPr>
            <p:cNvSpPr/>
            <p:nvPr/>
          </p:nvSpPr>
          <p:spPr>
            <a:xfrm rot="-2700000">
              <a:off x="4047673" y="1535996"/>
              <a:ext cx="461053" cy="455570"/>
            </a:xfrm>
            <a:custGeom>
              <a:avLst/>
              <a:gdLst/>
              <a:ahLst/>
              <a:cxnLst/>
              <a:rect l="l" t="t" r="r" b="b"/>
              <a:pathLst>
                <a:path w="9502" h="9389" extrusionOk="0">
                  <a:moveTo>
                    <a:pt x="1929" y="0"/>
                  </a:moveTo>
                  <a:cubicBezTo>
                    <a:pt x="1631" y="0"/>
                    <a:pt x="1334" y="113"/>
                    <a:pt x="1119" y="340"/>
                  </a:cubicBezTo>
                  <a:lnTo>
                    <a:pt x="453" y="982"/>
                  </a:lnTo>
                  <a:cubicBezTo>
                    <a:pt x="0" y="1435"/>
                    <a:pt x="0" y="2173"/>
                    <a:pt x="453" y="2626"/>
                  </a:cubicBezTo>
                  <a:lnTo>
                    <a:pt x="1119" y="3269"/>
                  </a:lnTo>
                  <a:lnTo>
                    <a:pt x="3405" y="982"/>
                  </a:lnTo>
                  <a:lnTo>
                    <a:pt x="2739" y="340"/>
                  </a:lnTo>
                  <a:cubicBezTo>
                    <a:pt x="2524" y="113"/>
                    <a:pt x="2227" y="0"/>
                    <a:pt x="1929" y="0"/>
                  </a:cubicBezTo>
                  <a:close/>
                  <a:moveTo>
                    <a:pt x="3739" y="1316"/>
                  </a:moveTo>
                  <a:lnTo>
                    <a:pt x="1429" y="3602"/>
                  </a:lnTo>
                  <a:lnTo>
                    <a:pt x="5073" y="7246"/>
                  </a:lnTo>
                  <a:lnTo>
                    <a:pt x="7359" y="4959"/>
                  </a:lnTo>
                  <a:lnTo>
                    <a:pt x="3739" y="1316"/>
                  </a:lnTo>
                  <a:close/>
                  <a:moveTo>
                    <a:pt x="7692" y="5245"/>
                  </a:moveTo>
                  <a:lnTo>
                    <a:pt x="5406" y="7531"/>
                  </a:lnTo>
                  <a:lnTo>
                    <a:pt x="6525" y="8722"/>
                  </a:lnTo>
                  <a:lnTo>
                    <a:pt x="9502" y="9389"/>
                  </a:lnTo>
                  <a:lnTo>
                    <a:pt x="8859" y="6412"/>
                  </a:lnTo>
                  <a:lnTo>
                    <a:pt x="7692" y="5245"/>
                  </a:lnTo>
                  <a:close/>
                </a:path>
              </a:pathLst>
            </a:custGeom>
            <a:solidFill>
              <a:srgbClr val="BE36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</p:grpSp>
      <p:grpSp>
        <p:nvGrpSpPr>
          <p:cNvPr id="62" name="Google Shape;1247;p39">
            <a:extLst>
              <a:ext uri="{FF2B5EF4-FFF2-40B4-BE49-F238E27FC236}">
                <a16:creationId xmlns:a16="http://schemas.microsoft.com/office/drawing/2014/main" id="{ABFC73DF-F120-107C-1738-A365359E8C6F}"/>
              </a:ext>
            </a:extLst>
          </p:cNvPr>
          <p:cNvGrpSpPr/>
          <p:nvPr/>
        </p:nvGrpSpPr>
        <p:grpSpPr>
          <a:xfrm>
            <a:off x="1568654" y="4030859"/>
            <a:ext cx="6218787" cy="822443"/>
            <a:chOff x="4047673" y="2436164"/>
            <a:chExt cx="6218787" cy="822443"/>
          </a:xfrm>
        </p:grpSpPr>
        <p:grpSp>
          <p:nvGrpSpPr>
            <p:cNvPr id="63" name="Google Shape;1248;p39">
              <a:extLst>
                <a:ext uri="{FF2B5EF4-FFF2-40B4-BE49-F238E27FC236}">
                  <a16:creationId xmlns:a16="http://schemas.microsoft.com/office/drawing/2014/main" id="{097EE189-259D-37D3-EF88-AA471EE10E7C}"/>
                </a:ext>
              </a:extLst>
            </p:cNvPr>
            <p:cNvGrpSpPr/>
            <p:nvPr/>
          </p:nvGrpSpPr>
          <p:grpSpPr>
            <a:xfrm flipH="1">
              <a:off x="4413300" y="2436164"/>
              <a:ext cx="5853160" cy="822443"/>
              <a:chOff x="-122285" y="2135389"/>
              <a:chExt cx="5853160" cy="822443"/>
            </a:xfrm>
          </p:grpSpPr>
          <p:grpSp>
            <p:nvGrpSpPr>
              <p:cNvPr id="66" name="Google Shape;1249;p39">
                <a:extLst>
                  <a:ext uri="{FF2B5EF4-FFF2-40B4-BE49-F238E27FC236}">
                    <a16:creationId xmlns:a16="http://schemas.microsoft.com/office/drawing/2014/main" id="{1934B8D1-362D-F6ED-27D2-6D524A7189CF}"/>
                  </a:ext>
                </a:extLst>
              </p:cNvPr>
              <p:cNvGrpSpPr/>
              <p:nvPr/>
            </p:nvGrpSpPr>
            <p:grpSpPr>
              <a:xfrm>
                <a:off x="-122285" y="2135389"/>
                <a:ext cx="5664185" cy="822443"/>
                <a:chOff x="-122285" y="2135389"/>
                <a:chExt cx="5664185" cy="822443"/>
              </a:xfrm>
            </p:grpSpPr>
            <p:sp>
              <p:nvSpPr>
                <p:cNvPr id="68" name="Google Shape;1250;p39">
                  <a:extLst>
                    <a:ext uri="{FF2B5EF4-FFF2-40B4-BE49-F238E27FC236}">
                      <a16:creationId xmlns:a16="http://schemas.microsoft.com/office/drawing/2014/main" id="{D287733E-E7DE-D4BC-B624-FD8B00EE288C}"/>
                    </a:ext>
                  </a:extLst>
                </p:cNvPr>
                <p:cNvSpPr txBox="1"/>
                <p:nvPr/>
              </p:nvSpPr>
              <p:spPr>
                <a:xfrm>
                  <a:off x="2395501" y="2135389"/>
                  <a:ext cx="2573700" cy="2526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vi-VN" sz="20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E7A33E"/>
                      </a:solidFill>
                      <a:effectLst/>
                      <a:uLnTx/>
                      <a:uFillTx/>
                      <a:latin typeface="Fira Sans Extra Condensed"/>
                      <a:ea typeface="Fira Sans Extra Condensed"/>
                      <a:cs typeface="Fira Sans Extra Condensed"/>
                      <a:sym typeface="Fira Sans Extra Condensed"/>
                    </a:rPr>
                    <a:t>Bước 2</a:t>
                  </a:r>
                  <a:endParaRPr kumimoji="0" sz="2000" b="1" i="0" u="none" strike="noStrike" kern="0" cap="none" spc="0" normalizeH="0" baseline="0" noProof="0">
                    <a:ln>
                      <a:noFill/>
                    </a:ln>
                    <a:solidFill>
                      <a:srgbClr val="E7A33E"/>
                    </a:solidFill>
                    <a:effectLst/>
                    <a:uLnTx/>
                    <a:uFillTx/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endParaRPr>
                </a:p>
              </p:txBody>
            </p:sp>
            <p:sp>
              <p:nvSpPr>
                <p:cNvPr id="69" name="Google Shape;1251;p39">
                  <a:extLst>
                    <a:ext uri="{FF2B5EF4-FFF2-40B4-BE49-F238E27FC236}">
                      <a16:creationId xmlns:a16="http://schemas.microsoft.com/office/drawing/2014/main" id="{FF6968DF-E910-984E-C6BC-661B1E3F6417}"/>
                    </a:ext>
                  </a:extLst>
                </p:cNvPr>
                <p:cNvSpPr txBox="1"/>
                <p:nvPr/>
              </p:nvSpPr>
              <p:spPr>
                <a:xfrm>
                  <a:off x="-122285" y="2586432"/>
                  <a:ext cx="5664185" cy="371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defTabSz="914400" eaLnBrk="1" fontAlgn="auto" latinLnBrk="0" hangingPunct="1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Chỉ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ra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nghĩa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của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từ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trong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ngữ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cảnh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cụ</a:t>
                  </a:r>
                  <a:r>
                    <a:rPr lang="en-US" sz="2400" dirty="0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 </a:t>
                  </a:r>
                  <a:r>
                    <a:rPr lang="en-US" sz="2400" dirty="0" err="1">
                      <a:effectLst/>
                      <a:latin typeface="Times New Roman" panose="02020603050405020304" pitchFamily="18" charset="0"/>
                      <a:ea typeface="Calibri" panose="020F0502020204030204" pitchFamily="34" charset="0"/>
                    </a:rPr>
                    <a:t>thể</a:t>
                  </a:r>
                  <a:endParaRPr kumimoji="0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Roboto"/>
                    <a:ea typeface="Roboto"/>
                    <a:cs typeface="Roboto"/>
                    <a:sym typeface="Roboto"/>
                  </a:endParaRPr>
                </a:p>
              </p:txBody>
            </p:sp>
          </p:grpSp>
          <p:cxnSp>
            <p:nvCxnSpPr>
              <p:cNvPr id="67" name="Google Shape;1252;p39">
                <a:extLst>
                  <a:ext uri="{FF2B5EF4-FFF2-40B4-BE49-F238E27FC236}">
                    <a16:creationId xmlns:a16="http://schemas.microsoft.com/office/drawing/2014/main" id="{65C2516C-AAB5-22E6-EDB1-AADACFD382E5}"/>
                  </a:ext>
                </a:extLst>
              </p:cNvPr>
              <p:cNvCxnSpPr/>
              <p:nvPr/>
            </p:nvCxnSpPr>
            <p:spPr>
              <a:xfrm flipH="1">
                <a:off x="2180075" y="2470600"/>
                <a:ext cx="3550800" cy="13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7A33E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64" name="Google Shape;1253;p39">
              <a:extLst>
                <a:ext uri="{FF2B5EF4-FFF2-40B4-BE49-F238E27FC236}">
                  <a16:creationId xmlns:a16="http://schemas.microsoft.com/office/drawing/2014/main" id="{FE07D07D-716F-DB23-3F53-C2E2581FFB5E}"/>
                </a:ext>
              </a:extLst>
            </p:cNvPr>
            <p:cNvSpPr/>
            <p:nvPr/>
          </p:nvSpPr>
          <p:spPr>
            <a:xfrm>
              <a:off x="4228756" y="2508519"/>
              <a:ext cx="523800" cy="523800"/>
            </a:xfrm>
            <a:prstGeom prst="ellipse">
              <a:avLst/>
            </a:prstGeom>
            <a:noFill/>
            <a:ln w="19050" cap="flat" cmpd="sng">
              <a:solidFill>
                <a:srgbClr val="E7A33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  <p:sp>
          <p:nvSpPr>
            <p:cNvPr id="65" name="Google Shape;1254;p39">
              <a:extLst>
                <a:ext uri="{FF2B5EF4-FFF2-40B4-BE49-F238E27FC236}">
                  <a16:creationId xmlns:a16="http://schemas.microsoft.com/office/drawing/2014/main" id="{1DFF9C31-A613-A3D2-3295-2335C91F7EE8}"/>
                </a:ext>
              </a:extLst>
            </p:cNvPr>
            <p:cNvSpPr/>
            <p:nvPr/>
          </p:nvSpPr>
          <p:spPr>
            <a:xfrm rot="-2700000">
              <a:off x="4047673" y="2542634"/>
              <a:ext cx="461053" cy="455570"/>
            </a:xfrm>
            <a:custGeom>
              <a:avLst/>
              <a:gdLst/>
              <a:ahLst/>
              <a:cxnLst/>
              <a:rect l="l" t="t" r="r" b="b"/>
              <a:pathLst>
                <a:path w="9502" h="9389" extrusionOk="0">
                  <a:moveTo>
                    <a:pt x="1929" y="0"/>
                  </a:moveTo>
                  <a:cubicBezTo>
                    <a:pt x="1631" y="0"/>
                    <a:pt x="1334" y="113"/>
                    <a:pt x="1119" y="340"/>
                  </a:cubicBezTo>
                  <a:lnTo>
                    <a:pt x="453" y="982"/>
                  </a:lnTo>
                  <a:cubicBezTo>
                    <a:pt x="0" y="1435"/>
                    <a:pt x="0" y="2173"/>
                    <a:pt x="453" y="2626"/>
                  </a:cubicBezTo>
                  <a:lnTo>
                    <a:pt x="1119" y="3269"/>
                  </a:lnTo>
                  <a:lnTo>
                    <a:pt x="3405" y="982"/>
                  </a:lnTo>
                  <a:lnTo>
                    <a:pt x="2739" y="340"/>
                  </a:lnTo>
                  <a:cubicBezTo>
                    <a:pt x="2524" y="113"/>
                    <a:pt x="2227" y="0"/>
                    <a:pt x="1929" y="0"/>
                  </a:cubicBezTo>
                  <a:close/>
                  <a:moveTo>
                    <a:pt x="3739" y="1316"/>
                  </a:moveTo>
                  <a:lnTo>
                    <a:pt x="1429" y="3602"/>
                  </a:lnTo>
                  <a:lnTo>
                    <a:pt x="5073" y="7246"/>
                  </a:lnTo>
                  <a:lnTo>
                    <a:pt x="7359" y="4959"/>
                  </a:lnTo>
                  <a:lnTo>
                    <a:pt x="3739" y="1316"/>
                  </a:lnTo>
                  <a:close/>
                  <a:moveTo>
                    <a:pt x="7692" y="5245"/>
                  </a:moveTo>
                  <a:lnTo>
                    <a:pt x="5406" y="7531"/>
                  </a:lnTo>
                  <a:lnTo>
                    <a:pt x="6525" y="8722"/>
                  </a:lnTo>
                  <a:lnTo>
                    <a:pt x="9502" y="9389"/>
                  </a:lnTo>
                  <a:lnTo>
                    <a:pt x="8859" y="6412"/>
                  </a:lnTo>
                  <a:lnTo>
                    <a:pt x="7692" y="5245"/>
                  </a:lnTo>
                  <a:close/>
                </a:path>
              </a:pathLst>
            </a:custGeom>
            <a:solidFill>
              <a:srgbClr val="E7A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1127348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 Bài 1a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pic>
        <p:nvPicPr>
          <p:cNvPr id="9" name="图片 10" descr="图片7">
            <a:extLst>
              <a:ext uri="{FF2B5EF4-FFF2-40B4-BE49-F238E27FC236}">
                <a16:creationId xmlns:a16="http://schemas.microsoft.com/office/drawing/2014/main" id="{DADC5B6C-236D-5358-AD23-982C1A6F5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872" y="4409239"/>
            <a:ext cx="3215640" cy="2364105"/>
          </a:xfrm>
          <a:prstGeom prst="rect">
            <a:avLst/>
          </a:prstGeom>
        </p:spPr>
      </p:pic>
      <p:pic>
        <p:nvPicPr>
          <p:cNvPr id="10" name="图片 46">
            <a:extLst>
              <a:ext uri="{FF2B5EF4-FFF2-40B4-BE49-F238E27FC236}">
                <a16:creationId xmlns:a16="http://schemas.microsoft.com/office/drawing/2014/main" id="{2C9F4013-2111-C460-176D-C7EE74BD0E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70" y="2246429"/>
            <a:ext cx="2747010" cy="2162810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38F9B74C-9088-1578-D7D2-90CFE3FB14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754" y="1753387"/>
            <a:ext cx="4597078" cy="3310978"/>
          </a:xfrm>
          <a:prstGeom prst="rect">
            <a:avLst/>
          </a:prstGeom>
        </p:spPr>
      </p:pic>
      <p:pic>
        <p:nvPicPr>
          <p:cNvPr id="14" name="图片 7">
            <a:extLst>
              <a:ext uri="{FF2B5EF4-FFF2-40B4-BE49-F238E27FC236}">
                <a16:creationId xmlns:a16="http://schemas.microsoft.com/office/drawing/2014/main" id="{9FD90577-E820-D359-AC8B-B60EA61B201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834"/>
            <a:ext cx="3609975" cy="2955903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186F61A2-FB52-4516-0EF1-04CFD726F69B}"/>
              </a:ext>
            </a:extLst>
          </p:cNvPr>
          <p:cNvSpPr txBox="1"/>
          <p:nvPr/>
        </p:nvSpPr>
        <p:spPr>
          <a:xfrm>
            <a:off x="4720788" y="2624046"/>
            <a:ext cx="3741844" cy="130779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chồi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non.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632193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1510" y="4815484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a. Bài 1a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sp>
        <p:nvSpPr>
          <p:cNvPr id="4" name="矩形 9">
            <a:extLst>
              <a:ext uri="{FF2B5EF4-FFF2-40B4-BE49-F238E27FC236}">
                <a16:creationId xmlns:a16="http://schemas.microsoft.com/office/drawing/2014/main" id="{85C2006E-BAEF-1CD9-E2A3-0AFD4C39964A}"/>
              </a:ext>
            </a:extLst>
          </p:cNvPr>
          <p:cNvSpPr/>
          <p:nvPr/>
        </p:nvSpPr>
        <p:spPr>
          <a:xfrm>
            <a:off x="1269953" y="2102862"/>
            <a:ext cx="5521156" cy="3642023"/>
          </a:xfrm>
          <a:prstGeom prst="rect">
            <a:avLst/>
          </a:prstGeom>
          <a:solidFill>
            <a:srgbClr val="FCAF3E"/>
          </a:solidFill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giắt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lưng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Lộc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dài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thương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mạ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chồi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non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vừa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ẩn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may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mắn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phúc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vi-VN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Aft>
                <a:spcPts val="800"/>
              </a:spcAft>
            </a:pPr>
            <a:r>
              <a:rPr lang="vi-VN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cầm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súng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xuân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hạnh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phúc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,</a:t>
            </a:r>
            <a:endParaRPr lang="en-US" sz="2800" dirty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5F08AFCC-AD55-415A-BB9C-3A402EA34F5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 flipH="1">
            <a:off x="6727623" y="1828706"/>
            <a:ext cx="3999766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86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635" y="0"/>
            <a:ext cx="12193270" cy="6858000"/>
            <a:chOff x="-1" y="0"/>
            <a:chExt cx="19202" cy="10800"/>
          </a:xfrm>
        </p:grpSpPr>
        <p:pic>
          <p:nvPicPr>
            <p:cNvPr id="2" name="图片 1" descr="D:\资料\PPT(1)\外\7月6号\框.png框"/>
            <p:cNvPicPr>
              <a:picLocks noChangeAspect="1"/>
            </p:cNvPicPr>
            <p:nvPr/>
          </p:nvPicPr>
          <p:blipFill>
            <a:blip r:embed="rId5"/>
            <a:srcRect l="5813" r="7802"/>
            <a:stretch>
              <a:fillRect/>
            </a:stretch>
          </p:blipFill>
          <p:spPr>
            <a:xfrm>
              <a:off x="-1" y="0"/>
              <a:ext cx="19202" cy="10800"/>
            </a:xfrm>
            <a:prstGeom prst="rect">
              <a:avLst/>
            </a:prstGeom>
          </p:spPr>
        </p:pic>
        <p:sp>
          <p:nvSpPr>
            <p:cNvPr id="7" name="圆角矩形 3"/>
            <p:cNvSpPr/>
            <p:nvPr>
              <p:custDataLst>
                <p:tags r:id="rId1"/>
              </p:custDataLst>
            </p:nvPr>
          </p:nvSpPr>
          <p:spPr>
            <a:xfrm>
              <a:off x="1134" y="958"/>
              <a:ext cx="17040" cy="9276"/>
            </a:xfrm>
            <a:custGeom>
              <a:avLst/>
              <a:gdLst>
                <a:gd name="connsiteX0" fmla="*/ 0 w 10535549"/>
                <a:gd name="connsiteY0" fmla="*/ 891568 h 5349299"/>
                <a:gd name="connsiteX1" fmla="*/ 891568 w 10535549"/>
                <a:gd name="connsiteY1" fmla="*/ 0 h 5349299"/>
                <a:gd name="connsiteX2" fmla="*/ 9643981 w 10535549"/>
                <a:gd name="connsiteY2" fmla="*/ 0 h 5349299"/>
                <a:gd name="connsiteX3" fmla="*/ 10535549 w 10535549"/>
                <a:gd name="connsiteY3" fmla="*/ 891568 h 5349299"/>
                <a:gd name="connsiteX4" fmla="*/ 10535549 w 10535549"/>
                <a:gd name="connsiteY4" fmla="*/ 4457731 h 5349299"/>
                <a:gd name="connsiteX5" fmla="*/ 9643981 w 10535549"/>
                <a:gd name="connsiteY5" fmla="*/ 5349299 h 5349299"/>
                <a:gd name="connsiteX6" fmla="*/ 891568 w 10535549"/>
                <a:gd name="connsiteY6" fmla="*/ 5349299 h 5349299"/>
                <a:gd name="connsiteX7" fmla="*/ 0 w 10535549"/>
                <a:gd name="connsiteY7" fmla="*/ 4457731 h 5349299"/>
                <a:gd name="connsiteX8" fmla="*/ 0 w 10535549"/>
                <a:gd name="connsiteY8" fmla="*/ 891568 h 5349299"/>
                <a:gd name="connsiteX0-1" fmla="*/ 0 w 10535549"/>
                <a:gd name="connsiteY0-2" fmla="*/ 891568 h 5349299"/>
                <a:gd name="connsiteX1-3" fmla="*/ 711954 w 10535549"/>
                <a:gd name="connsiteY1-4" fmla="*/ 0 h 5349299"/>
                <a:gd name="connsiteX2-5" fmla="*/ 9643981 w 10535549"/>
                <a:gd name="connsiteY2-6" fmla="*/ 0 h 5349299"/>
                <a:gd name="connsiteX3-7" fmla="*/ 10535549 w 10535549"/>
                <a:gd name="connsiteY3-8" fmla="*/ 891568 h 5349299"/>
                <a:gd name="connsiteX4-9" fmla="*/ 10535549 w 10535549"/>
                <a:gd name="connsiteY4-10" fmla="*/ 4457731 h 5349299"/>
                <a:gd name="connsiteX5-11" fmla="*/ 9643981 w 10535549"/>
                <a:gd name="connsiteY5-12" fmla="*/ 5349299 h 5349299"/>
                <a:gd name="connsiteX6-13" fmla="*/ 891568 w 10535549"/>
                <a:gd name="connsiteY6-14" fmla="*/ 5349299 h 5349299"/>
                <a:gd name="connsiteX7-15" fmla="*/ 0 w 10535549"/>
                <a:gd name="connsiteY7-16" fmla="*/ 4457731 h 5349299"/>
                <a:gd name="connsiteX8-17" fmla="*/ 0 w 10535549"/>
                <a:gd name="connsiteY8-18" fmla="*/ 891568 h 5349299"/>
                <a:gd name="connsiteX0-19" fmla="*/ 0 w 10535549"/>
                <a:gd name="connsiteY0-20" fmla="*/ 891568 h 5349299"/>
                <a:gd name="connsiteX1-21" fmla="*/ 711954 w 10535549"/>
                <a:gd name="connsiteY1-22" fmla="*/ 0 h 5349299"/>
                <a:gd name="connsiteX2-23" fmla="*/ 9643981 w 10535549"/>
                <a:gd name="connsiteY2-24" fmla="*/ 0 h 5349299"/>
                <a:gd name="connsiteX3-25" fmla="*/ 10535549 w 10535549"/>
                <a:gd name="connsiteY3-26" fmla="*/ 891568 h 5349299"/>
                <a:gd name="connsiteX4-27" fmla="*/ 10535549 w 10535549"/>
                <a:gd name="connsiteY4-28" fmla="*/ 4457731 h 5349299"/>
                <a:gd name="connsiteX5-29" fmla="*/ 9643981 w 10535549"/>
                <a:gd name="connsiteY5-30" fmla="*/ 5349299 h 5349299"/>
                <a:gd name="connsiteX6-31" fmla="*/ 891568 w 10535549"/>
                <a:gd name="connsiteY6-32" fmla="*/ 5349299 h 5349299"/>
                <a:gd name="connsiteX7-33" fmla="*/ 0 w 10535549"/>
                <a:gd name="connsiteY7-34" fmla="*/ 4457731 h 5349299"/>
                <a:gd name="connsiteX8-35" fmla="*/ 0 w 10535549"/>
                <a:gd name="connsiteY8-36" fmla="*/ 891568 h 5349299"/>
                <a:gd name="connsiteX0-37" fmla="*/ 0 w 10535549"/>
                <a:gd name="connsiteY0-38" fmla="*/ 1005868 h 5463599"/>
                <a:gd name="connsiteX1-39" fmla="*/ 711954 w 10535549"/>
                <a:gd name="connsiteY1-40" fmla="*/ 114300 h 5463599"/>
                <a:gd name="connsiteX2-41" fmla="*/ 9627653 w 10535549"/>
                <a:gd name="connsiteY2-42" fmla="*/ 0 h 5463599"/>
                <a:gd name="connsiteX3-43" fmla="*/ 10535549 w 10535549"/>
                <a:gd name="connsiteY3-44" fmla="*/ 1005868 h 5463599"/>
                <a:gd name="connsiteX4-45" fmla="*/ 10535549 w 10535549"/>
                <a:gd name="connsiteY4-46" fmla="*/ 4572031 h 5463599"/>
                <a:gd name="connsiteX5-47" fmla="*/ 9643981 w 10535549"/>
                <a:gd name="connsiteY5-48" fmla="*/ 5463599 h 5463599"/>
                <a:gd name="connsiteX6-49" fmla="*/ 891568 w 10535549"/>
                <a:gd name="connsiteY6-50" fmla="*/ 5463599 h 5463599"/>
                <a:gd name="connsiteX7-51" fmla="*/ 0 w 10535549"/>
                <a:gd name="connsiteY7-52" fmla="*/ 4572031 h 5463599"/>
                <a:gd name="connsiteX8-53" fmla="*/ 0 w 10535549"/>
                <a:gd name="connsiteY8-54" fmla="*/ 1005868 h 5463599"/>
                <a:gd name="connsiteX0-55" fmla="*/ 0 w 10535549"/>
                <a:gd name="connsiteY0-56" fmla="*/ 1005868 h 5463599"/>
                <a:gd name="connsiteX1-57" fmla="*/ 711954 w 10535549"/>
                <a:gd name="connsiteY1-58" fmla="*/ 114300 h 5463599"/>
                <a:gd name="connsiteX2-59" fmla="*/ 9627653 w 10535549"/>
                <a:gd name="connsiteY2-60" fmla="*/ 0 h 5463599"/>
                <a:gd name="connsiteX3-61" fmla="*/ 10535549 w 10535549"/>
                <a:gd name="connsiteY3-62" fmla="*/ 1005868 h 5463599"/>
                <a:gd name="connsiteX4-63" fmla="*/ 10535549 w 10535549"/>
                <a:gd name="connsiteY4-64" fmla="*/ 4572031 h 5463599"/>
                <a:gd name="connsiteX5-65" fmla="*/ 9643981 w 10535549"/>
                <a:gd name="connsiteY5-66" fmla="*/ 5463599 h 5463599"/>
                <a:gd name="connsiteX6-67" fmla="*/ 891568 w 10535549"/>
                <a:gd name="connsiteY6-68" fmla="*/ 5463599 h 5463599"/>
                <a:gd name="connsiteX7-69" fmla="*/ 0 w 10535549"/>
                <a:gd name="connsiteY7-70" fmla="*/ 4572031 h 5463599"/>
                <a:gd name="connsiteX8-71" fmla="*/ 0 w 10535549"/>
                <a:gd name="connsiteY8-72" fmla="*/ 1005868 h 5463599"/>
                <a:gd name="connsiteX0-73" fmla="*/ 0 w 10535549"/>
                <a:gd name="connsiteY0-74" fmla="*/ 1005868 h 5463599"/>
                <a:gd name="connsiteX1-75" fmla="*/ 711954 w 10535549"/>
                <a:gd name="connsiteY1-76" fmla="*/ 114300 h 5463599"/>
                <a:gd name="connsiteX2-77" fmla="*/ 9627653 w 10535549"/>
                <a:gd name="connsiteY2-78" fmla="*/ 0 h 5463599"/>
                <a:gd name="connsiteX3-79" fmla="*/ 10535549 w 10535549"/>
                <a:gd name="connsiteY3-80" fmla="*/ 1005868 h 5463599"/>
                <a:gd name="connsiteX4-81" fmla="*/ 10535549 w 10535549"/>
                <a:gd name="connsiteY4-82" fmla="*/ 4572031 h 5463599"/>
                <a:gd name="connsiteX5-83" fmla="*/ 9643981 w 10535549"/>
                <a:gd name="connsiteY5-84" fmla="*/ 5463599 h 5463599"/>
                <a:gd name="connsiteX6-85" fmla="*/ 891568 w 10535549"/>
                <a:gd name="connsiteY6-86" fmla="*/ 5463599 h 5463599"/>
                <a:gd name="connsiteX7-87" fmla="*/ 0 w 10535549"/>
                <a:gd name="connsiteY7-88" fmla="*/ 4572031 h 5463599"/>
                <a:gd name="connsiteX8-89" fmla="*/ 0 w 10535549"/>
                <a:gd name="connsiteY8-90" fmla="*/ 1005868 h 5463599"/>
                <a:gd name="connsiteX0-91" fmla="*/ 0 w 10535549"/>
                <a:gd name="connsiteY0-92" fmla="*/ 1005868 h 5506905"/>
                <a:gd name="connsiteX1-93" fmla="*/ 711954 w 10535549"/>
                <a:gd name="connsiteY1-94" fmla="*/ 114300 h 5506905"/>
                <a:gd name="connsiteX2-95" fmla="*/ 9627653 w 10535549"/>
                <a:gd name="connsiteY2-96" fmla="*/ 0 h 5506905"/>
                <a:gd name="connsiteX3-97" fmla="*/ 10535549 w 10535549"/>
                <a:gd name="connsiteY3-98" fmla="*/ 1005868 h 5506905"/>
                <a:gd name="connsiteX4-99" fmla="*/ 10535549 w 10535549"/>
                <a:gd name="connsiteY4-100" fmla="*/ 4572031 h 5506905"/>
                <a:gd name="connsiteX5-101" fmla="*/ 9643981 w 10535549"/>
                <a:gd name="connsiteY5-102" fmla="*/ 5463599 h 5506905"/>
                <a:gd name="connsiteX6-103" fmla="*/ 891568 w 10535549"/>
                <a:gd name="connsiteY6-104" fmla="*/ 5463599 h 5506905"/>
                <a:gd name="connsiteX7-105" fmla="*/ 0 w 10535549"/>
                <a:gd name="connsiteY7-106" fmla="*/ 4572031 h 5506905"/>
                <a:gd name="connsiteX8-107" fmla="*/ 0 w 10535549"/>
                <a:gd name="connsiteY8-108" fmla="*/ 1005868 h 5506905"/>
                <a:gd name="connsiteX0-109" fmla="*/ 0 w 10535549"/>
                <a:gd name="connsiteY0-110" fmla="*/ 1005868 h 5586970"/>
                <a:gd name="connsiteX1-111" fmla="*/ 711954 w 10535549"/>
                <a:gd name="connsiteY1-112" fmla="*/ 114300 h 5586970"/>
                <a:gd name="connsiteX2-113" fmla="*/ 9627653 w 10535549"/>
                <a:gd name="connsiteY2-114" fmla="*/ 0 h 5586970"/>
                <a:gd name="connsiteX3-115" fmla="*/ 10535549 w 10535549"/>
                <a:gd name="connsiteY3-116" fmla="*/ 1005868 h 5586970"/>
                <a:gd name="connsiteX4-117" fmla="*/ 10535549 w 10535549"/>
                <a:gd name="connsiteY4-118" fmla="*/ 4572031 h 5586970"/>
                <a:gd name="connsiteX5-119" fmla="*/ 9643981 w 10535549"/>
                <a:gd name="connsiteY5-120" fmla="*/ 5463599 h 5586970"/>
                <a:gd name="connsiteX6-121" fmla="*/ 891568 w 10535549"/>
                <a:gd name="connsiteY6-122" fmla="*/ 5463599 h 5586970"/>
                <a:gd name="connsiteX7-123" fmla="*/ 0 w 10535549"/>
                <a:gd name="connsiteY7-124" fmla="*/ 4572031 h 5586970"/>
                <a:gd name="connsiteX8-125" fmla="*/ 0 w 10535549"/>
                <a:gd name="connsiteY8-126" fmla="*/ 1005868 h 5586970"/>
                <a:gd name="connsiteX0-127" fmla="*/ 0 w 10535549"/>
                <a:gd name="connsiteY0-128" fmla="*/ 1005868 h 5565848"/>
                <a:gd name="connsiteX1-129" fmla="*/ 711954 w 10535549"/>
                <a:gd name="connsiteY1-130" fmla="*/ 114300 h 5565848"/>
                <a:gd name="connsiteX2-131" fmla="*/ 9627653 w 10535549"/>
                <a:gd name="connsiteY2-132" fmla="*/ 0 h 5565848"/>
                <a:gd name="connsiteX3-133" fmla="*/ 10535549 w 10535549"/>
                <a:gd name="connsiteY3-134" fmla="*/ 1005868 h 5565848"/>
                <a:gd name="connsiteX4-135" fmla="*/ 10535549 w 10535549"/>
                <a:gd name="connsiteY4-136" fmla="*/ 4572031 h 5565848"/>
                <a:gd name="connsiteX5-137" fmla="*/ 9317409 w 10535549"/>
                <a:gd name="connsiteY5-138" fmla="*/ 5365627 h 5565848"/>
                <a:gd name="connsiteX6-139" fmla="*/ 891568 w 10535549"/>
                <a:gd name="connsiteY6-140" fmla="*/ 5463599 h 5565848"/>
                <a:gd name="connsiteX7-141" fmla="*/ 0 w 10535549"/>
                <a:gd name="connsiteY7-142" fmla="*/ 4572031 h 5565848"/>
                <a:gd name="connsiteX8-143" fmla="*/ 0 w 10535549"/>
                <a:gd name="connsiteY8-144" fmla="*/ 1005868 h 5565848"/>
                <a:gd name="connsiteX0-145" fmla="*/ 0 w 10535549"/>
                <a:gd name="connsiteY0-146" fmla="*/ 1005868 h 5706343"/>
                <a:gd name="connsiteX1-147" fmla="*/ 711954 w 10535549"/>
                <a:gd name="connsiteY1-148" fmla="*/ 114300 h 5706343"/>
                <a:gd name="connsiteX2-149" fmla="*/ 9627653 w 10535549"/>
                <a:gd name="connsiteY2-150" fmla="*/ 0 h 5706343"/>
                <a:gd name="connsiteX3-151" fmla="*/ 10535549 w 10535549"/>
                <a:gd name="connsiteY3-152" fmla="*/ 1005868 h 5706343"/>
                <a:gd name="connsiteX4-153" fmla="*/ 10535549 w 10535549"/>
                <a:gd name="connsiteY4-154" fmla="*/ 4572031 h 5706343"/>
                <a:gd name="connsiteX5-155" fmla="*/ 9317409 w 10535549"/>
                <a:gd name="connsiteY5-156" fmla="*/ 5365627 h 5706343"/>
                <a:gd name="connsiteX6-157" fmla="*/ 1397754 w 10535549"/>
                <a:gd name="connsiteY6-158" fmla="*/ 5626884 h 5706343"/>
                <a:gd name="connsiteX7-159" fmla="*/ 0 w 10535549"/>
                <a:gd name="connsiteY7-160" fmla="*/ 4572031 h 5706343"/>
                <a:gd name="connsiteX8-161" fmla="*/ 0 w 10535549"/>
                <a:gd name="connsiteY8-162" fmla="*/ 1005868 h 5706343"/>
                <a:gd name="connsiteX0-163" fmla="*/ 0 w 10535549"/>
                <a:gd name="connsiteY0-164" fmla="*/ 1005868 h 5674142"/>
                <a:gd name="connsiteX1-165" fmla="*/ 711954 w 10535549"/>
                <a:gd name="connsiteY1-166" fmla="*/ 114300 h 5674142"/>
                <a:gd name="connsiteX2-167" fmla="*/ 9627653 w 10535549"/>
                <a:gd name="connsiteY2-168" fmla="*/ 0 h 5674142"/>
                <a:gd name="connsiteX3-169" fmla="*/ 10535549 w 10535549"/>
                <a:gd name="connsiteY3-170" fmla="*/ 1005868 h 5674142"/>
                <a:gd name="connsiteX4-171" fmla="*/ 10535549 w 10535549"/>
                <a:gd name="connsiteY4-172" fmla="*/ 4572031 h 5674142"/>
                <a:gd name="connsiteX5-173" fmla="*/ 9317409 w 10535549"/>
                <a:gd name="connsiteY5-174" fmla="*/ 5365627 h 5674142"/>
                <a:gd name="connsiteX6-175" fmla="*/ 6509816 w 10535549"/>
                <a:gd name="connsiteY6-176" fmla="*/ 5367691 h 5674142"/>
                <a:gd name="connsiteX7-177" fmla="*/ 1397754 w 10535549"/>
                <a:gd name="connsiteY7-178" fmla="*/ 5626884 h 5674142"/>
                <a:gd name="connsiteX8-179" fmla="*/ 0 w 10535549"/>
                <a:gd name="connsiteY8-180" fmla="*/ 4572031 h 5674142"/>
                <a:gd name="connsiteX9" fmla="*/ 0 w 10535549"/>
                <a:gd name="connsiteY9" fmla="*/ 1005868 h 5674142"/>
                <a:gd name="connsiteX0-181" fmla="*/ 0 w 10535549"/>
                <a:gd name="connsiteY0-182" fmla="*/ 1005868 h 5645188"/>
                <a:gd name="connsiteX1-183" fmla="*/ 711954 w 10535549"/>
                <a:gd name="connsiteY1-184" fmla="*/ 114300 h 5645188"/>
                <a:gd name="connsiteX2-185" fmla="*/ 9627653 w 10535549"/>
                <a:gd name="connsiteY2-186" fmla="*/ 0 h 5645188"/>
                <a:gd name="connsiteX3-187" fmla="*/ 10535549 w 10535549"/>
                <a:gd name="connsiteY3-188" fmla="*/ 1005868 h 5645188"/>
                <a:gd name="connsiteX4-189" fmla="*/ 10535549 w 10535549"/>
                <a:gd name="connsiteY4-190" fmla="*/ 4572031 h 5645188"/>
                <a:gd name="connsiteX5-191" fmla="*/ 9317409 w 10535549"/>
                <a:gd name="connsiteY5-192" fmla="*/ 5365627 h 5645188"/>
                <a:gd name="connsiteX6-193" fmla="*/ 6509816 w 10535549"/>
                <a:gd name="connsiteY6-194" fmla="*/ 5367691 h 5645188"/>
                <a:gd name="connsiteX7-195" fmla="*/ 1493725 w 10535549"/>
                <a:gd name="connsiteY7-196" fmla="*/ 5594893 h 5645188"/>
                <a:gd name="connsiteX8-197" fmla="*/ 0 w 10535549"/>
                <a:gd name="connsiteY8-198" fmla="*/ 4572031 h 5645188"/>
                <a:gd name="connsiteX9-199" fmla="*/ 0 w 10535549"/>
                <a:gd name="connsiteY9-200" fmla="*/ 1005868 h 5645188"/>
                <a:gd name="connsiteX0-201" fmla="*/ 0 w 10535549"/>
                <a:gd name="connsiteY0-202" fmla="*/ 1005868 h 5595111"/>
                <a:gd name="connsiteX1-203" fmla="*/ 711954 w 10535549"/>
                <a:gd name="connsiteY1-204" fmla="*/ 114300 h 5595111"/>
                <a:gd name="connsiteX2-205" fmla="*/ 9627653 w 10535549"/>
                <a:gd name="connsiteY2-206" fmla="*/ 0 h 5595111"/>
                <a:gd name="connsiteX3-207" fmla="*/ 10535549 w 10535549"/>
                <a:gd name="connsiteY3-208" fmla="*/ 1005868 h 5595111"/>
                <a:gd name="connsiteX4-209" fmla="*/ 10535549 w 10535549"/>
                <a:gd name="connsiteY4-210" fmla="*/ 4572031 h 5595111"/>
                <a:gd name="connsiteX5-211" fmla="*/ 9317409 w 10535549"/>
                <a:gd name="connsiteY5-212" fmla="*/ 5365627 h 5595111"/>
                <a:gd name="connsiteX6-213" fmla="*/ 6509816 w 10535549"/>
                <a:gd name="connsiteY6-214" fmla="*/ 5367691 h 5595111"/>
                <a:gd name="connsiteX7-215" fmla="*/ 1493725 w 10535549"/>
                <a:gd name="connsiteY7-216" fmla="*/ 5594893 h 5595111"/>
                <a:gd name="connsiteX8-217" fmla="*/ 426689 w 10535549"/>
                <a:gd name="connsiteY8-218" fmla="*/ 5386221 h 5595111"/>
                <a:gd name="connsiteX9-219" fmla="*/ 0 w 10535549"/>
                <a:gd name="connsiteY9-220" fmla="*/ 4572031 h 5595111"/>
                <a:gd name="connsiteX10" fmla="*/ 0 w 10535549"/>
                <a:gd name="connsiteY10" fmla="*/ 1005868 h 5595111"/>
                <a:gd name="connsiteX0-221" fmla="*/ 0 w 10535549"/>
                <a:gd name="connsiteY0-222" fmla="*/ 1005868 h 5595058"/>
                <a:gd name="connsiteX1-223" fmla="*/ 711954 w 10535549"/>
                <a:gd name="connsiteY1-224" fmla="*/ 114300 h 5595058"/>
                <a:gd name="connsiteX2-225" fmla="*/ 9627653 w 10535549"/>
                <a:gd name="connsiteY2-226" fmla="*/ 0 h 5595058"/>
                <a:gd name="connsiteX3-227" fmla="*/ 10535549 w 10535549"/>
                <a:gd name="connsiteY3-228" fmla="*/ 1005868 h 5595058"/>
                <a:gd name="connsiteX4-229" fmla="*/ 10535549 w 10535549"/>
                <a:gd name="connsiteY4-230" fmla="*/ 4572031 h 5595058"/>
                <a:gd name="connsiteX5-231" fmla="*/ 9317409 w 10535549"/>
                <a:gd name="connsiteY5-232" fmla="*/ 5365627 h 5595058"/>
                <a:gd name="connsiteX6-233" fmla="*/ 6157925 w 10535549"/>
                <a:gd name="connsiteY6-234" fmla="*/ 5303709 h 5595058"/>
                <a:gd name="connsiteX7-235" fmla="*/ 1493725 w 10535549"/>
                <a:gd name="connsiteY7-236" fmla="*/ 5594893 h 5595058"/>
                <a:gd name="connsiteX8-237" fmla="*/ 426689 w 10535549"/>
                <a:gd name="connsiteY8-238" fmla="*/ 5386221 h 5595058"/>
                <a:gd name="connsiteX9-239" fmla="*/ 0 w 10535549"/>
                <a:gd name="connsiteY9-240" fmla="*/ 4572031 h 5595058"/>
                <a:gd name="connsiteX10-241" fmla="*/ 0 w 10535549"/>
                <a:gd name="connsiteY10-242" fmla="*/ 1005868 h 5595058"/>
                <a:gd name="connsiteX0-243" fmla="*/ 0 w 10535549"/>
                <a:gd name="connsiteY0-244" fmla="*/ 1005868 h 5595058"/>
                <a:gd name="connsiteX1-245" fmla="*/ 711954 w 10535549"/>
                <a:gd name="connsiteY1-246" fmla="*/ 114300 h 5595058"/>
                <a:gd name="connsiteX2-247" fmla="*/ 9627653 w 10535549"/>
                <a:gd name="connsiteY2-248" fmla="*/ 0 h 5595058"/>
                <a:gd name="connsiteX3-249" fmla="*/ 10535549 w 10535549"/>
                <a:gd name="connsiteY3-250" fmla="*/ 1005868 h 5595058"/>
                <a:gd name="connsiteX4-251" fmla="*/ 10535549 w 10535549"/>
                <a:gd name="connsiteY4-252" fmla="*/ 4572031 h 5595058"/>
                <a:gd name="connsiteX5-253" fmla="*/ 9429374 w 10535549"/>
                <a:gd name="connsiteY5-254" fmla="*/ 5461601 h 5595058"/>
                <a:gd name="connsiteX6-255" fmla="*/ 6157925 w 10535549"/>
                <a:gd name="connsiteY6-256" fmla="*/ 5303709 h 5595058"/>
                <a:gd name="connsiteX7-257" fmla="*/ 1493725 w 10535549"/>
                <a:gd name="connsiteY7-258" fmla="*/ 5594893 h 5595058"/>
                <a:gd name="connsiteX8-259" fmla="*/ 426689 w 10535549"/>
                <a:gd name="connsiteY8-260" fmla="*/ 5386221 h 5595058"/>
                <a:gd name="connsiteX9-261" fmla="*/ 0 w 10535549"/>
                <a:gd name="connsiteY9-262" fmla="*/ 4572031 h 5595058"/>
                <a:gd name="connsiteX10-263" fmla="*/ 0 w 10535549"/>
                <a:gd name="connsiteY10-264" fmla="*/ 1005868 h 559505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9" y="connsiteY9-200"/>
                </a:cxn>
                <a:cxn ang="0">
                  <a:pos x="connsiteX10-241" y="connsiteY10-242"/>
                </a:cxn>
              </a:cxnLst>
              <a:rect l="l" t="t" r="r" b="b"/>
              <a:pathLst>
                <a:path w="10535549" h="5595058">
                  <a:moveTo>
                    <a:pt x="0" y="1005868"/>
                  </a:moveTo>
                  <a:cubicBezTo>
                    <a:pt x="0" y="513469"/>
                    <a:pt x="219555" y="114300"/>
                    <a:pt x="711954" y="114300"/>
                  </a:cubicBezTo>
                  <a:cubicBezTo>
                    <a:pt x="2840210" y="555171"/>
                    <a:pt x="6650311" y="0"/>
                    <a:pt x="9627653" y="0"/>
                  </a:cubicBezTo>
                  <a:cubicBezTo>
                    <a:pt x="10120052" y="0"/>
                    <a:pt x="10535549" y="513469"/>
                    <a:pt x="10535549" y="1005868"/>
                  </a:cubicBezTo>
                  <a:cubicBezTo>
                    <a:pt x="10290620" y="2325217"/>
                    <a:pt x="10535549" y="3383310"/>
                    <a:pt x="10535549" y="4572031"/>
                  </a:cubicBezTo>
                  <a:cubicBezTo>
                    <a:pt x="10535549" y="5064430"/>
                    <a:pt x="9921773" y="5461601"/>
                    <a:pt x="9429374" y="5461601"/>
                  </a:cubicBezTo>
                  <a:cubicBezTo>
                    <a:pt x="8505326" y="5643197"/>
                    <a:pt x="7477867" y="5260166"/>
                    <a:pt x="6157925" y="5303709"/>
                  </a:cubicBezTo>
                  <a:cubicBezTo>
                    <a:pt x="4837983" y="5347252"/>
                    <a:pt x="2486253" y="5602468"/>
                    <a:pt x="1493725" y="5594893"/>
                  </a:cubicBezTo>
                  <a:cubicBezTo>
                    <a:pt x="501197" y="5587318"/>
                    <a:pt x="675643" y="5556698"/>
                    <a:pt x="426689" y="5386221"/>
                  </a:cubicBezTo>
                  <a:cubicBezTo>
                    <a:pt x="177735" y="5215744"/>
                    <a:pt x="92442" y="5291426"/>
                    <a:pt x="0" y="4572031"/>
                  </a:cubicBezTo>
                  <a:cubicBezTo>
                    <a:pt x="130628" y="3481282"/>
                    <a:pt x="0" y="2194589"/>
                    <a:pt x="0" y="100586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lt1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</p:grpSp>
      <p:pic>
        <p:nvPicPr>
          <p:cNvPr id="21" name="图片 20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536190" y="1616553"/>
            <a:ext cx="1814195" cy="2014985"/>
          </a:xfrm>
          <a:prstGeom prst="rect">
            <a:avLst/>
          </a:prstGeom>
        </p:spPr>
      </p:pic>
      <p:pic>
        <p:nvPicPr>
          <p:cNvPr id="22" name="图片 21" descr="D:\资料\PPT(1)\外\7月6号\图片4.png图片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9794875" y="248920"/>
            <a:ext cx="1814195" cy="2014985"/>
          </a:xfrm>
          <a:prstGeom prst="rect">
            <a:avLst/>
          </a:prstGeom>
        </p:spPr>
      </p:pic>
      <p:sp>
        <p:nvSpPr>
          <p:cNvPr id="11" name="文本框 15">
            <a:extLst>
              <a:ext uri="{FF2B5EF4-FFF2-40B4-BE49-F238E27FC236}">
                <a16:creationId xmlns:a16="http://schemas.microsoft.com/office/drawing/2014/main" id="{0D5FDC76-6E85-CC49-8EE0-1FD2A29CB62F}"/>
              </a:ext>
            </a:extLst>
          </p:cNvPr>
          <p:cNvSpPr txBox="1"/>
          <p:nvPr/>
        </p:nvSpPr>
        <p:spPr>
          <a:xfrm>
            <a:off x="2188882" y="1001615"/>
            <a:ext cx="4796885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vi-VN" altLang="zh-CN" sz="3600" b="1">
                <a:ln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b. Bài 1b</a:t>
            </a:r>
            <a:endParaRPr kumimoji="1" lang="zh-CN" altLang="en-US" sz="3600" b="1" dirty="0">
              <a:ln/>
              <a:solidFill>
                <a:srgbClr val="C0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2" name="图片 32" descr="111">
            <a:extLst>
              <a:ext uri="{FF2B5EF4-FFF2-40B4-BE49-F238E27FC236}">
                <a16:creationId xmlns:a16="http://schemas.microsoft.com/office/drawing/2014/main" id="{66BF003C-BDE0-E27C-BD97-993B983313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5983" y="1035023"/>
            <a:ext cx="924608" cy="693676"/>
          </a:xfrm>
          <a:prstGeom prst="rect">
            <a:avLst/>
          </a:prstGeom>
        </p:spPr>
      </p:pic>
      <p:pic>
        <p:nvPicPr>
          <p:cNvPr id="9" name="图片 10" descr="图片7">
            <a:extLst>
              <a:ext uri="{FF2B5EF4-FFF2-40B4-BE49-F238E27FC236}">
                <a16:creationId xmlns:a16="http://schemas.microsoft.com/office/drawing/2014/main" id="{DADC5B6C-236D-5358-AD23-982C1A6F5F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24872" y="4409239"/>
            <a:ext cx="3215640" cy="2364105"/>
          </a:xfrm>
          <a:prstGeom prst="rect">
            <a:avLst/>
          </a:prstGeom>
        </p:spPr>
      </p:pic>
      <p:pic>
        <p:nvPicPr>
          <p:cNvPr id="10" name="图片 46">
            <a:extLst>
              <a:ext uri="{FF2B5EF4-FFF2-40B4-BE49-F238E27FC236}">
                <a16:creationId xmlns:a16="http://schemas.microsoft.com/office/drawing/2014/main" id="{2C9F4013-2111-C460-176D-C7EE74BD0E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370" y="2246429"/>
            <a:ext cx="2747010" cy="2162810"/>
          </a:xfrm>
          <a:prstGeom prst="rect">
            <a:avLst/>
          </a:prstGeom>
        </p:spPr>
      </p:pic>
      <p:pic>
        <p:nvPicPr>
          <p:cNvPr id="13" name="图片 23">
            <a:extLst>
              <a:ext uri="{FF2B5EF4-FFF2-40B4-BE49-F238E27FC236}">
                <a16:creationId xmlns:a16="http://schemas.microsoft.com/office/drawing/2014/main" id="{38F9B74C-9088-1578-D7D2-90CFE3FB140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16" y="1728699"/>
            <a:ext cx="4597078" cy="3310978"/>
          </a:xfrm>
          <a:prstGeom prst="rect">
            <a:avLst/>
          </a:prstGeom>
        </p:spPr>
      </p:pic>
      <p:sp>
        <p:nvSpPr>
          <p:cNvPr id="15" name="TextBox 6">
            <a:extLst>
              <a:ext uri="{FF2B5EF4-FFF2-40B4-BE49-F238E27FC236}">
                <a16:creationId xmlns:a16="http://schemas.microsoft.com/office/drawing/2014/main" id="{186F61A2-FB52-4516-0EF1-04CFD726F69B}"/>
              </a:ext>
            </a:extLst>
          </p:cNvPr>
          <p:cNvSpPr txBox="1"/>
          <p:nvPr/>
        </p:nvSpPr>
        <p:spPr>
          <a:xfrm>
            <a:off x="5694550" y="2599358"/>
            <a:ext cx="37418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D4F6EC5-8EA6-2F27-F8C7-D936569498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8287" y="3613893"/>
            <a:ext cx="3485436" cy="299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45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14:flip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0.11.30"/>
  <p:tag name="AS_TITLE" val="Aspose.Slides for Java"/>
  <p:tag name="AS_VERSION" val="20.11"/>
  <p:tag name="KSO_WPP_MARK_KEY" val="6896433a-3ac7-4704-b663-b640d4ae1b0a"/>
  <p:tag name="COMMONDATA" val="eyJoZGlkIjoiMTA3NWIzNmEzNjBlZWE3NjE0ZTkxYjcxYzk0NjQwMD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04254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INDEX" val="20204254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FILL_FORE_SCHEMECOLOR_INDEX" val="14"/>
  <p:tag name="KSO_WM_UNIT_FILL_FORE_SCHEMECOLOR_INDEX_BRIGHTNESS" val="0"/>
  <p:tag name="KSO_WM_UNIT_FILL_TYPE" val="1"/>
  <p:tag name="KSO_WM_UNIT_TEXT_FILL_FORE_SCHEMECOLOR_INDEX" val="2"/>
  <p:tag name="KSO_WM_UNIT_TEXT_FILL_FORE_SCHEMECOLOR_INDEX_BRIGHTNESS" val="0"/>
  <p:tag name="KSO_WM_UNIT_TEXT_FILL_TYPE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4254"/>
  <p:tag name="KSO_WM_TEMPLATE_MASTER_THUMB_INDEX" val="12"/>
  <p:tag name="KSO_WM_TEMPLATE_MASTER_TYPE" val="1"/>
  <p:tag name="KSO_WM_TEMPLATE_SUBCATEGORY" val="0"/>
  <p:tag name="KSO_WM_TEMPLATE_THUMBS_INDEX" val="1、4、7、8、9、10、11、12、13、14、15、16、17、18、19、22、24、27、31、3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heme/theme1.xml><?xml version="1.0" encoding="utf-8"?>
<a:theme xmlns:a="http://schemas.openxmlformats.org/drawingml/2006/main" name="office">
  <a:themeElements>
    <a:clrScheme name="自定义 311">
      <a:dk1>
        <a:srgbClr val="000000"/>
      </a:dk1>
      <a:lt1>
        <a:srgbClr val="FFFFFF"/>
      </a:lt1>
      <a:dk2>
        <a:srgbClr val="EEF6F7"/>
      </a:dk2>
      <a:lt2>
        <a:srgbClr val="FFFFFF"/>
      </a:lt2>
      <a:accent1>
        <a:srgbClr val="D67B71"/>
      </a:accent1>
      <a:accent2>
        <a:srgbClr val="D38965"/>
      </a:accent2>
      <a:accent3>
        <a:srgbClr val="C29B62"/>
      </a:accent3>
      <a:accent4>
        <a:srgbClr val="9BA45A"/>
      </a:accent4>
      <a:accent5>
        <a:srgbClr val="72B769"/>
      </a:accent5>
      <a:accent6>
        <a:srgbClr val="3AA06F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">
  <a:themeElements>
    <a:clrScheme name="蓝色凝胶设计模板 11">
      <a:dk1>
        <a:srgbClr val="005A58"/>
      </a:dk1>
      <a:lt1>
        <a:srgbClr val="FFFFFF"/>
      </a:lt1>
      <a:dk2>
        <a:srgbClr val="0099CC"/>
      </a:dk2>
      <a:lt2>
        <a:srgbClr val="CCECFF"/>
      </a:lt2>
      <a:accent1>
        <a:srgbClr val="005EAC"/>
      </a:accent1>
      <a:accent2>
        <a:srgbClr val="6D6FC7"/>
      </a:accent2>
      <a:accent3>
        <a:srgbClr val="AACAE2"/>
      </a:accent3>
      <a:accent4>
        <a:srgbClr val="DADADA"/>
      </a:accent4>
      <a:accent5>
        <a:srgbClr val="AAB6D2"/>
      </a:accent5>
      <a:accent6>
        <a:srgbClr val="6264B4"/>
      </a:accent6>
      <a:hlink>
        <a:srgbClr val="99CCFF"/>
      </a:hlink>
      <a:folHlink>
        <a:srgbClr val="CCCCFF"/>
      </a:folHlink>
    </a:clrScheme>
    <a:fontScheme name="蓝色凝胶设计模板">
      <a:majorFont>
        <a:latin typeface="High Tower Text"/>
        <a:ea typeface="华文新魏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蓝色凝胶设计模板 1">
        <a:dk1>
          <a:srgbClr val="003366"/>
        </a:dk1>
        <a:lt1>
          <a:srgbClr val="FFFFFF"/>
        </a:lt1>
        <a:dk2>
          <a:srgbClr val="0099FF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CAFF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蓝色凝胶设计模板 2">
        <a:dk1>
          <a:srgbClr val="777777"/>
        </a:dk1>
        <a:lt1>
          <a:srgbClr val="FFFFFF"/>
        </a:lt1>
        <a:dk2>
          <a:srgbClr val="999C8E"/>
        </a:dk2>
        <a:lt2>
          <a:srgbClr val="D1D1CB"/>
        </a:lt2>
        <a:accent1>
          <a:srgbClr val="658DA9"/>
        </a:accent1>
        <a:accent2>
          <a:srgbClr val="809EA8"/>
        </a:accent2>
        <a:accent3>
          <a:srgbClr val="CACBC6"/>
        </a:accent3>
        <a:accent4>
          <a:srgbClr val="DADADA"/>
        </a:accent4>
        <a:accent5>
          <a:srgbClr val="B8C5D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蓝色凝胶设计模板 3">
        <a:dk1>
          <a:srgbClr val="E6EAD8"/>
        </a:dk1>
        <a:lt1>
          <a:srgbClr val="F4F4E8"/>
        </a:lt1>
        <a:dk2>
          <a:srgbClr val="EAE9DE"/>
        </a:dk2>
        <a:lt2>
          <a:srgbClr val="969696"/>
        </a:lt2>
        <a:accent1>
          <a:srgbClr val="E68B2C"/>
        </a:accent1>
        <a:accent2>
          <a:srgbClr val="F2C977"/>
        </a:accent2>
        <a:accent3>
          <a:srgbClr val="F8F8F2"/>
        </a:accent3>
        <a:accent4>
          <a:srgbClr val="C4C8B8"/>
        </a:accent4>
        <a:accent5>
          <a:srgbClr val="F0C4AC"/>
        </a:accent5>
        <a:accent6>
          <a:srgbClr val="DBB66B"/>
        </a:accent6>
        <a:hlink>
          <a:srgbClr val="980000"/>
        </a:hlink>
        <a:folHlink>
          <a:srgbClr val="66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蓝色凝胶设计模板 4">
        <a:dk1>
          <a:srgbClr val="6289D8"/>
        </a:dk1>
        <a:lt1>
          <a:srgbClr val="FFFFFF"/>
        </a:lt1>
        <a:dk2>
          <a:srgbClr val="99CCFF"/>
        </a:dk2>
        <a:lt2>
          <a:srgbClr val="969696"/>
        </a:lt2>
        <a:accent1>
          <a:srgbClr val="C7DABE"/>
        </a:accent1>
        <a:accent2>
          <a:srgbClr val="FF9966"/>
        </a:accent2>
        <a:accent3>
          <a:srgbClr val="FFFFFF"/>
        </a:accent3>
        <a:accent4>
          <a:srgbClr val="5374B8"/>
        </a:accent4>
        <a:accent5>
          <a:srgbClr val="E0EADB"/>
        </a:accent5>
        <a:accent6>
          <a:srgbClr val="E78A5C"/>
        </a:accent6>
        <a:hlink>
          <a:srgbClr val="A8451A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蓝色凝胶设计模板 5">
        <a:dk1>
          <a:srgbClr val="3E3E5C"/>
        </a:dk1>
        <a:lt1>
          <a:srgbClr val="FFFFFF"/>
        </a:lt1>
        <a:dk2>
          <a:srgbClr val="CCCCFF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E2E2FF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蓝色凝胶设计模板 6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099CC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CAE2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蓝色凝胶设计模板 7">
        <a:dk1>
          <a:srgbClr val="777777"/>
        </a:dk1>
        <a:lt1>
          <a:srgbClr val="FFFFFF"/>
        </a:lt1>
        <a:dk2>
          <a:srgbClr val="FFFFD9"/>
        </a:dk2>
        <a:lt2>
          <a:srgbClr val="EAEAEA"/>
        </a:lt2>
        <a:accent1>
          <a:srgbClr val="0099CC"/>
        </a:accent1>
        <a:accent2>
          <a:srgbClr val="33CCCC"/>
        </a:accent2>
        <a:accent3>
          <a:srgbClr val="FFFFE9"/>
        </a:accent3>
        <a:accent4>
          <a:srgbClr val="DADADA"/>
        </a:accent4>
        <a:accent5>
          <a:srgbClr val="AACAE2"/>
        </a:accent5>
        <a:accent6>
          <a:srgbClr val="2DB9B9"/>
        </a:accent6>
        <a:hlink>
          <a:srgbClr val="FFCC66"/>
        </a:hlink>
        <a:folHlink>
          <a:srgbClr val="CC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蓝色凝胶设计模板 8">
        <a:dk1>
          <a:srgbClr val="969696"/>
        </a:dk1>
        <a:lt1>
          <a:srgbClr val="FFFFFF"/>
        </a:lt1>
        <a:dk2>
          <a:srgbClr val="DDDDDD"/>
        </a:dk2>
        <a:lt2>
          <a:srgbClr val="333333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7F7F7F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蓝色凝胶设计模板 9">
        <a:dk1>
          <a:srgbClr val="5886B4"/>
        </a:dk1>
        <a:lt1>
          <a:srgbClr val="FFFFFF"/>
        </a:lt1>
        <a:dk2>
          <a:srgbClr val="CDF1FF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4A7299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00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蓝色凝胶设计模板 10">
        <a:dk1>
          <a:srgbClr val="5886B4"/>
        </a:dk1>
        <a:lt1>
          <a:srgbClr val="F4F4E8"/>
        </a:lt1>
        <a:dk2>
          <a:srgbClr val="00AAE6"/>
        </a:dk2>
        <a:lt2>
          <a:srgbClr val="808080"/>
        </a:lt2>
        <a:accent1>
          <a:srgbClr val="D0E2F5"/>
        </a:accent1>
        <a:accent2>
          <a:srgbClr val="6699CC"/>
        </a:accent2>
        <a:accent3>
          <a:srgbClr val="F8F8F2"/>
        </a:accent3>
        <a:accent4>
          <a:srgbClr val="4A7299"/>
        </a:accent4>
        <a:accent5>
          <a:srgbClr val="E4EEF9"/>
        </a:accent5>
        <a:accent6>
          <a:srgbClr val="5C8AB9"/>
        </a:accent6>
        <a:hlink>
          <a:srgbClr val="FF6600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蓝色凝胶设计模板 11">
        <a:dk1>
          <a:srgbClr val="005A58"/>
        </a:dk1>
        <a:lt1>
          <a:srgbClr val="FFFFFF"/>
        </a:lt1>
        <a:dk2>
          <a:srgbClr val="0099CC"/>
        </a:dk2>
        <a:lt2>
          <a:srgbClr val="CCECFF"/>
        </a:lt2>
        <a:accent1>
          <a:srgbClr val="005EAC"/>
        </a:accent1>
        <a:accent2>
          <a:srgbClr val="6D6FC7"/>
        </a:accent2>
        <a:accent3>
          <a:srgbClr val="AACAE2"/>
        </a:accent3>
        <a:accent4>
          <a:srgbClr val="DADADA"/>
        </a:accent4>
        <a:accent5>
          <a:srgbClr val="AAB6D2"/>
        </a:accent5>
        <a:accent6>
          <a:srgbClr val="6264B4"/>
        </a:accent6>
        <a:hlink>
          <a:srgbClr val="99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蓝色凝胶设计模板 12">
        <a:dk1>
          <a:srgbClr val="336699"/>
        </a:dk1>
        <a:lt1>
          <a:srgbClr val="FFFFFF"/>
        </a:lt1>
        <a:dk2>
          <a:srgbClr val="99CCFF"/>
        </a:dk2>
        <a:lt2>
          <a:srgbClr val="E3EBF1"/>
        </a:lt2>
        <a:accent1>
          <a:srgbClr val="003399"/>
        </a:accent1>
        <a:accent2>
          <a:srgbClr val="457A8B"/>
        </a:accent2>
        <a:accent3>
          <a:srgbClr val="CAE2FF"/>
        </a:accent3>
        <a:accent4>
          <a:srgbClr val="DADADA"/>
        </a:accent4>
        <a:accent5>
          <a:srgbClr val="AAADCA"/>
        </a:accent5>
        <a:accent6>
          <a:srgbClr val="3E6E7D"/>
        </a:accent6>
        <a:hlink>
          <a:srgbClr val="66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蓝色凝胶设计模板 13">
        <a:dk1>
          <a:srgbClr val="003366"/>
        </a:dk1>
        <a:lt1>
          <a:srgbClr val="CCFFFF"/>
        </a:lt1>
        <a:dk2>
          <a:srgbClr val="6699FF"/>
        </a:dk2>
        <a:lt2>
          <a:srgbClr val="0785DB"/>
        </a:lt2>
        <a:accent1>
          <a:srgbClr val="4B78D3"/>
        </a:accent1>
        <a:accent2>
          <a:srgbClr val="00B000"/>
        </a:accent2>
        <a:accent3>
          <a:srgbClr val="B8CAFF"/>
        </a:accent3>
        <a:accent4>
          <a:srgbClr val="AEDADA"/>
        </a:accent4>
        <a:accent5>
          <a:srgbClr val="B1BEE6"/>
        </a:accent5>
        <a:accent6>
          <a:srgbClr val="009F00"/>
        </a:accent6>
        <a:hlink>
          <a:srgbClr val="66CCFF"/>
        </a:hlink>
        <a:folHlink>
          <a:srgbClr val="CC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蓝色凝胶设计模板 14">
        <a:dk1>
          <a:srgbClr val="81DEFF"/>
        </a:dk1>
        <a:lt1>
          <a:srgbClr val="FFFFFF"/>
        </a:lt1>
        <a:dk2>
          <a:srgbClr val="CCECFF"/>
        </a:dk2>
        <a:lt2>
          <a:srgbClr val="808080"/>
        </a:lt2>
        <a:accent1>
          <a:srgbClr val="0B6FC1"/>
        </a:accent1>
        <a:accent2>
          <a:srgbClr val="CCCCFF"/>
        </a:accent2>
        <a:accent3>
          <a:srgbClr val="FFFFFF"/>
        </a:accent3>
        <a:accent4>
          <a:srgbClr val="6DBDDA"/>
        </a:accent4>
        <a:accent5>
          <a:srgbClr val="AABBDD"/>
        </a:accent5>
        <a:accent6>
          <a:srgbClr val="B9B9E7"/>
        </a:accent6>
        <a:hlink>
          <a:srgbClr val="3333CC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912</Words>
  <Application>Microsoft Office PowerPoint</Application>
  <PresentationFormat>Widescreen</PresentationFormat>
  <Paragraphs>129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6" baseType="lpstr">
      <vt:lpstr>等线</vt:lpstr>
      <vt:lpstr>.VnTime</vt:lpstr>
      <vt:lpstr>Arial</vt:lpstr>
      <vt:lpstr>Fira Sans Extra Condensed</vt:lpstr>
      <vt:lpstr>High Tower Text</vt:lpstr>
      <vt:lpstr>楷体_GB2312</vt:lpstr>
      <vt:lpstr>Roboto</vt:lpstr>
      <vt:lpstr>Times New Roman</vt:lpstr>
      <vt:lpstr>Wingdings</vt:lpstr>
      <vt:lpstr>幼圆</vt:lpstr>
      <vt:lpstr>思源黑体 CN Light</vt:lpstr>
      <vt:lpstr>office</vt:lpstr>
      <vt:lpstr>千图网海量PPT模板www.58pic.com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cp:lastPrinted>2021-12-18T22:13:00Z</cp:lastPrinted>
  <dcterms:created xsi:type="dcterms:W3CDTF">2021-12-18T22:13:00Z</dcterms:created>
  <dcterms:modified xsi:type="dcterms:W3CDTF">2025-11-26T15:41:32Z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FBE81302C64248B3A48C8C80521A6EF5</vt:lpwstr>
  </property>
  <property fmtid="{D5CDD505-2E9C-101B-9397-08002B2CF9AE}" pid="7" name="KSOProductBuildVer">
    <vt:lpwstr>2052-11.1.0.11830</vt:lpwstr>
  </property>
</Properties>
</file>